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3" r:id="rId17"/>
    <p:sldId id="275" r:id="rId18"/>
    <p:sldId id="284" r:id="rId19"/>
    <p:sldId id="276" r:id="rId20"/>
    <p:sldId id="277" r:id="rId21"/>
    <p:sldId id="278" r:id="rId22"/>
    <p:sldId id="279" r:id="rId23"/>
    <p:sldId id="280" r:id="rId24"/>
    <p:sldId id="281" r:id="rId25"/>
    <p:sldId id="283" r:id="rId2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DF3731-5367-4CAB-BB87-E1DCACB15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04AE152-3D6A-410A-9DDC-1F6925724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84620D2-81DF-42DA-8E74-A0A22A3DB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BFB3-E53D-4907-A4AC-FC6C3F82650A}" type="datetimeFigureOut">
              <a:rPr lang="hu-HU" smtClean="0"/>
              <a:t>2024. 05. 07.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8135F7C-E441-4215-9597-1D8277382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A6C3FB2-11A4-4490-B073-C415AB0A7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3D3E-5DEB-4918-82FB-82C0BFE2C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498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BD0373-50BE-4E3D-9227-A4FDBDEAA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3A40DA2-A314-4C3F-9B65-9901D2BBE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AC01158-4E1E-40DD-9963-D06FFC8E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BFB3-E53D-4907-A4AC-FC6C3F82650A}" type="datetimeFigureOut">
              <a:rPr lang="hu-HU" smtClean="0"/>
              <a:t>2024. 05. 07.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51F34E2-1C9A-40E4-9068-2A640F08C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CC0046-202D-4688-9F0E-69C71255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3D3E-5DEB-4918-82FB-82C0BFE2C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181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2FF80E8-C587-4B47-87B9-24FA5E1BEF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DB3234F-2691-42D8-9DA5-3C57AA93F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18747EE-7875-4B37-8234-3C1B83CB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BFB3-E53D-4907-A4AC-FC6C3F82650A}" type="datetimeFigureOut">
              <a:rPr lang="hu-HU" smtClean="0"/>
              <a:t>2024. 05. 07.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251E881-C637-4E7D-83FA-3E788DD09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598AC58-1CB2-47F3-B2CA-05D487F93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3D3E-5DEB-4918-82FB-82C0BFE2C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987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700920-ADA9-4D15-A192-B0BDFDC6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1DF14CD-860B-4EB9-8055-BFB45D549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D5E8AE0-2650-443C-9966-747E6DE4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BFB3-E53D-4907-A4AC-FC6C3F82650A}" type="datetimeFigureOut">
              <a:rPr lang="hu-HU" smtClean="0"/>
              <a:t>2024. 05. 07.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EE26245-7990-498C-A351-1B105A478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D55D4F4-CC3A-4364-9FEC-8582963E8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3D3E-5DEB-4918-82FB-82C0BFE2C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2337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AB1272-07CA-448A-8FB8-3D4E410A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37C8092-DDC0-41CA-BF79-8132C7DD5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4C9D011-3315-4A2D-B75E-4A6E81B65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BFB3-E53D-4907-A4AC-FC6C3F82650A}" type="datetimeFigureOut">
              <a:rPr lang="hu-HU" smtClean="0"/>
              <a:t>2024. 05. 07.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C3CC1F2-6B6F-4F43-A496-812F57107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46C2DF5-9BC4-42A7-B9AF-534C4DF78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3D3E-5DEB-4918-82FB-82C0BFE2C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465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3D6252-C140-45D9-BED4-061686D9D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22061A-310A-486A-9EE3-FBCDA0738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0E566F4-D058-4304-8A9D-0A2F2D24D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892166C-83C2-438B-9B84-9423CAF5E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BFB3-E53D-4907-A4AC-FC6C3F82650A}" type="datetimeFigureOut">
              <a:rPr lang="hu-HU" smtClean="0"/>
              <a:t>2024. 05. 07.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A921495-2829-428B-AD42-5E274F586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148A543-D625-4E83-8EC5-6012AD456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3D3E-5DEB-4918-82FB-82C0BFE2C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1118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449FF5-962A-4666-9C2F-307301ED1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3C69219-C8B9-4576-9C09-AD6885489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76BB3A2-DF9C-49BF-BCAA-B5234A6F6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DB511EC-4E07-4253-B7BA-F56FC2E29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86D7A7F-B72D-41DD-BC8E-E30B9A6D5C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6521D54-BBA1-49DD-9ADA-4A1CE862F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BFB3-E53D-4907-A4AC-FC6C3F82650A}" type="datetimeFigureOut">
              <a:rPr lang="hu-HU" smtClean="0"/>
              <a:t>2024. 05. 07.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150B254-3910-4D87-BF76-76D30751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037573E-DCE0-4566-BD44-EDDFBAF0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3D3E-5DEB-4918-82FB-82C0BFE2C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417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8A878C-1248-46B4-92DA-694B2A07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56D8CAB-CEB9-4F62-9367-7FCCEAB6C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BFB3-E53D-4907-A4AC-FC6C3F82650A}" type="datetimeFigureOut">
              <a:rPr lang="hu-HU" smtClean="0"/>
              <a:t>2024. 05. 07.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7A2F9C1-F21C-49A0-B68A-0C9BCFAE2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4F425E5-47DD-4D45-AF71-35A7D453C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3D3E-5DEB-4918-82FB-82C0BFE2C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408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38324569-CA57-4795-9A65-27479E1B2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BFB3-E53D-4907-A4AC-FC6C3F82650A}" type="datetimeFigureOut">
              <a:rPr lang="hu-HU" smtClean="0"/>
              <a:t>2024. 05. 07.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473B612-397A-43B3-A264-6CD3567B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FDDAE2D-E29A-43B8-BE96-657A657BB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3D3E-5DEB-4918-82FB-82C0BFE2C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0875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326A64-381A-43EF-AA8F-23B8CD202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749F9B-25EB-493D-919C-ED2205966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5E89E9F-64DB-416E-A56A-529CC8022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0C24BFA-DB01-40CD-9346-2F519CEC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BFB3-E53D-4907-A4AC-FC6C3F82650A}" type="datetimeFigureOut">
              <a:rPr lang="hu-HU" smtClean="0"/>
              <a:t>2024. 05. 07.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AB3FF5A-06C1-4222-925C-5E7367906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2793C1E-D496-49D2-814B-8385FBA2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3D3E-5DEB-4918-82FB-82C0BFE2C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375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4434C7-7108-4B97-AFBB-5D11FF626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62D8B50E-15E1-4858-A16A-E8496C8265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00E502F-8C7B-4982-8E5C-1731FD7BB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7B45DF1-DAC3-4F02-BD8D-B0841E6D8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BFB3-E53D-4907-A4AC-FC6C3F82650A}" type="datetimeFigureOut">
              <a:rPr lang="hu-HU" smtClean="0"/>
              <a:t>2024. 05. 07.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EB912EB-1669-422C-8027-314677427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46CCF0F-F656-44B5-B98B-632F0874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3D3E-5DEB-4918-82FB-82C0BFE2C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776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A49EF8C-D491-4D1E-9CF1-2EACC1728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012F815-134D-44D6-9A28-98BCA4E0E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10A1119-9D12-4A25-8913-7540D3EDE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1BFB3-E53D-4907-A4AC-FC6C3F82650A}" type="datetimeFigureOut">
              <a:rPr lang="hu-HU" smtClean="0"/>
              <a:t>2024. 05. 07.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D116AC4-F146-43E3-9402-A8B2A0767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31F078A-FE7C-43B1-920F-3A23BD1FF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13D3E-5DEB-4918-82FB-82C0BFE2C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3908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177F0F-8C88-4639-B6B9-17A398496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Frissfutár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4F907C6-A8EF-4C38-BCF3-D0124BDED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9053"/>
            <a:ext cx="9144000" cy="1356583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Fedor Benjámin</a:t>
            </a:r>
          </a:p>
          <a:p>
            <a:r>
              <a:rPr lang="hu-HU" dirty="0">
                <a:solidFill>
                  <a:schemeClr val="accent6"/>
                </a:solidFill>
              </a:rPr>
              <a:t>Kertész Kornél</a:t>
            </a:r>
          </a:p>
          <a:p>
            <a:r>
              <a:rPr lang="hu-HU" dirty="0" err="1">
                <a:solidFill>
                  <a:schemeClr val="accent5"/>
                </a:solidFill>
              </a:rPr>
              <a:t>Turza</a:t>
            </a:r>
            <a:r>
              <a:rPr lang="hu-HU" dirty="0">
                <a:solidFill>
                  <a:schemeClr val="accent5"/>
                </a:solidFill>
              </a:rPr>
              <a:t> Norbert</a:t>
            </a:r>
          </a:p>
        </p:txBody>
      </p:sp>
    </p:spTree>
    <p:extLst>
      <p:ext uri="{BB962C8B-B14F-4D97-AF65-F5344CB8AC3E}">
        <p14:creationId xmlns:p14="http://schemas.microsoft.com/office/powerpoint/2010/main" val="1586491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46EB06-D8B7-44AD-8A59-0AD4C1BF4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6"/>
                </a:solidFill>
              </a:rPr>
              <a:t>Regisztráció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1732E64-0BAA-4042-B492-A347234B0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hu-HU" dirty="0"/>
              <a:t>Új felhasználó regisztrálása az adatbázisba</a:t>
            </a:r>
          </a:p>
          <a:p>
            <a:r>
              <a:rPr lang="hu-HU" dirty="0"/>
              <a:t>Lépésenként ellenőrizve, felhasználóbarát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2EAA3AA-A880-4DDF-B504-41BE925C9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896" y="1418874"/>
            <a:ext cx="3820058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526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DB1A8B-07E4-4176-91A9-4D91E9AA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6"/>
                </a:solidFill>
              </a:rPr>
              <a:t>Bejelentkezés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F5858B8-A816-41DB-82D1-5B0160BD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Kuponok</a:t>
            </a:r>
          </a:p>
          <a:p>
            <a:r>
              <a:rPr lang="hu-HU" dirty="0"/>
              <a:t>Kényelmesebb rendelési élmény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59261E6-45F9-4F9A-9717-B218B8F97F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4" t="165" r="-219" b="165"/>
          <a:stretch/>
        </p:blipFill>
        <p:spPr>
          <a:xfrm>
            <a:off x="8019874" y="1027906"/>
            <a:ext cx="3736033" cy="5047467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CB7BFCC7-23E3-4B0A-BCF4-857C4BA45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37926"/>
            <a:ext cx="6740304" cy="293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200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525B41-0E7A-475C-8FAA-2397A6A99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Kosár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CCE0E5-4949-4AC0-BC8E-BA7EFC55D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686"/>
            <a:ext cx="10515600" cy="4566277"/>
          </a:xfrm>
        </p:spPr>
        <p:txBody>
          <a:bodyPr/>
          <a:lstStyle/>
          <a:p>
            <a:r>
              <a:rPr lang="hu-HU" dirty="0"/>
              <a:t>Dinamikus használat, az oldal nem töltődik újra</a:t>
            </a:r>
          </a:p>
          <a:p>
            <a:r>
              <a:rPr lang="hu-HU" dirty="0"/>
              <a:t>Főoldalról is módosítható 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4A7DAF2-6048-4AF3-941D-038389D68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735" y="1610686"/>
            <a:ext cx="3517897" cy="4763636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C4F2E0FC-BF36-4B11-BE94-883E8F548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98634"/>
            <a:ext cx="6206102" cy="347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314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224FF1-539E-4F4D-A36A-AAEA5A4B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6"/>
                </a:solidFill>
              </a:rPr>
              <a:t>Rendelés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1F4AFD-ABB6-4F67-A12B-7B069ADE8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741"/>
            <a:ext cx="10515600" cy="4608222"/>
          </a:xfrm>
        </p:spPr>
        <p:txBody>
          <a:bodyPr/>
          <a:lstStyle/>
          <a:p>
            <a:r>
              <a:rPr lang="hu-HU" dirty="0"/>
              <a:t>Adatok megadása után rendelés tételei megtekinthetők</a:t>
            </a:r>
          </a:p>
          <a:p>
            <a:r>
              <a:rPr lang="hu-HU" dirty="0"/>
              <a:t>Rendelést követően visszajelzés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7E3C2D4-5836-45B5-9A9C-9B24908427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90" t="3052" r="5708" b="4702"/>
          <a:stretch/>
        </p:blipFill>
        <p:spPr>
          <a:xfrm>
            <a:off x="1040235" y="2692867"/>
            <a:ext cx="3145871" cy="373310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AC018EC3-342A-4E69-8EEB-5CFEFC32F6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47" t="4711" r="4954" b="4702"/>
          <a:stretch/>
        </p:blipFill>
        <p:spPr>
          <a:xfrm>
            <a:off x="7340367" y="2760007"/>
            <a:ext cx="4013433" cy="3665959"/>
          </a:xfrm>
          <a:prstGeom prst="rect">
            <a:avLst/>
          </a:prstGeom>
        </p:spPr>
      </p:pic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10E7B84F-E8AB-42A4-AFA9-AC8CBA5369F6}"/>
              </a:ext>
            </a:extLst>
          </p:cNvPr>
          <p:cNvCxnSpPr>
            <a:cxnSpLocks/>
          </p:cNvCxnSpPr>
          <p:nvPr/>
        </p:nvCxnSpPr>
        <p:spPr>
          <a:xfrm>
            <a:off x="4603311" y="4534543"/>
            <a:ext cx="2292789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064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23CAB2-637F-458A-9674-DA4E9FF0C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solidFill>
                  <a:srgbClr val="FF0000"/>
                </a:solidFill>
              </a:rPr>
              <a:t>Reszponzivitás</a:t>
            </a:r>
            <a:endParaRPr lang="hu-HU" dirty="0">
              <a:solidFill>
                <a:srgbClr val="FF0000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501D45-D193-43FC-96C8-FD2EED02D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Minden oldal reszponzív</a:t>
            </a:r>
          </a:p>
          <a:p>
            <a:r>
              <a:rPr lang="hu-HU" dirty="0"/>
              <a:t>Telefonon, tableten, asztali gépen tesztelve</a:t>
            </a:r>
          </a:p>
        </p:txBody>
      </p:sp>
    </p:spTree>
    <p:extLst>
      <p:ext uri="{BB962C8B-B14F-4D97-AF65-F5344CB8AC3E}">
        <p14:creationId xmlns:p14="http://schemas.microsoft.com/office/powerpoint/2010/main" val="3604601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D8808C-9BB8-4758-B3E6-6E8EFF49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Téma váltás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4BCCC8-5955-423E-8E74-79092D243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Dinamikus váltás sötét és világos téma között</a:t>
            </a:r>
          </a:p>
          <a:p>
            <a:r>
              <a:rPr lang="hu-HU" dirty="0"/>
              <a:t>Minden oldal a felhasználó által preferált témát alkalmazza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970B8F5-54B8-4D08-A7A3-A36EF05F2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437" y="3092105"/>
            <a:ext cx="1763637" cy="3400769"/>
          </a:xfrm>
          <a:prstGeom prst="rect">
            <a:avLst/>
          </a:prstGeom>
        </p:spPr>
      </p:pic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675FCBBE-C77A-4DA0-A776-78D928E35A09}"/>
              </a:ext>
            </a:extLst>
          </p:cNvPr>
          <p:cNvCxnSpPr/>
          <p:nvPr/>
        </p:nvCxnSpPr>
        <p:spPr>
          <a:xfrm>
            <a:off x="1442906" y="5150840"/>
            <a:ext cx="729843" cy="80534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9E88D6B4-669B-45DC-92A0-42CAB566FF62}"/>
              </a:ext>
            </a:extLst>
          </p:cNvPr>
          <p:cNvCxnSpPr>
            <a:cxnSpLocks/>
          </p:cNvCxnSpPr>
          <p:nvPr/>
        </p:nvCxnSpPr>
        <p:spPr>
          <a:xfrm>
            <a:off x="4279461" y="4772668"/>
            <a:ext cx="1130739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Kép 11">
            <a:extLst>
              <a:ext uri="{FF2B5EF4-FFF2-40B4-BE49-F238E27FC236}">
                <a16:creationId xmlns:a16="http://schemas.microsoft.com/office/drawing/2014/main" id="{B6FFD1AB-A23D-4902-A7EB-7DEB3D9B9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909" y="3357216"/>
            <a:ext cx="6139599" cy="287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00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4B837E-7989-49CA-91AA-AAA0E87F2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Termékek megjelenítése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8B819D-0535-4B43-8655-2025516E3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oldal megnyitásakor minden lényeges adat lekérdezése tömbökbe</a:t>
            </a:r>
          </a:p>
          <a:p>
            <a:r>
              <a:rPr lang="hu-HU" dirty="0"/>
              <a:t>A termékek </a:t>
            </a:r>
            <a:r>
              <a:rPr lang="hu-HU" dirty="0" err="1"/>
              <a:t>csoportonként</a:t>
            </a:r>
            <a:r>
              <a:rPr lang="hu-HU" dirty="0"/>
              <a:t> vízszintesen lapozhatók, (nem kell sokat görgetni)</a:t>
            </a:r>
          </a:p>
          <a:p>
            <a:r>
              <a:rPr lang="hu-HU" dirty="0"/>
              <a:t>Letisztult animációk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55021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F96195-E2D1-46CF-9BA7-32FEBA4C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5"/>
                </a:solidFill>
              </a:rPr>
              <a:t>Asztali alkalmazás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AE731FE-DE0E-44A5-8A05-8E9DF1DAA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Lehetőséget nyújt az adatbázis karbantartására, adminisztrátori feladatok ellátására</a:t>
            </a:r>
          </a:p>
          <a:p>
            <a:r>
              <a:rPr lang="hu-HU" dirty="0"/>
              <a:t>Egyszerű, gyorsan használható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0A1E06F-877B-4CD5-9AC7-7AD0C7BB0E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6"/>
          <a:stretch/>
        </p:blipFill>
        <p:spPr>
          <a:xfrm>
            <a:off x="3443100" y="3429000"/>
            <a:ext cx="5305799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943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CA4984-C829-4376-9DDD-6CAE85663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6"/>
                </a:solidFill>
              </a:rPr>
              <a:t>Kapcsolat az adatbázissal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777DB2-381B-4AA9-B0BA-FD41B7F69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kapcsolódás „connect.ini” fájlban tárolt adatok segítségével, ez egyszerűbbé teszi a jövőben esedékes változtatások beállítását.</a:t>
            </a:r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FE52F38-8EF5-4874-93F2-A0D45A354A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102"/>
          <a:stretch/>
        </p:blipFill>
        <p:spPr>
          <a:xfrm>
            <a:off x="4028236" y="2934946"/>
            <a:ext cx="4135528" cy="302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2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000B97-D701-4169-9D0C-0704C5015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5"/>
                </a:solidFill>
              </a:rPr>
              <a:t>Funkciók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BD3EFAC-8DD9-444D-B39C-43BE88D49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Adatok megtekintése</a:t>
            </a:r>
          </a:p>
          <a:p>
            <a:r>
              <a:rPr lang="hu-HU" dirty="0"/>
              <a:t>Adatok módosítása, törlése</a:t>
            </a:r>
          </a:p>
          <a:p>
            <a:r>
              <a:rPr lang="hu-HU" dirty="0"/>
              <a:t>Új adat felvétele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72568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464700-6738-48E3-AF5E-01D815C4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Ismertetés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1CBDE3D-B1C2-40B5-A214-EDAF7386C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72624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C002F6-6C65-4D66-ADFD-C0ED0DC7F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5"/>
                </a:solidFill>
              </a:rPr>
              <a:t>Használata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8D57BFB-3FDB-4EB4-8D42-A86ED7CE8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Bejelentkezés</a:t>
            </a:r>
          </a:p>
          <a:p>
            <a:r>
              <a:rPr lang="hu-HU" dirty="0"/>
              <a:t>Kilépés</a:t>
            </a:r>
          </a:p>
          <a:p>
            <a:r>
              <a:rPr lang="hu-HU" dirty="0"/>
              <a:t>Főoldal</a:t>
            </a:r>
          </a:p>
        </p:txBody>
      </p:sp>
    </p:spTree>
    <p:extLst>
      <p:ext uri="{BB962C8B-B14F-4D97-AF65-F5344CB8AC3E}">
        <p14:creationId xmlns:p14="http://schemas.microsoft.com/office/powerpoint/2010/main" val="3398618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730C2D-0B49-4EE6-B359-D2D201827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5"/>
                </a:solidFill>
              </a:rPr>
              <a:t>Adatok megtekintése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5D0CBE2-AAAE-4DDA-8C13-DCF5B1685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adatbázis összes táblájának adatai megtekinthetők</a:t>
            </a:r>
          </a:p>
          <a:p>
            <a:r>
              <a:rPr lang="hu-HU" dirty="0"/>
              <a:t>Rendeléshez kapcsolódó minden adat megtekinthető táblák összefűzésével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75BCCAB-582C-4111-930C-903242347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09854"/>
            <a:ext cx="8630178" cy="215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30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AD6FD8-E492-4C54-8155-4966A9BC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5"/>
                </a:solidFill>
              </a:rPr>
              <a:t>Adatok módosítása, törlése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640881-810C-40C8-8B0A-32B1320FE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975" y="1816100"/>
            <a:ext cx="10515600" cy="4351338"/>
          </a:xfrm>
        </p:spPr>
        <p:txBody>
          <a:bodyPr/>
          <a:lstStyle/>
          <a:p>
            <a:r>
              <a:rPr lang="hu-HU" dirty="0"/>
              <a:t>Módosítani kívánt adat kiválasztása, módosítása</a:t>
            </a:r>
          </a:p>
          <a:p>
            <a:r>
              <a:rPr lang="hu-HU" dirty="0"/>
              <a:t>Törlése, amennyiben lehetséges (nincs alárendelt adat/tábla)</a:t>
            </a:r>
          </a:p>
          <a:p>
            <a:r>
              <a:rPr lang="hu-HU" dirty="0"/>
              <a:t>Megfelelő hibakezelés, felhasználói visszajelzések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D19E2044-26AC-4ACA-8077-4D005F322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3336520"/>
            <a:ext cx="4386690" cy="3336067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8B7E095D-DD06-4BFE-AE1E-9F59F1EEB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586" y="3804908"/>
            <a:ext cx="6106377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14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4D3361-E041-4DE1-AA42-A197892AD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5"/>
                </a:solidFill>
              </a:rPr>
              <a:t>Új adat felvétele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486926-B5A2-4572-B657-85E13890F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Új adatot vehet fel, új termék, új termék csoport </a:t>
            </a:r>
            <a:r>
              <a:rPr lang="hu-HU" dirty="0" err="1"/>
              <a:t>stb</a:t>
            </a:r>
            <a:r>
              <a:rPr lang="hu-HU" dirty="0"/>
              <a:t>…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C94455E-A5DD-4367-8EB4-5550FD6AD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964" y="2368550"/>
            <a:ext cx="4137672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56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B9FF9E-EA0C-49B4-9934-D7B142D9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Továbbfejlesztési tervek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946F55E-D304-41B8-A711-0DB0F7134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Keresés/szűrés</a:t>
            </a:r>
          </a:p>
          <a:p>
            <a:r>
              <a:rPr lang="hu-HU" dirty="0"/>
              <a:t>Rendelés visszaigazoló email</a:t>
            </a:r>
          </a:p>
          <a:p>
            <a:r>
              <a:rPr lang="hu-HU" dirty="0"/>
              <a:t>Külön webes felület a rendelések megtekintésére (</a:t>
            </a:r>
            <a:r>
              <a:rPr lang="hu-HU" dirty="0" err="1"/>
              <a:t>pl</a:t>
            </a:r>
            <a:r>
              <a:rPr lang="hu-HU" dirty="0"/>
              <a:t> futárnak)</a:t>
            </a:r>
          </a:p>
          <a:p>
            <a:r>
              <a:rPr lang="hu-HU" dirty="0"/>
              <a:t>Fizetési módok kezelése</a:t>
            </a:r>
          </a:p>
          <a:p>
            <a:r>
              <a:rPr lang="hu-HU" dirty="0"/>
              <a:t>Kiemelt ajánlatok kezelése</a:t>
            </a:r>
          </a:p>
          <a:p>
            <a:r>
              <a:rPr lang="hu-HU" dirty="0"/>
              <a:t>Adatbázis szerveren történő működtetése</a:t>
            </a:r>
          </a:p>
          <a:p>
            <a:r>
              <a:rPr lang="hu-HU" dirty="0"/>
              <a:t>Karbantartás, optimalizálás, hibajavítás, tesztelés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96076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9E474C-920E-4999-99ED-C93A2662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Köszönjük a figyelmet!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41CA51-AAB1-49CD-8C5F-3F082E84B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8479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BD1683-6025-4D8A-995A-24640EE71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Alkalmazott technológiák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C6239E-8141-4FB7-87F4-88E2EF5C5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Php</a:t>
            </a:r>
          </a:p>
          <a:p>
            <a:r>
              <a:rPr lang="hu-HU" dirty="0" err="1"/>
              <a:t>Javascript</a:t>
            </a:r>
            <a:endParaRPr lang="hu-HU" dirty="0"/>
          </a:p>
          <a:p>
            <a:r>
              <a:rPr lang="hu-HU" dirty="0" err="1"/>
              <a:t>Html</a:t>
            </a:r>
            <a:endParaRPr lang="hu-HU" dirty="0"/>
          </a:p>
          <a:p>
            <a:r>
              <a:rPr lang="hu-HU" dirty="0"/>
              <a:t>C#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3900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65093F-08B8-4D83-9440-95DE7F0B7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Adatbázis </a:t>
            </a:r>
          </a:p>
        </p:txBody>
      </p:sp>
      <p:pic>
        <p:nvPicPr>
          <p:cNvPr id="4" name="Tartalom helye 3" descr="A képen szöveg, képernyőkép, diagram, Betűtípus látható&#10;&#10;Automatikusan generált leírás">
            <a:extLst>
              <a:ext uri="{FF2B5EF4-FFF2-40B4-BE49-F238E27FC236}">
                <a16:creationId xmlns:a16="http://schemas.microsoft.com/office/drawing/2014/main" id="{C4ED2627-62DE-4A52-B4E7-A35D25FE36F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853" y="1186015"/>
            <a:ext cx="8428293" cy="530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986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148F8A-7A93-4D36-9AAA-0281FA708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6"/>
                </a:solidFill>
              </a:rPr>
              <a:t>Szerepkörök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537E161-05D5-4345-BBAC-55740C91E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Webes felület:</a:t>
            </a:r>
          </a:p>
          <a:p>
            <a:pPr lvl="1"/>
            <a:r>
              <a:rPr lang="hu-HU" dirty="0"/>
              <a:t>Látogató</a:t>
            </a:r>
          </a:p>
          <a:p>
            <a:pPr lvl="1"/>
            <a:r>
              <a:rPr lang="hu-HU" dirty="0"/>
              <a:t>Regisztrált felhasználó</a:t>
            </a:r>
          </a:p>
          <a:p>
            <a:r>
              <a:rPr lang="hu-HU" dirty="0"/>
              <a:t>Asztali alkalmazás:</a:t>
            </a:r>
          </a:p>
          <a:p>
            <a:pPr lvl="1"/>
            <a:r>
              <a:rPr lang="hu-HU" dirty="0"/>
              <a:t>Adminisztrátor</a:t>
            </a:r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28913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8E6C69-C960-4B60-A9A7-EE36B4F3F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Weboldal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DCABF1C-7751-4804-ADBD-3839A7984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hu-HU" dirty="0"/>
              <a:t>Reszponzív</a:t>
            </a:r>
          </a:p>
          <a:p>
            <a:r>
              <a:rPr lang="hu-HU" dirty="0"/>
              <a:t>Felhasználóbarát</a:t>
            </a:r>
          </a:p>
          <a:p>
            <a:r>
              <a:rPr lang="hu-HU" dirty="0"/>
              <a:t>Megjelenés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09839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83C9D2-658F-4D1A-9954-52AAE70AD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6"/>
                </a:solidFill>
              </a:rPr>
              <a:t>Kapcsolat az adatbázissal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F6C606-19D7-477E-8C31-A6A26400E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PDO</a:t>
            </a:r>
          </a:p>
        </p:txBody>
      </p:sp>
    </p:spTree>
    <p:extLst>
      <p:ext uri="{BB962C8B-B14F-4D97-AF65-F5344CB8AC3E}">
        <p14:creationId xmlns:p14="http://schemas.microsoft.com/office/powerpoint/2010/main" val="1285699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B86878-58CB-4410-B908-01DF665A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5">
                    <a:lumMod val="75000"/>
                  </a:schemeClr>
                </a:solidFill>
              </a:rPr>
              <a:t>Funkciók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3883F6-52B0-45CF-B9FE-E845168E0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Regisztráció</a:t>
            </a:r>
          </a:p>
          <a:p>
            <a:r>
              <a:rPr lang="hu-HU" dirty="0"/>
              <a:t>Bejelentkezés</a:t>
            </a:r>
          </a:p>
          <a:p>
            <a:r>
              <a:rPr lang="hu-HU" dirty="0"/>
              <a:t>Kijelentkezés</a:t>
            </a:r>
          </a:p>
          <a:p>
            <a:r>
              <a:rPr lang="hu-HU" dirty="0"/>
              <a:t>Rendelés</a:t>
            </a:r>
          </a:p>
          <a:p>
            <a:r>
              <a:rPr lang="hu-HU" dirty="0"/>
              <a:t>Keresés/szűrés</a:t>
            </a:r>
          </a:p>
          <a:p>
            <a:r>
              <a:rPr lang="hu-HU" dirty="0"/>
              <a:t>Téma váltás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84335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554E0A-5085-4373-AD47-30CECAC8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Főoldal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125169-3087-4E8E-8A51-33A46E6CA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hu-HU" dirty="0"/>
              <a:t>Az index oldal</a:t>
            </a:r>
          </a:p>
          <a:p>
            <a:r>
              <a:rPr lang="hu-HU" dirty="0"/>
              <a:t>Termékek megtekintése, navigálás, téma váltás</a:t>
            </a:r>
          </a:p>
        </p:txBody>
      </p:sp>
    </p:spTree>
    <p:extLst>
      <p:ext uri="{BB962C8B-B14F-4D97-AF65-F5344CB8AC3E}">
        <p14:creationId xmlns:p14="http://schemas.microsoft.com/office/powerpoint/2010/main" val="838556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293</Words>
  <Application>Microsoft Office PowerPoint</Application>
  <PresentationFormat>Szélesvásznú</PresentationFormat>
  <Paragraphs>90</Paragraphs>
  <Slides>25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Office-téma</vt:lpstr>
      <vt:lpstr>Frissfutár</vt:lpstr>
      <vt:lpstr>Ismertetés</vt:lpstr>
      <vt:lpstr>Alkalmazott technológiák</vt:lpstr>
      <vt:lpstr>Adatbázis </vt:lpstr>
      <vt:lpstr>Szerepkörök</vt:lpstr>
      <vt:lpstr>Weboldal</vt:lpstr>
      <vt:lpstr>Kapcsolat az adatbázissal</vt:lpstr>
      <vt:lpstr>Funkciók</vt:lpstr>
      <vt:lpstr>Főoldal</vt:lpstr>
      <vt:lpstr>Regisztráció</vt:lpstr>
      <vt:lpstr>Bejelentkezés</vt:lpstr>
      <vt:lpstr>Kosár</vt:lpstr>
      <vt:lpstr>Rendelés</vt:lpstr>
      <vt:lpstr>Reszponzivitás</vt:lpstr>
      <vt:lpstr>Téma váltás</vt:lpstr>
      <vt:lpstr>Termékek megjelenítése</vt:lpstr>
      <vt:lpstr>Asztali alkalmazás</vt:lpstr>
      <vt:lpstr>Kapcsolat az adatbázissal</vt:lpstr>
      <vt:lpstr>Funkciók</vt:lpstr>
      <vt:lpstr>Használata</vt:lpstr>
      <vt:lpstr>Adatok megtekintése</vt:lpstr>
      <vt:lpstr>Adatok módosítása, törlése</vt:lpstr>
      <vt:lpstr>Új adat felvétele</vt:lpstr>
      <vt:lpstr>Továbbfejlesztési tervek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Frissfutár</dc:title>
  <dc:creator>3111TAN-19</dc:creator>
  <cp:lastModifiedBy>Norbi-PC</cp:lastModifiedBy>
  <cp:revision>20</cp:revision>
  <dcterms:created xsi:type="dcterms:W3CDTF">2024-04-29T10:13:18Z</dcterms:created>
  <dcterms:modified xsi:type="dcterms:W3CDTF">2024-05-07T10:20:28Z</dcterms:modified>
</cp:coreProperties>
</file>