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5" r:id="rId15"/>
    <p:sldId id="284" r:id="rId16"/>
    <p:sldId id="276" r:id="rId17"/>
    <p:sldId id="277" r:id="rId18"/>
    <p:sldId id="278" r:id="rId19"/>
    <p:sldId id="279" r:id="rId20"/>
    <p:sldId id="280" r:id="rId21"/>
    <p:sldId id="281" r:id="rId22"/>
    <p:sldId id="283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DF3731-5367-4CAB-BB87-E1DCACB1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4AE152-3D6A-410A-9DDC-1F692572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4620D2-81DF-42DA-8E74-A0A22A3D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35F7C-E441-4215-9597-1D827738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6C3FB2-11A4-4490-B073-C415AB0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98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D0373-50BE-4E3D-9227-A4FDBDEA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3A40DA2-A314-4C3F-9B65-9901D2BB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C01158-4E1E-40DD-9963-D06FFC8E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1F34E2-1C9A-40E4-9068-2A640F08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CC0046-202D-4688-9F0E-69C7125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81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FF80E8-C587-4B47-87B9-24FA5E1BE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B3234F-2691-42D8-9DA5-3C57AA93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8747EE-7875-4B37-8234-3C1B83CB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51E881-C637-4E7D-83FA-3E788DD0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98AC58-1CB2-47F3-B2CA-05D487F9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8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00920-ADA9-4D15-A192-B0BDFDC6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DF14CD-860B-4EB9-8055-BFB45D54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5E8AE0-2650-443C-9966-747E6DE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E26245-7990-498C-A351-1B105A47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55D4F4-CC3A-4364-9FEC-8582963E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33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AB1272-07CA-448A-8FB8-3D4E410A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7C8092-DDC0-41CA-BF79-8132C7DD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C9D011-3315-4A2D-B75E-4A6E81B6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CC1F2-6B6F-4F43-A496-812F5710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6C2DF5-9BC4-42A7-B9AF-534C4DF7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6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D6252-C140-45D9-BED4-061686D9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22061A-310A-486A-9EE3-FBCDA073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E566F4-D058-4304-8A9D-0A2F2D24D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92166C-83C2-438B-9B84-9423CAF5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921495-2829-428B-AD42-5E274F58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48A543-D625-4E83-8EC5-6012AD45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11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49FF5-962A-4666-9C2F-307301ED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C69219-C8B9-4576-9C09-AD688548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6BB3A2-DF9C-49BF-BCAA-B5234A6F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DB511EC-4E07-4253-B7BA-F56FC2E29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86D7A7F-B72D-41DD-BC8E-E30B9A6D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521D54-BBA1-49DD-9ADA-4A1CE862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150B254-3910-4D87-BF76-76D3075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37573E-DCE0-4566-BD44-EDDFBAF0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1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8A878C-1248-46B4-92DA-694B2A0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6D8CAB-CEB9-4F62-9367-7FCCEAB6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A2F9C1-F21C-49A0-B68A-0C9BCFAE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4F425E5-47DD-4D45-AF71-35A7D453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0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8324569-CA57-4795-9A65-27479E1B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473B612-397A-43B3-A264-6CD3567B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DDAE2D-E29A-43B8-BE96-657A657B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8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26A64-381A-43EF-AA8F-23B8CD20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749F9B-25EB-493D-919C-ED220596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5E89E9F-64DB-416E-A56A-529CC8022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C24BFA-DB01-40CD-9346-2F519CEC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B3FF5A-06C1-4222-925C-5E736790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793C1E-D496-49D2-814B-8385FBA2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7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434C7-7108-4B97-AFBB-5D11FF62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2D8B50E-15E1-4858-A16A-E8496C826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0E502F-8C7B-4982-8E5C-1731FD7BB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B45DF1-DAC3-4F02-BD8D-B0841E6D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EB912EB-1669-422C-8027-31467742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6CCF0F-F656-44B5-B98B-632F0874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776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49EF8C-D491-4D1E-9CF1-2EACC172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12F815-134D-44D6-9A28-98BCA4E0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0A1119-9D12-4A25-8913-7540D3ED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BFB3-E53D-4907-A4AC-FC6C3F82650A}" type="datetimeFigureOut">
              <a:rPr lang="hu-HU" smtClean="0"/>
              <a:t>2024.05.14.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116AC4-F146-43E3-9402-A8B2A0767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1F078A-FE7C-43B1-920F-3A23BD1FF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9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44F907C6-A8EF-4C38-BCF3-D0124BDED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9896"/>
            <a:ext cx="9144000" cy="1208015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Britannic Bold" panose="020B0903060703020204" pitchFamily="34" charset="0"/>
              </a:rPr>
              <a:t>Fedor Benjámin</a:t>
            </a:r>
          </a:p>
          <a:p>
            <a:r>
              <a:rPr lang="hu-HU" sz="2000" dirty="0">
                <a:latin typeface="Britannic Bold" panose="020B0903060703020204" pitchFamily="34" charset="0"/>
              </a:rPr>
              <a:t>Kertész Kornél</a:t>
            </a:r>
          </a:p>
          <a:p>
            <a:r>
              <a:rPr lang="hu-HU" sz="2000" dirty="0" err="1">
                <a:latin typeface="Britannic Bold" panose="020B0903060703020204" pitchFamily="34" charset="0"/>
              </a:rPr>
              <a:t>Turza</a:t>
            </a:r>
            <a:r>
              <a:rPr lang="hu-HU" sz="2000" dirty="0">
                <a:latin typeface="Britannic Bold" panose="020B0903060703020204" pitchFamily="34" charset="0"/>
              </a:rPr>
              <a:t> Norbert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8973745-554F-482D-8CEB-D28D16FEC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02" y="770026"/>
            <a:ext cx="3785196" cy="37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9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24FF1-539E-4F4D-A36A-AAEA5A4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Arial Black" panose="020B0A04020102020204" pitchFamily="34" charset="0"/>
                <a:cs typeface="Arial" panose="020B0604020202020204" pitchFamily="34" charset="0"/>
              </a:rPr>
              <a:t>Rendelés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1F4AFD-ABB6-4F67-A12B-7B069ADE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608222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Adatok megadása után rendelés tételei megtekinthetők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Rendelést követően visszajelzés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7E3C2D4-5836-45B5-9A9C-9B2490842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0" t="3052" r="5708" b="4702"/>
          <a:stretch/>
        </p:blipFill>
        <p:spPr>
          <a:xfrm>
            <a:off x="1437770" y="2470273"/>
            <a:ext cx="3286978" cy="3900547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C018EC3-342A-4E69-8EEB-5CFEFC32F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7" t="4711" r="4954" b="4702"/>
          <a:stretch/>
        </p:blipFill>
        <p:spPr>
          <a:xfrm>
            <a:off x="7076727" y="2470273"/>
            <a:ext cx="4277073" cy="3906774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0E7B84F-E8AB-42A4-AFA9-AC8CBA5369F6}"/>
              </a:ext>
            </a:extLst>
          </p:cNvPr>
          <p:cNvCxnSpPr>
            <a:cxnSpLocks/>
          </p:cNvCxnSpPr>
          <p:nvPr/>
        </p:nvCxnSpPr>
        <p:spPr>
          <a:xfrm>
            <a:off x="5543550" y="4544068"/>
            <a:ext cx="714375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6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23CAB2-637F-458A-9674-DA4E9FF0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Reszponzivitás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501D45-D193-43FC-96C8-FD2EED02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oldal reszponzív</a:t>
            </a:r>
          </a:p>
          <a:p>
            <a:r>
              <a:rPr lang="hu-HU" dirty="0"/>
              <a:t>Telefonon, tableten, asztali gépen tesztelve</a:t>
            </a:r>
          </a:p>
        </p:txBody>
      </p:sp>
    </p:spTree>
    <p:extLst>
      <p:ext uri="{BB962C8B-B14F-4D97-AF65-F5344CB8AC3E}">
        <p14:creationId xmlns:p14="http://schemas.microsoft.com/office/powerpoint/2010/main" val="360460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8808C-9BB8-4758-B3E6-6E8EFF49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Téma váltás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4BCCC8-5955-423E-8E74-79092D24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Dinamikus váltás sötét és világos téma között</a:t>
            </a:r>
          </a:p>
          <a:p>
            <a:r>
              <a:rPr lang="hu-HU" dirty="0"/>
              <a:t>Minden oldal a felhasználó által preferált témát alkalmazza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970B8F5-54B8-4D08-A7A3-A36EF05F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37" y="3092105"/>
            <a:ext cx="1763637" cy="3400769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675FCBBE-C77A-4DA0-A776-78D928E35A09}"/>
              </a:ext>
            </a:extLst>
          </p:cNvPr>
          <p:cNvCxnSpPr/>
          <p:nvPr/>
        </p:nvCxnSpPr>
        <p:spPr>
          <a:xfrm>
            <a:off x="1442906" y="5150840"/>
            <a:ext cx="729843" cy="8053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9E88D6B4-669B-45DC-92A0-42CAB566FF62}"/>
              </a:ext>
            </a:extLst>
          </p:cNvPr>
          <p:cNvCxnSpPr>
            <a:cxnSpLocks/>
          </p:cNvCxnSpPr>
          <p:nvPr/>
        </p:nvCxnSpPr>
        <p:spPr>
          <a:xfrm>
            <a:off x="4279461" y="4772668"/>
            <a:ext cx="113073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B6FFD1AB-A23D-4902-A7EB-7DEB3D9B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909" y="3357216"/>
            <a:ext cx="6139599" cy="28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4B837E-7989-49CA-91AA-AAA0E87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Termékek megjelenítése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B819D-0535-4B43-8655-2025516E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oldal megnyitásakor minden lényeges adat lekérdezése tömbökbe</a:t>
            </a:r>
          </a:p>
          <a:p>
            <a:r>
              <a:rPr lang="hu-HU" dirty="0"/>
              <a:t>A termékek </a:t>
            </a:r>
            <a:r>
              <a:rPr lang="hu-HU" dirty="0" err="1"/>
              <a:t>csoportonként</a:t>
            </a:r>
            <a:r>
              <a:rPr lang="hu-HU" dirty="0"/>
              <a:t> vízszintesen lapozhatók, (nem kell sokat görgetni)</a:t>
            </a:r>
          </a:p>
          <a:p>
            <a:r>
              <a:rPr lang="hu-HU" dirty="0"/>
              <a:t>Letisztult animációk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502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96195-E2D1-46CF-9BA7-32FEBA4C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E731FE-DE0E-44A5-8A05-8E9DF1DA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Lehetőséget nyújt az adatbázis karbantartására, adminisztrátori feladatok ellátására</a:t>
            </a:r>
          </a:p>
          <a:p>
            <a:r>
              <a:rPr lang="hu-HU" dirty="0"/>
              <a:t>Egyszerű, gyorsan használható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0A1E06F-877B-4CD5-9AC7-7AD0C7BB0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6"/>
          <a:stretch/>
        </p:blipFill>
        <p:spPr>
          <a:xfrm>
            <a:off x="3443100" y="3429000"/>
            <a:ext cx="530579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4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CA4984-C829-4376-9DDD-6CAE8566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Kapcsolat az adatbázissal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777DB2-381B-4AA9-B0BA-FD41B7F6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kapcsolódás „connect.ini” fájlban tárolt adatok segítségével, ez egyszerűbbé teszi a jövőben esedékes változtatások beállítását.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FE52F38-8EF5-4874-93F2-A0D45A354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02"/>
          <a:stretch/>
        </p:blipFill>
        <p:spPr>
          <a:xfrm>
            <a:off x="4028236" y="2934946"/>
            <a:ext cx="4135528" cy="30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000B97-D701-4169-9D0C-0704C501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D3EFAC-8DD9-444D-B39C-43BE88D4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Adatok megtekintése</a:t>
            </a:r>
          </a:p>
          <a:p>
            <a:r>
              <a:rPr lang="hu-HU" dirty="0"/>
              <a:t>Adatok módosítása, törlése</a:t>
            </a:r>
          </a:p>
          <a:p>
            <a:r>
              <a:rPr lang="hu-HU" dirty="0"/>
              <a:t>Új adat felvétele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256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C002F6-6C65-4D66-ADFD-C0ED0DC7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D57BFB-3FDB-4EB4-8D42-A86ED7CE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Bejelentkezés</a:t>
            </a:r>
          </a:p>
          <a:p>
            <a:r>
              <a:rPr lang="hu-HU" dirty="0"/>
              <a:t>Kilépés</a:t>
            </a:r>
          </a:p>
          <a:p>
            <a:r>
              <a:rPr lang="hu-HU" dirty="0"/>
              <a:t>Főoldal</a:t>
            </a:r>
          </a:p>
        </p:txBody>
      </p:sp>
    </p:spTree>
    <p:extLst>
      <p:ext uri="{BB962C8B-B14F-4D97-AF65-F5344CB8AC3E}">
        <p14:creationId xmlns:p14="http://schemas.microsoft.com/office/powerpoint/2010/main" val="339861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730C2D-0B49-4EE6-B359-D2D20182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Adatok megtekintése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D0CBE2-AAAE-4DDA-8C13-DCF5B1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adatbázis összes táblájának adatai megtekinthetők</a:t>
            </a:r>
          </a:p>
          <a:p>
            <a:r>
              <a:rPr lang="hu-HU" dirty="0"/>
              <a:t>Rendeléshez kapcsolódó minden adat megtekinthető táblák összefűzésével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75BCCAB-582C-4111-930C-90324234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9854"/>
            <a:ext cx="8630178" cy="21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3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AD6FD8-E492-4C54-8155-4966A9B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Adatok módosítása, törlése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40881-810C-40C8-8B0A-32B1320F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816100"/>
            <a:ext cx="10515600" cy="4351338"/>
          </a:xfrm>
        </p:spPr>
        <p:txBody>
          <a:bodyPr/>
          <a:lstStyle/>
          <a:p>
            <a:r>
              <a:rPr lang="hu-HU" dirty="0"/>
              <a:t>Módosítani kívánt adat kiválasztása, módosítása</a:t>
            </a:r>
          </a:p>
          <a:p>
            <a:r>
              <a:rPr lang="hu-HU" dirty="0"/>
              <a:t>Törlése, amennyiben lehetséges (nincs alárendelt adat/tábla)</a:t>
            </a:r>
          </a:p>
          <a:p>
            <a:r>
              <a:rPr lang="hu-HU" dirty="0"/>
              <a:t>Megfelelő hibakezelés, felhasználói visszajelzések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19E2044-26AC-4ACA-8077-4D005F32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336520"/>
            <a:ext cx="4386690" cy="333606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B7E095D-DD06-4BFE-AE1E-9F59F1EE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586" y="3804908"/>
            <a:ext cx="610637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BD1683-6025-4D8A-995A-24640EE7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727"/>
            <a:ext cx="10515600" cy="1501631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Arial Black" panose="020B0A04020102020204" pitchFamily="34" charset="0"/>
              </a:rPr>
              <a:t>Alkalmazott technológiák, 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C6239E-8141-4FB7-87F4-88E2EF5C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527"/>
            <a:ext cx="10515600" cy="3987436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900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4D3361-E041-4DE1-AA42-A197892A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Új adat felvétele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486926-B5A2-4572-B657-85E13890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adatot vehet fel, új termék, új termék csoport </a:t>
            </a:r>
            <a:r>
              <a:rPr lang="hu-HU" dirty="0" err="1"/>
              <a:t>stb</a:t>
            </a:r>
            <a:r>
              <a:rPr lang="hu-HU" dirty="0"/>
              <a:t>…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C94455E-A5DD-4367-8EB4-5550FD6A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64" y="2368550"/>
            <a:ext cx="4137672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5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B9FF9E-EA0C-49B4-9934-D7B142D9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Továbbfejlesztési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46F55E-D304-41B8-A711-0DB0F713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Keresés/szűrés</a:t>
            </a:r>
          </a:p>
          <a:p>
            <a:r>
              <a:rPr lang="hu-HU" dirty="0"/>
              <a:t>Rendelés visszaigazoló email</a:t>
            </a:r>
          </a:p>
          <a:p>
            <a:r>
              <a:rPr lang="hu-HU" dirty="0"/>
              <a:t>Külön webes felület a rendelések megtekintésére (</a:t>
            </a:r>
            <a:r>
              <a:rPr lang="hu-HU" dirty="0" err="1"/>
              <a:t>pl</a:t>
            </a:r>
            <a:r>
              <a:rPr lang="hu-HU" dirty="0"/>
              <a:t> futárnak)</a:t>
            </a:r>
          </a:p>
          <a:p>
            <a:r>
              <a:rPr lang="hu-HU" dirty="0"/>
              <a:t>Fizetési módok kezelése</a:t>
            </a:r>
          </a:p>
          <a:p>
            <a:r>
              <a:rPr lang="hu-HU" dirty="0"/>
              <a:t>Kiemelt ajánlatok kezelése</a:t>
            </a:r>
          </a:p>
          <a:p>
            <a:r>
              <a:rPr lang="hu-HU" dirty="0"/>
              <a:t>Adatbázis szerveren történő működtetése</a:t>
            </a:r>
          </a:p>
          <a:p>
            <a:r>
              <a:rPr lang="hu-HU" dirty="0"/>
              <a:t>Karbantartás, optimalizálás, hibajavítás, tesztelés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607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9E474C-920E-4999-99ED-C93A266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41CA51-AAB1-49CD-8C5F-3F082E84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47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képernyőkép, diagram, Betűtípus látható&#10;&#10;Automatikusan generált leírás">
            <a:extLst>
              <a:ext uri="{FF2B5EF4-FFF2-40B4-BE49-F238E27FC236}">
                <a16:creationId xmlns:a16="http://schemas.microsoft.com/office/drawing/2014/main" id="{C4ED2627-62DE-4A52-B4E7-A35D25FE36F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t="3230" r="1629" b="4390"/>
          <a:stretch/>
        </p:blipFill>
        <p:spPr>
          <a:xfrm>
            <a:off x="482366" y="183509"/>
            <a:ext cx="11227267" cy="649098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F8D61D25-A86C-407E-B6D8-2F99BBC5A9B2}"/>
              </a:ext>
            </a:extLst>
          </p:cNvPr>
          <p:cNvSpPr txBox="1"/>
          <p:nvPr/>
        </p:nvSpPr>
        <p:spPr>
          <a:xfrm>
            <a:off x="658535" y="5468697"/>
            <a:ext cx="3301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Arial Black" panose="020B0A04020102020204" pitchFamily="34" charset="0"/>
              </a:rPr>
              <a:t>Adatbázis</a:t>
            </a:r>
          </a:p>
        </p:txBody>
      </p:sp>
    </p:spTree>
    <p:extLst>
      <p:ext uri="{BB962C8B-B14F-4D97-AF65-F5344CB8AC3E}">
        <p14:creationId xmlns:p14="http://schemas.microsoft.com/office/powerpoint/2010/main" val="378698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148F8A-7A93-4D36-9AAA-0281FA70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Arial Black" panose="020B0A04020102020204" pitchFamily="34" charset="0"/>
              </a:rPr>
              <a:t>Szerepkörök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37E161-05D5-4345-BBAC-55740C91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A7D68F2-0C65-4749-83D2-0AD40C5B9AFB}"/>
              </a:ext>
            </a:extLst>
          </p:cNvPr>
          <p:cNvSpPr/>
          <p:nvPr/>
        </p:nvSpPr>
        <p:spPr>
          <a:xfrm>
            <a:off x="2869382" y="1899048"/>
            <a:ext cx="6453235" cy="1738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CAADDF86-BD9D-4138-9943-0F9FC9D3D3C1}"/>
              </a:ext>
            </a:extLst>
          </p:cNvPr>
          <p:cNvSpPr/>
          <p:nvPr/>
        </p:nvSpPr>
        <p:spPr>
          <a:xfrm>
            <a:off x="4057472" y="3855189"/>
            <a:ext cx="4077053" cy="17383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B4A2AC77-0DB7-4D43-9437-86A5F63E47C2}"/>
              </a:ext>
            </a:extLst>
          </p:cNvPr>
          <p:cNvSpPr/>
          <p:nvPr/>
        </p:nvSpPr>
        <p:spPr>
          <a:xfrm>
            <a:off x="3355595" y="2379834"/>
            <a:ext cx="2382474" cy="973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E3D3E07-5C1B-4DF5-B14F-7F6DB080E8E9}"/>
              </a:ext>
            </a:extLst>
          </p:cNvPr>
          <p:cNvSpPr/>
          <p:nvPr/>
        </p:nvSpPr>
        <p:spPr>
          <a:xfrm>
            <a:off x="6453932" y="2379823"/>
            <a:ext cx="2457974" cy="9731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B2A8DA10-86A3-4324-9472-99F2EAAB8E46}"/>
              </a:ext>
            </a:extLst>
          </p:cNvPr>
          <p:cNvSpPr/>
          <p:nvPr/>
        </p:nvSpPr>
        <p:spPr>
          <a:xfrm>
            <a:off x="4867011" y="4390538"/>
            <a:ext cx="2457974" cy="9731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65145A5-42A1-4FC1-B7EC-D6AA6A291CAC}"/>
              </a:ext>
            </a:extLst>
          </p:cNvPr>
          <p:cNvSpPr txBox="1"/>
          <p:nvPr/>
        </p:nvSpPr>
        <p:spPr>
          <a:xfrm>
            <a:off x="5399625" y="1950900"/>
            <a:ext cx="139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Weboldal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6E6606C-0451-48DD-B674-5920EA9B1C70}"/>
              </a:ext>
            </a:extLst>
          </p:cNvPr>
          <p:cNvSpPr txBox="1"/>
          <p:nvPr/>
        </p:nvSpPr>
        <p:spPr>
          <a:xfrm>
            <a:off x="4867011" y="3922809"/>
            <a:ext cx="245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Asztali alkalmazás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52ED368-32AD-4882-A0FA-605BCC8835DC}"/>
              </a:ext>
            </a:extLst>
          </p:cNvPr>
          <p:cNvSpPr txBox="1"/>
          <p:nvPr/>
        </p:nvSpPr>
        <p:spPr>
          <a:xfrm>
            <a:off x="3841287" y="2543229"/>
            <a:ext cx="1392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Regisztrált felhasználó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01822D-94BE-475D-B91D-2F57910EC2C9}"/>
              </a:ext>
            </a:extLst>
          </p:cNvPr>
          <p:cNvSpPr txBox="1"/>
          <p:nvPr/>
        </p:nvSpPr>
        <p:spPr>
          <a:xfrm>
            <a:off x="6986546" y="2666340"/>
            <a:ext cx="139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Látogató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002A7B2-3F09-44A3-8545-5FB2A5CC7E2B}"/>
              </a:ext>
            </a:extLst>
          </p:cNvPr>
          <p:cNvSpPr txBox="1"/>
          <p:nvPr/>
        </p:nvSpPr>
        <p:spPr>
          <a:xfrm>
            <a:off x="5253646" y="4692444"/>
            <a:ext cx="168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Adminisztrátor</a:t>
            </a:r>
          </a:p>
        </p:txBody>
      </p:sp>
    </p:spTree>
    <p:extLst>
      <p:ext uri="{BB962C8B-B14F-4D97-AF65-F5344CB8AC3E}">
        <p14:creationId xmlns:p14="http://schemas.microsoft.com/office/powerpoint/2010/main" val="312891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8E6C69-C960-4B60-A9A7-EE36B4F3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Weboldal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CABF1C-7751-4804-ADBD-3839A798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133"/>
            <a:ext cx="10515600" cy="4297829"/>
          </a:xfrm>
        </p:spPr>
        <p:txBody>
          <a:bodyPr/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Reszponzív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Felhasználóbarát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Regisztráció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Bejelentkezés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Kijelentkezés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Rendelés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Keresés/szűrés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Téma váltás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554E0A-5085-4373-AD47-30CECAC8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Főoldal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125169-3087-4E8E-8A51-33A46E6C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104"/>
            <a:ext cx="10428216" cy="532394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Termékek megtekintése, navigálás, téma váltás</a:t>
            </a:r>
          </a:p>
        </p:txBody>
      </p:sp>
      <p:pic>
        <p:nvPicPr>
          <p:cNvPr id="4" name="Kép 3" descr="A képen szöveg, menü, étel látható&#10;&#10;Automatikusan generált leírás">
            <a:extLst>
              <a:ext uri="{FF2B5EF4-FFF2-40B4-BE49-F238E27FC236}">
                <a16:creationId xmlns:a16="http://schemas.microsoft.com/office/drawing/2014/main" id="{E3C22428-8497-418D-8EE4-5869C6173A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54" y="2231706"/>
            <a:ext cx="8402492" cy="408337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3855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46EB06-D8B7-44AD-8A59-0AD4C1B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Regisztráció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732E64-0BAA-4042-B492-A347234B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086138" cy="4486275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Három részes regisztráció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Oldalanként ellenőrzés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EAA3AA-A880-4DDF-B504-41BE925C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8" y="2065611"/>
            <a:ext cx="3136647" cy="4130049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5A16714-CA0B-499D-8D0A-910FA65E6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4" t="10320" r="8451" b="11095"/>
          <a:stretch/>
        </p:blipFill>
        <p:spPr>
          <a:xfrm>
            <a:off x="8217152" y="2065611"/>
            <a:ext cx="3142634" cy="413005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6F72B40-5F31-4E72-81BF-4C6C496FC0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6" t="4946" r="4179" b="6604"/>
          <a:stretch/>
        </p:blipFill>
        <p:spPr>
          <a:xfrm>
            <a:off x="989901" y="3498209"/>
            <a:ext cx="3615656" cy="1241571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65052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DB1A8B-07E4-4176-91A9-4D91E9AA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Arial Black" panose="020B0A04020102020204" pitchFamily="34" charset="0"/>
              </a:rPr>
              <a:t>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5858B8-A816-41DB-82D1-5B0160BD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Kuponok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Kényelmesebb rendelési élmény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59261E6-45F9-4F9A-9717-B218B8F97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" t="165" r="-219" b="165"/>
          <a:stretch/>
        </p:blipFill>
        <p:spPr>
          <a:xfrm>
            <a:off x="8045669" y="1371600"/>
            <a:ext cx="3481638" cy="4703773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B7BFCC7-23E3-4B0A-BCF4-857C4BA4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9950"/>
            <a:ext cx="7033962" cy="3065424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32920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525B41-0E7A-475C-8FAA-2397A6A9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Arial Black" panose="020B0A04020102020204" pitchFamily="34" charset="0"/>
              </a:rPr>
              <a:t>Kosár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CCE0E5-4949-4AC0-BC8E-BA7EFC55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566277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Dinamikus használat, az oldal nem töltődik újra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Főoldalról is módosítható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4A7DAF2-6048-4AF3-941D-038389D6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011" y="1512007"/>
            <a:ext cx="3517897" cy="4763636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4F2E0FC-BF36-4B11-BE94-883E8F54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40" y="2799955"/>
            <a:ext cx="6206102" cy="3475688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11031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278</Words>
  <Application>Microsoft Office PowerPoint</Application>
  <PresentationFormat>Szélesvásznú</PresentationFormat>
  <Paragraphs>84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Britannic Bold</vt:lpstr>
      <vt:lpstr>Calibri</vt:lpstr>
      <vt:lpstr>Calibri Light</vt:lpstr>
      <vt:lpstr>Office-téma</vt:lpstr>
      <vt:lpstr>PowerPoint-bemutató</vt:lpstr>
      <vt:lpstr>Alkalmazott technológiák, munkamegosztás</vt:lpstr>
      <vt:lpstr>PowerPoint-bemutató</vt:lpstr>
      <vt:lpstr>Szerepkörök</vt:lpstr>
      <vt:lpstr>Weboldal</vt:lpstr>
      <vt:lpstr>Főoldal</vt:lpstr>
      <vt:lpstr>Regisztráció</vt:lpstr>
      <vt:lpstr>Bejelentkezés</vt:lpstr>
      <vt:lpstr>Kosár</vt:lpstr>
      <vt:lpstr>Rendelés</vt:lpstr>
      <vt:lpstr>Reszponzivitás</vt:lpstr>
      <vt:lpstr>Téma váltás</vt:lpstr>
      <vt:lpstr>Termékek megjelenítése</vt:lpstr>
      <vt:lpstr>Asztali alkalmazás</vt:lpstr>
      <vt:lpstr>Kapcsolat az adatbázissal</vt:lpstr>
      <vt:lpstr>Funkciók</vt:lpstr>
      <vt:lpstr>Használata</vt:lpstr>
      <vt:lpstr>Adatok megtekintése</vt:lpstr>
      <vt:lpstr>Adatok módosítása, törlése</vt:lpstr>
      <vt:lpstr>Új adat felvétele</vt:lpstr>
      <vt:lpstr>Továbbfejlesztési tervek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Frissfutár</dc:title>
  <dc:creator>3111TAN-19</dc:creator>
  <cp:lastModifiedBy>3111TAN-19</cp:lastModifiedBy>
  <cp:revision>26</cp:revision>
  <dcterms:created xsi:type="dcterms:W3CDTF">2024-04-29T10:13:18Z</dcterms:created>
  <dcterms:modified xsi:type="dcterms:W3CDTF">2024-05-14T12:04:31Z</dcterms:modified>
</cp:coreProperties>
</file>