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72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84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F3731-5367-4CAB-BB87-E1DCACB1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4AE152-3D6A-410A-9DDC-1F692572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4620D2-81DF-42DA-8E74-A0A22A3D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35F7C-E441-4215-9597-1D827738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6C3FB2-11A4-4490-B073-C415AB0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9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D0373-50BE-4E3D-9227-A4FDBDE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A40DA2-A314-4C3F-9B65-9901D2BB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C01158-4E1E-40DD-9963-D06FFC8E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1F34E2-1C9A-40E4-9068-2A640F08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CC0046-202D-4688-9F0E-69C7125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8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FF80E8-C587-4B47-87B9-24FA5E1BE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B3234F-2691-42D8-9DA5-3C57AA93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8747EE-7875-4B37-8234-3C1B83CB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51E881-C637-4E7D-83FA-3E788DD0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98AC58-1CB2-47F3-B2CA-05D487F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8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00920-ADA9-4D15-A192-B0BDFDC6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DF14CD-860B-4EB9-8055-BFB45D54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E8AE0-2650-443C-9966-747E6DE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E26245-7990-498C-A351-1B105A47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55D4F4-CC3A-4364-9FEC-8582963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3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B1272-07CA-448A-8FB8-3D4E410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C8092-DDC0-41CA-BF79-8132C7DD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C9D011-3315-4A2D-B75E-4A6E81B6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CC1F2-6B6F-4F43-A496-812F571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6C2DF5-9BC4-42A7-B9AF-534C4DF7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6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D6252-C140-45D9-BED4-061686D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2061A-310A-486A-9EE3-FBCDA073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E566F4-D058-4304-8A9D-0A2F2D24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92166C-83C2-438B-9B84-9423CAF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921495-2829-428B-AD42-5E274F58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48A543-D625-4E83-8EC5-6012AD45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1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9FF5-962A-4666-9C2F-307301E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69219-C8B9-4576-9C09-AD688548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6BB3A2-DF9C-49BF-BCAA-B5234A6F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DB511EC-4E07-4253-B7BA-F56FC2E29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6D7A7F-B72D-41DD-BC8E-E30B9A6D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521D54-BBA1-49DD-9ADA-4A1CE862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50B254-3910-4D87-BF76-76D3075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37573E-DCE0-4566-BD44-EDDFBAF0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A878C-1248-46B4-92DA-694B2A0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6D8CAB-CEB9-4F62-9367-7FCCEAB6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A2F9C1-F21C-49A0-B68A-0C9BCFA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F425E5-47DD-4D45-AF71-35A7D453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0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8324569-CA57-4795-9A65-27479E1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73B612-397A-43B3-A264-6CD3567B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DDAE2D-E29A-43B8-BE96-657A657B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8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26A64-381A-43EF-AA8F-23B8CD20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49F9B-25EB-493D-919C-ED220596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E89E9F-64DB-416E-A56A-529CC802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C24BFA-DB01-40CD-9346-2F519CE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B3FF5A-06C1-4222-925C-5E736790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793C1E-D496-49D2-814B-8385FBA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7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434C7-7108-4B97-AFBB-5D11FF62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D8B50E-15E1-4858-A16A-E8496C826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0E502F-8C7B-4982-8E5C-1731FD7B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B45DF1-DAC3-4F02-BD8D-B0841E6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B912EB-1669-422C-8027-31467742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6CCF0F-F656-44B5-B98B-632F0874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7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49EF8C-D491-4D1E-9CF1-2EACC172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12F815-134D-44D6-9A28-98BCA4E0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0A1119-9D12-4A25-8913-7540D3ED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BFB3-E53D-4907-A4AC-FC6C3F82650A}" type="datetimeFigureOut">
              <a:rPr lang="hu-HU" smtClean="0"/>
              <a:t>2024.04.29.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116AC4-F146-43E3-9402-A8B2A0767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1F078A-FE7C-43B1-920F-3A23BD1FF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3D3E-5DEB-4918-82FB-82C0BFE2CC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9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77F0F-8C88-4639-B6B9-17A39849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Frissfutár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F907C6-A8EF-4C38-BCF3-D0124BDE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053"/>
            <a:ext cx="9144000" cy="135658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Fedor Benjámin</a:t>
            </a:r>
          </a:p>
          <a:p>
            <a:r>
              <a:rPr lang="hu-HU" dirty="0">
                <a:solidFill>
                  <a:schemeClr val="accent6"/>
                </a:solidFill>
              </a:rPr>
              <a:t>Kertész Kornél</a:t>
            </a:r>
          </a:p>
          <a:p>
            <a:r>
              <a:rPr lang="hu-HU" dirty="0" err="1">
                <a:solidFill>
                  <a:schemeClr val="accent5"/>
                </a:solidFill>
              </a:rPr>
              <a:t>Turza</a:t>
            </a:r>
            <a:r>
              <a:rPr lang="hu-HU" dirty="0">
                <a:solidFill>
                  <a:schemeClr val="accent5"/>
                </a:solidFill>
              </a:rPr>
              <a:t> Norbert</a:t>
            </a:r>
          </a:p>
        </p:txBody>
      </p:sp>
    </p:spTree>
    <p:extLst>
      <p:ext uri="{BB962C8B-B14F-4D97-AF65-F5344CB8AC3E}">
        <p14:creationId xmlns:p14="http://schemas.microsoft.com/office/powerpoint/2010/main" val="158649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54E0A-5085-4373-AD47-30CECAC8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25169-3087-4E8E-8A51-33A46E6C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55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46EB06-D8B7-44AD-8A59-0AD4C1B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732E64-0BAA-4042-B492-A347234B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52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B1A8B-07E4-4176-91A9-4D91E9AA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858B8-A816-41DB-82D1-5B0160BD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20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25B41-0E7A-475C-8FAA-2397A6A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CE0E5-4949-4AC0-BC8E-BA7EFC55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31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24FF1-539E-4F4D-A36A-AAEA5A4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1F4AFD-ABB6-4F67-A12B-7B069ADE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80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3384C-EA67-494D-9B26-7487499A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Megjelenés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30B3B9-C54B-4F7E-BB70-6EE0CCE7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60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23CAB2-637F-458A-9674-DA4E9FF0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Reszponzivitás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01D45-D193-43FC-96C8-FD2EED02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60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8808C-9BB8-4758-B3E6-6E8EFF4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Téma váltás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BCCC8-5955-423E-8E74-79092D24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1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4B837E-7989-49CA-91AA-AAA0E87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Termékek megjelenítése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B819D-0535-4B43-8655-2025516E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02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96195-E2D1-46CF-9BA7-32FEBA4C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731FE-DE0E-44A5-8A05-8E9DF1DA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59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464700-6738-48E3-AF5E-01D815C4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Ismertetés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CBDE3D-B1C2-40B5-A214-EDAF7386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62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000B97-D701-4169-9D0C-0704C50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D3EFAC-8DD9-444D-B39C-43BE88D4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56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A4984-C829-4376-9DDD-6CAE856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777DB2-381B-4AA9-B0BA-FD41B7F6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6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02F6-6C65-4D66-ADFD-C0ED0DC7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57BFB-3FDB-4EB4-8D42-A86ED7CE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61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30C2D-0B49-4EE6-B359-D2D2018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megtekintése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CBE2-AAAE-4DDA-8C13-DCF5B1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83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D6FD8-E492-4C54-8155-4966A9B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Adatok módosítása, törlése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40881-810C-40C8-8B0A-32B1320F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71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4D3361-E041-4DE1-AA42-A197892A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/>
                </a:solidFill>
              </a:rPr>
              <a:t>Új adat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86926-B5A2-4572-B657-85E13890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05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9FF9E-EA0C-49B4-9934-D7B142D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6F55E-D304-41B8-A711-0DB0F713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607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89CB2-CF16-4F29-B00C-D432F59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9049CE-6D51-4FB2-B4C5-26DEC3BB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15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E474C-920E-4999-99ED-C93A266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41CA51-AAB1-49CD-8C5F-3F082E84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4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BD1683-6025-4D8A-995A-24640EE7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6239E-8141-4FB7-87F4-88E2EF5C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90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5093F-08B8-4D83-9440-95DE7F0B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accent5"/>
                </a:solidFill>
              </a:rPr>
              <a:t>Adatbázis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5A2C69-9B80-426C-8578-76AC3B6F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698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055A2-1B9B-4328-B661-10FC487B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Adatbázis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91182-4F93-4FDC-9273-120069AB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19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148F8A-7A93-4D36-9AAA-0281FA70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Szerepkörök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37E161-05D5-4345-BBAC-55740C91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9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E6C69-C960-4B60-A9A7-EE36B4F3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CABF1C-7751-4804-ADBD-3839A798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83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3C9D2-658F-4D1A-9954-52AAE70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Kapcsolat az adatbázissal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6C606-19D7-477E-8C31-A6A26400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6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B86878-58CB-4410-B908-01DF665A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883F6-52B0-45CF-B9FE-E845168E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33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Szélesvásznú</PresentationFormat>
  <Paragraphs>31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Office-téma</vt:lpstr>
      <vt:lpstr>Frissfutár</vt:lpstr>
      <vt:lpstr>Ismertetés</vt:lpstr>
      <vt:lpstr>Alkalmazott technológiák</vt:lpstr>
      <vt:lpstr>Adatbázis </vt:lpstr>
      <vt:lpstr>Adatbázis </vt:lpstr>
      <vt:lpstr>Szerepkörök</vt:lpstr>
      <vt:lpstr>Weboldal</vt:lpstr>
      <vt:lpstr>Kapcsolat az adatbázissal</vt:lpstr>
      <vt:lpstr>Funkciók</vt:lpstr>
      <vt:lpstr>Főoldal</vt:lpstr>
      <vt:lpstr>Regisztráció</vt:lpstr>
      <vt:lpstr>Bejelentkezés</vt:lpstr>
      <vt:lpstr>Kosár</vt:lpstr>
      <vt:lpstr>Rendelés</vt:lpstr>
      <vt:lpstr>Megjelenés</vt:lpstr>
      <vt:lpstr>Reszponzivitás</vt:lpstr>
      <vt:lpstr>Téma váltás</vt:lpstr>
      <vt:lpstr>Termékek megjelenítése</vt:lpstr>
      <vt:lpstr>Asztali alkalmazás</vt:lpstr>
      <vt:lpstr>Funkciók</vt:lpstr>
      <vt:lpstr>Kapcsolat az adatbázissal</vt:lpstr>
      <vt:lpstr>Használata</vt:lpstr>
      <vt:lpstr>Adatok megtekintése</vt:lpstr>
      <vt:lpstr>Adatok módosítása, törlése</vt:lpstr>
      <vt:lpstr>Új adat felvétele</vt:lpstr>
      <vt:lpstr>Továbbfejlesztési tervek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Frissfutár</dc:title>
  <dc:creator>3111TAN-19</dc:creator>
  <cp:lastModifiedBy>3111TAN-19</cp:lastModifiedBy>
  <cp:revision>6</cp:revision>
  <dcterms:created xsi:type="dcterms:W3CDTF">2024-04-29T10:13:18Z</dcterms:created>
  <dcterms:modified xsi:type="dcterms:W3CDTF">2024-04-29T10:55:05Z</dcterms:modified>
</cp:coreProperties>
</file>