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3CF1-A2F4-4571-BDA8-040AAB5EE09C}" type="datetimeFigureOut">
              <a:rPr lang="ru-RU" smtClean="0"/>
              <a:t>15.07.2022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D77D-82AC-450C-B5A6-441EAC45A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40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3CF1-A2F4-4571-BDA8-040AAB5EE09C}" type="datetimeFigureOut">
              <a:rPr lang="ru-RU" smtClean="0"/>
              <a:t>15.07.2022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D77D-82AC-450C-B5A6-441EAC45A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11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3CF1-A2F4-4571-BDA8-040AAB5EE09C}" type="datetimeFigureOut">
              <a:rPr lang="ru-RU" smtClean="0"/>
              <a:t>15.07.2022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D77D-82AC-450C-B5A6-441EAC45A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70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3CF1-A2F4-4571-BDA8-040AAB5EE09C}" type="datetimeFigureOut">
              <a:rPr lang="ru-RU" smtClean="0"/>
              <a:t>15.07.2022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D77D-82AC-450C-B5A6-441EAC45A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70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3CF1-A2F4-4571-BDA8-040AAB5EE09C}" type="datetimeFigureOut">
              <a:rPr lang="ru-RU" smtClean="0"/>
              <a:t>15.07.2022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D77D-82AC-450C-B5A6-441EAC45A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48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3CF1-A2F4-4571-BDA8-040AAB5EE09C}" type="datetimeFigureOut">
              <a:rPr lang="ru-RU" smtClean="0"/>
              <a:t>15.07.2022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D77D-82AC-450C-B5A6-441EAC45A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46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3CF1-A2F4-4571-BDA8-040AAB5EE09C}" type="datetimeFigureOut">
              <a:rPr lang="ru-RU" smtClean="0"/>
              <a:t>15.07.2022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D77D-82AC-450C-B5A6-441EAC45A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65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3CF1-A2F4-4571-BDA8-040AAB5EE09C}" type="datetimeFigureOut">
              <a:rPr lang="ru-RU" smtClean="0"/>
              <a:t>15.07.2022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D77D-82AC-450C-B5A6-441EAC45A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55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3CF1-A2F4-4571-BDA8-040AAB5EE09C}" type="datetimeFigureOut">
              <a:rPr lang="ru-RU" smtClean="0"/>
              <a:t>15.07.2022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D77D-82AC-450C-B5A6-441EAC45A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86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3CF1-A2F4-4571-BDA8-040AAB5EE09C}" type="datetimeFigureOut">
              <a:rPr lang="ru-RU" smtClean="0"/>
              <a:t>15.07.2022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D77D-82AC-450C-B5A6-441EAC45A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58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3CF1-A2F4-4571-BDA8-040AAB5EE09C}" type="datetimeFigureOut">
              <a:rPr lang="ru-RU" smtClean="0"/>
              <a:t>15.07.2022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D77D-82AC-450C-B5A6-441EAC45A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89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73CF1-A2F4-4571-BDA8-040AAB5EE09C}" type="datetimeFigureOut">
              <a:rPr lang="ru-RU" smtClean="0"/>
              <a:t>15.07.2022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8D77D-82AC-450C-B5A6-441EAC45A4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93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dorbuz/F1_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datasets/rohanrao/formula-1-world-championship-1950-202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3878" y="1818102"/>
            <a:ext cx="9144000" cy="2387600"/>
          </a:xfrm>
        </p:spPr>
        <p:txBody>
          <a:bodyPr/>
          <a:lstStyle/>
          <a:p>
            <a:r>
              <a:rPr lang="ru-RU" dirty="0" smtClean="0"/>
              <a:t>Исследование статистики гонок «Формулы 1»</a:t>
            </a:r>
            <a:endParaRPr lang="ru-RU" dirty="0"/>
          </a:p>
        </p:txBody>
      </p:sp>
      <p:pic>
        <p:nvPicPr>
          <p:cNvPr id="3076" name="Picture 4" descr="Файл:F1.svg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615" y="4205702"/>
            <a:ext cx="5147945" cy="128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18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Личный зачет гонщиков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1295"/>
            <a:ext cx="1727816" cy="499938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83" y="1501698"/>
            <a:ext cx="8578504" cy="524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9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Кубок конструкторов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3186"/>
            <a:ext cx="2390775" cy="37623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75" y="1855093"/>
            <a:ext cx="8445776" cy="446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2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16238"/>
            <a:ext cx="10515600" cy="1325563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20492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GitHub </a:t>
            </a:r>
            <a:r>
              <a:rPr lang="ru-RU" dirty="0" smtClean="0"/>
              <a:t>проекта: </a:t>
            </a:r>
            <a:r>
              <a:rPr lang="en-US" dirty="0">
                <a:hlinkClick r:id="rId2"/>
              </a:rPr>
              <a:t>GitHub </a:t>
            </a:r>
            <a:r>
              <a:rPr lang="en-US" dirty="0" smtClean="0">
                <a:hlinkClick r:id="rId2"/>
              </a:rPr>
              <a:t>- </a:t>
            </a:r>
            <a:r>
              <a:rPr lang="en-US" dirty="0" err="1" smtClean="0">
                <a:hlinkClick r:id="rId2"/>
              </a:rPr>
              <a:t>fedorbuz</a:t>
            </a:r>
            <a:r>
              <a:rPr lang="en-US" dirty="0" smtClean="0">
                <a:hlinkClick r:id="rId2"/>
              </a:rPr>
              <a:t>/F1_Project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fedor.buz@gmail.com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373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23733"/>
            <a:ext cx="10515600" cy="4351338"/>
          </a:xfrm>
        </p:spPr>
        <p:txBody>
          <a:bodyPr/>
          <a:lstStyle/>
          <a:p>
            <a:r>
              <a:rPr lang="ru-RU" dirty="0" smtClean="0"/>
              <a:t>Обработка полученных данных</a:t>
            </a:r>
          </a:p>
          <a:p>
            <a:r>
              <a:rPr lang="ru-RU" dirty="0" smtClean="0"/>
              <a:t>Формирование отчетных таблиц, удобных для восприятия</a:t>
            </a:r>
          </a:p>
          <a:p>
            <a:r>
              <a:rPr lang="ru-RU" dirty="0" smtClean="0"/>
              <a:t>Визуализация полученных данных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236" y="3460960"/>
            <a:ext cx="3477880" cy="26491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135" y="2985330"/>
            <a:ext cx="3431570" cy="1653974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5719285" y="4561790"/>
            <a:ext cx="1168249" cy="44753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703" y="4874385"/>
            <a:ext cx="2967452" cy="17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1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 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7600122" cy="4505601"/>
          </a:xfrm>
        </p:spPr>
        <p:txBody>
          <a:bodyPr/>
          <a:lstStyle/>
          <a:p>
            <a:r>
              <a:rPr lang="ru-RU" dirty="0" err="1" smtClean="0"/>
              <a:t>Датасет</a:t>
            </a:r>
            <a:r>
              <a:rPr lang="ru-RU" dirty="0" smtClean="0"/>
              <a:t> из 14 таблиц в формате </a:t>
            </a:r>
            <a:r>
              <a:rPr lang="en-US" dirty="0" smtClean="0"/>
              <a:t>.csv</a:t>
            </a:r>
          </a:p>
          <a:p>
            <a:r>
              <a:rPr lang="ru-RU" dirty="0" smtClean="0"/>
              <a:t>Таблицы связаны между собой ключами</a:t>
            </a:r>
          </a:p>
          <a:p>
            <a:r>
              <a:rPr lang="ru-RU" dirty="0" smtClean="0"/>
              <a:t>Данные в таблицах находятся в третьей нормальной форме</a:t>
            </a:r>
          </a:p>
          <a:p>
            <a:r>
              <a:rPr lang="ru-RU" dirty="0"/>
              <a:t>Сезон 2020</a:t>
            </a:r>
          </a:p>
          <a:p>
            <a:r>
              <a:rPr lang="en-US" dirty="0" smtClean="0">
                <a:hlinkClick r:id="rId2"/>
              </a:rPr>
              <a:t>Formula </a:t>
            </a:r>
            <a:r>
              <a:rPr lang="en-US" dirty="0">
                <a:hlinkClick r:id="rId2"/>
              </a:rPr>
              <a:t>1 World Championship (1950 - 2022) | </a:t>
            </a:r>
            <a:r>
              <a:rPr lang="en-US" dirty="0" err="1" smtClean="0">
                <a:hlinkClick r:id="rId2"/>
              </a:rPr>
              <a:t>Kaggle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322" y="1115253"/>
            <a:ext cx="28479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8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55556" y="2114120"/>
            <a:ext cx="2003947" cy="36933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constructor_results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910164" y="1265495"/>
            <a:ext cx="2210862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b="0" i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constructor_standings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177258" y="1275181"/>
            <a:ext cx="1313180" cy="369332"/>
          </a:xfrm>
          <a:prstGeom prst="rect">
            <a:avLst/>
          </a:prstGeom>
          <a:ln w="38100"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constructors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45653" y="5767783"/>
            <a:ext cx="1723549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b="0" i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b="0" i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_standings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666594" y="4330922"/>
            <a:ext cx="1082348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b="0" i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lap_times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477598" y="4330922"/>
            <a:ext cx="1018227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b="0" i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pit_stops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0028375" y="5527966"/>
            <a:ext cx="1159292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qualifying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153203" y="3776925"/>
            <a:ext cx="659155" cy="369332"/>
          </a:xfrm>
          <a:prstGeom prst="rect">
            <a:avLst/>
          </a:prstGeom>
          <a:ln w="38100"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races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440151" y="2291249"/>
            <a:ext cx="787395" cy="36933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1020952" y="3411036"/>
            <a:ext cx="889987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seasons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191672" y="2298783"/>
            <a:ext cx="710451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414004" y="2249054"/>
            <a:ext cx="1428596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b="0" i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sprint_results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621550" y="4085013"/>
            <a:ext cx="864339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circuits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6194441" y="5782858"/>
            <a:ext cx="825867" cy="369332"/>
          </a:xfrm>
          <a:prstGeom prst="rect">
            <a:avLst/>
          </a:prstGeom>
          <a:ln w="38100"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drivers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Соединительная линия уступом 28"/>
          <p:cNvCxnSpPr>
            <a:stCxn id="17" idx="0"/>
            <a:endCxn id="8" idx="2"/>
          </p:cNvCxnSpPr>
          <p:nvPr/>
        </p:nvCxnSpPr>
        <p:spPr>
          <a:xfrm rot="16200000" flipV="1">
            <a:off x="3473420" y="767563"/>
            <a:ext cx="1293473" cy="4725251"/>
          </a:xfrm>
          <a:prstGeom prst="bentConnector3">
            <a:avLst>
              <a:gd name="adj1" fmla="val 425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stCxn id="11" idx="0"/>
            <a:endCxn id="8" idx="0"/>
          </p:cNvCxnSpPr>
          <p:nvPr/>
        </p:nvCxnSpPr>
        <p:spPr>
          <a:xfrm rot="16200000" flipH="1" flipV="1">
            <a:off x="2876219" y="156491"/>
            <a:ext cx="838939" cy="3076318"/>
          </a:xfrm>
          <a:prstGeom prst="bentConnector3">
            <a:avLst>
              <a:gd name="adj1" fmla="val -272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45"/>
          <p:cNvCxnSpPr>
            <a:stCxn id="11" idx="3"/>
            <a:endCxn id="9" idx="1"/>
          </p:cNvCxnSpPr>
          <p:nvPr/>
        </p:nvCxnSpPr>
        <p:spPr>
          <a:xfrm flipV="1">
            <a:off x="5490438" y="1450161"/>
            <a:ext cx="2419726" cy="96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17" idx="3"/>
            <a:endCxn id="9" idx="2"/>
          </p:cNvCxnSpPr>
          <p:nvPr/>
        </p:nvCxnSpPr>
        <p:spPr>
          <a:xfrm flipV="1">
            <a:off x="6812358" y="1634827"/>
            <a:ext cx="2203237" cy="23267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77"/>
          <p:cNvCxnSpPr>
            <a:stCxn id="17" idx="0"/>
            <a:endCxn id="12" idx="0"/>
          </p:cNvCxnSpPr>
          <p:nvPr/>
        </p:nvCxnSpPr>
        <p:spPr>
          <a:xfrm rot="16200000" flipH="1" flipV="1">
            <a:off x="2849676" y="2134677"/>
            <a:ext cx="1990858" cy="5275353"/>
          </a:xfrm>
          <a:prstGeom prst="bentConnector3">
            <a:avLst>
              <a:gd name="adj1" fmla="val -11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23" idx="1"/>
            <a:endCxn id="12" idx="3"/>
          </p:cNvCxnSpPr>
          <p:nvPr/>
        </p:nvCxnSpPr>
        <p:spPr>
          <a:xfrm rot="10800000" flipV="1">
            <a:off x="2069203" y="5967523"/>
            <a:ext cx="4125239" cy="1234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Соединительная линия уступом 94"/>
          <p:cNvCxnSpPr>
            <a:stCxn id="17" idx="1"/>
            <a:endCxn id="14" idx="0"/>
          </p:cNvCxnSpPr>
          <p:nvPr/>
        </p:nvCxnSpPr>
        <p:spPr>
          <a:xfrm rot="10800000" flipV="1">
            <a:off x="3207769" y="3961590"/>
            <a:ext cx="2945435" cy="3693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Соединительная линия уступом 97"/>
          <p:cNvCxnSpPr>
            <a:stCxn id="23" idx="0"/>
            <a:endCxn id="14" idx="3"/>
          </p:cNvCxnSpPr>
          <p:nvPr/>
        </p:nvCxnSpPr>
        <p:spPr>
          <a:xfrm rot="16200000" flipV="1">
            <a:off x="4544524" y="3720006"/>
            <a:ext cx="1267270" cy="28584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Соединительная линия уступом 102"/>
          <p:cNvCxnSpPr>
            <a:stCxn id="17" idx="0"/>
            <a:endCxn id="15" idx="0"/>
          </p:cNvCxnSpPr>
          <p:nvPr/>
        </p:nvCxnSpPr>
        <p:spPr>
          <a:xfrm rot="16200000" flipH="1" flipV="1">
            <a:off x="3957748" y="1805888"/>
            <a:ext cx="553997" cy="4496069"/>
          </a:xfrm>
          <a:prstGeom prst="bentConnector3">
            <a:avLst>
              <a:gd name="adj1" fmla="val -41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Соединительная линия уступом 105"/>
          <p:cNvCxnSpPr>
            <a:stCxn id="23" idx="0"/>
            <a:endCxn id="15" idx="2"/>
          </p:cNvCxnSpPr>
          <p:nvPr/>
        </p:nvCxnSpPr>
        <p:spPr>
          <a:xfrm rot="16200000" flipV="1">
            <a:off x="3755742" y="2931224"/>
            <a:ext cx="1082604" cy="46206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ная линия уступом 122"/>
          <p:cNvCxnSpPr>
            <a:stCxn id="11" idx="0"/>
            <a:endCxn id="16" idx="0"/>
          </p:cNvCxnSpPr>
          <p:nvPr/>
        </p:nvCxnSpPr>
        <p:spPr>
          <a:xfrm rot="16200000" flipH="1">
            <a:off x="5594541" y="514487"/>
            <a:ext cx="4252785" cy="5774173"/>
          </a:xfrm>
          <a:prstGeom prst="bentConnector3">
            <a:avLst>
              <a:gd name="adj1" fmla="val -53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Соединительная линия уступом 126"/>
          <p:cNvCxnSpPr>
            <a:stCxn id="17" idx="3"/>
            <a:endCxn id="16" idx="1"/>
          </p:cNvCxnSpPr>
          <p:nvPr/>
        </p:nvCxnSpPr>
        <p:spPr>
          <a:xfrm>
            <a:off x="6812358" y="3961591"/>
            <a:ext cx="3216017" cy="17510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Соединительная линия уступом 129"/>
          <p:cNvCxnSpPr>
            <a:stCxn id="23" idx="2"/>
            <a:endCxn id="16" idx="2"/>
          </p:cNvCxnSpPr>
          <p:nvPr/>
        </p:nvCxnSpPr>
        <p:spPr>
          <a:xfrm rot="5400000" flipH="1" flipV="1">
            <a:off x="8480252" y="4024421"/>
            <a:ext cx="254892" cy="4000646"/>
          </a:xfrm>
          <a:prstGeom prst="bentConnector3">
            <a:avLst>
              <a:gd name="adj1" fmla="val -89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165"/>
          <p:cNvCxnSpPr>
            <a:stCxn id="23" idx="3"/>
            <a:endCxn id="18" idx="3"/>
          </p:cNvCxnSpPr>
          <p:nvPr/>
        </p:nvCxnSpPr>
        <p:spPr>
          <a:xfrm flipH="1" flipV="1">
            <a:off x="5227546" y="2475915"/>
            <a:ext cx="1792762" cy="3491609"/>
          </a:xfrm>
          <a:prstGeom prst="bentConnector3">
            <a:avLst>
              <a:gd name="adj1" fmla="val -127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168"/>
          <p:cNvCxnSpPr>
            <a:stCxn id="17" idx="0"/>
            <a:endCxn id="18" idx="2"/>
          </p:cNvCxnSpPr>
          <p:nvPr/>
        </p:nvCxnSpPr>
        <p:spPr>
          <a:xfrm rot="16200000" flipV="1">
            <a:off x="5100143" y="2394287"/>
            <a:ext cx="1116344" cy="16489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Соединительная линия уступом 175"/>
          <p:cNvCxnSpPr>
            <a:stCxn id="11" idx="2"/>
            <a:endCxn id="18" idx="0"/>
          </p:cNvCxnSpPr>
          <p:nvPr/>
        </p:nvCxnSpPr>
        <p:spPr>
          <a:xfrm rot="16200000" flipH="1">
            <a:off x="4510480" y="1967880"/>
            <a:ext cx="64673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 стрелкой 183"/>
          <p:cNvCxnSpPr>
            <a:stCxn id="20" idx="3"/>
            <a:endCxn id="18" idx="1"/>
          </p:cNvCxnSpPr>
          <p:nvPr/>
        </p:nvCxnSpPr>
        <p:spPr>
          <a:xfrm flipV="1">
            <a:off x="3902123" y="2475915"/>
            <a:ext cx="538028" cy="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Соединительная линия уступом 189"/>
          <p:cNvCxnSpPr>
            <a:stCxn id="22" idx="3"/>
            <a:endCxn id="17" idx="2"/>
          </p:cNvCxnSpPr>
          <p:nvPr/>
        </p:nvCxnSpPr>
        <p:spPr>
          <a:xfrm flipV="1">
            <a:off x="5485889" y="4146257"/>
            <a:ext cx="996892" cy="123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23" idx="3"/>
            <a:endCxn id="21" idx="3"/>
          </p:cNvCxnSpPr>
          <p:nvPr/>
        </p:nvCxnSpPr>
        <p:spPr>
          <a:xfrm flipV="1">
            <a:off x="7020308" y="2433720"/>
            <a:ext cx="1822292" cy="3533804"/>
          </a:xfrm>
          <a:prstGeom prst="bentConnector3">
            <a:avLst>
              <a:gd name="adj1" fmla="val 1287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Соединительная линия уступом 226"/>
          <p:cNvCxnSpPr>
            <a:stCxn id="11" idx="2"/>
            <a:endCxn id="21" idx="0"/>
          </p:cNvCxnSpPr>
          <p:nvPr/>
        </p:nvCxnSpPr>
        <p:spPr>
          <a:xfrm rot="16200000" flipH="1">
            <a:off x="6178805" y="299556"/>
            <a:ext cx="604541" cy="3294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Соединительная линия уступом 232"/>
          <p:cNvCxnSpPr>
            <a:stCxn id="17" idx="0"/>
            <a:endCxn id="21" idx="2"/>
          </p:cNvCxnSpPr>
          <p:nvPr/>
        </p:nvCxnSpPr>
        <p:spPr>
          <a:xfrm rot="5400000" flipH="1" flipV="1">
            <a:off x="6726272" y="2374896"/>
            <a:ext cx="1158539" cy="1645521"/>
          </a:xfrm>
          <a:prstGeom prst="bentConnector3">
            <a:avLst>
              <a:gd name="adj1" fmla="val 560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Заголовок 1"/>
          <p:cNvSpPr txBox="1">
            <a:spLocks/>
          </p:cNvSpPr>
          <p:nvPr/>
        </p:nvSpPr>
        <p:spPr>
          <a:xfrm>
            <a:off x="-817649" y="-2994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Схема таблиц в </a:t>
            </a:r>
            <a:r>
              <a:rPr lang="ru-RU" dirty="0" err="1" smtClean="0"/>
              <a:t>датасете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370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и средства: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/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r>
              <a:rPr lang="en-US" dirty="0" smtClean="0"/>
              <a:t>Pandas</a:t>
            </a:r>
            <a:endParaRPr lang="ru-RU" dirty="0" smtClean="0"/>
          </a:p>
          <a:p>
            <a:r>
              <a:rPr lang="en-US" dirty="0" err="1" smtClean="0"/>
              <a:t>Sqlite</a:t>
            </a:r>
            <a:r>
              <a:rPr lang="en-US" dirty="0" smtClean="0"/>
              <a:t> 3</a:t>
            </a:r>
          </a:p>
          <a:p>
            <a:r>
              <a:rPr lang="en-US" dirty="0" smtClean="0"/>
              <a:t>SQL alchemy</a:t>
            </a:r>
          </a:p>
          <a:p>
            <a:r>
              <a:rPr lang="en-US" dirty="0" err="1" smtClean="0"/>
              <a:t>Seaborn</a:t>
            </a:r>
            <a:endParaRPr lang="en-US" dirty="0" smtClean="0"/>
          </a:p>
          <a:p>
            <a:r>
              <a:rPr lang="en-US" dirty="0" err="1" smtClean="0"/>
              <a:t>Matplotlib</a:t>
            </a:r>
            <a:endParaRPr lang="en-US" dirty="0" smtClean="0"/>
          </a:p>
          <a:p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GitHub</a:t>
            </a:r>
          </a:p>
          <a:p>
            <a:endParaRPr lang="ru-RU" dirty="0"/>
          </a:p>
        </p:txBody>
      </p:sp>
      <p:pic>
        <p:nvPicPr>
          <p:cNvPr id="2050" name="Picture 2" descr="File:Jupyter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181" y="1250890"/>
            <a:ext cx="1113716" cy="129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ndas (software)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666" y="1297914"/>
            <a:ext cx="2289451" cy="92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qlite3 - File Exchange - MATLAB Centr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818" y="2622689"/>
            <a:ext cx="2199848" cy="219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itHub - mwaskom/seaborn: Statistical data visualization in Pyth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951" y="4564618"/>
            <a:ext cx="1975266" cy="98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ow to create NumPy arrays from scratch? | by Tanu N Prabhu | Towards Data  Scien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601" y="3028538"/>
            <a:ext cx="2657199" cy="106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5704" y="4697188"/>
            <a:ext cx="2488096" cy="597143"/>
          </a:xfrm>
          <a:prstGeom prst="rect">
            <a:avLst/>
          </a:prstGeom>
        </p:spPr>
      </p:pic>
      <p:pic>
        <p:nvPicPr>
          <p:cNvPr id="2074" name="Picture 26" descr="GitHub · GitHub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381" y="5537461"/>
            <a:ext cx="774439" cy="77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71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с </a:t>
            </a:r>
            <a:r>
              <a:rPr lang="ru-RU" dirty="0" smtClean="0"/>
              <a:t>участниками</a:t>
            </a:r>
            <a:r>
              <a:rPr lang="en-US" dirty="0" smtClean="0"/>
              <a:t> </a:t>
            </a:r>
            <a:r>
              <a:rPr lang="ru-RU" dirty="0" smtClean="0"/>
              <a:t>гонок</a:t>
            </a:r>
          </a:p>
          <a:p>
            <a:r>
              <a:rPr lang="ru-RU" dirty="0" smtClean="0"/>
              <a:t>Календарь гонок</a:t>
            </a:r>
          </a:p>
          <a:p>
            <a:r>
              <a:rPr lang="ru-RU" dirty="0"/>
              <a:t>Результаты </a:t>
            </a:r>
            <a:r>
              <a:rPr lang="ru-RU" dirty="0" smtClean="0"/>
              <a:t>Гран-При</a:t>
            </a:r>
          </a:p>
          <a:p>
            <a:r>
              <a:rPr lang="ru-RU" dirty="0"/>
              <a:t>Личный зачет </a:t>
            </a:r>
            <a:r>
              <a:rPr lang="ru-RU" dirty="0" smtClean="0"/>
              <a:t>гонщиков</a:t>
            </a:r>
          </a:p>
          <a:p>
            <a:r>
              <a:rPr lang="ru-RU" dirty="0"/>
              <a:t>Кубок конструкторов</a:t>
            </a:r>
          </a:p>
          <a:p>
            <a:endParaRPr lang="ru-RU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739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с участниками</a:t>
            </a:r>
            <a:r>
              <a:rPr lang="en-US" dirty="0"/>
              <a:t> </a:t>
            </a:r>
            <a:r>
              <a:rPr lang="ru-RU" dirty="0" smtClean="0"/>
              <a:t>гонок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30" y="1690688"/>
            <a:ext cx="87630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Календарь Гран-при 2020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23" y="1763574"/>
            <a:ext cx="88296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7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сезона 2020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98" y="1459628"/>
            <a:ext cx="5793064" cy="527868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2022"/>
          <a:stretch/>
        </p:blipFill>
        <p:spPr>
          <a:xfrm>
            <a:off x="6773518" y="1928191"/>
            <a:ext cx="4344917" cy="48101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52522" y="1367522"/>
            <a:ext cx="2765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Количество побед команд</a:t>
            </a:r>
          </a:p>
          <a:p>
            <a:r>
              <a:rPr lang="ru-RU" dirty="0" smtClean="0"/>
              <a:t>в сезоне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376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4640</TotalTime>
  <Words>139</Words>
  <Application>Microsoft Office PowerPoint</Application>
  <PresentationFormat>Широкоэкранный</PresentationFormat>
  <Paragraphs>53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Исследование статистики гонок «Формулы 1»</vt:lpstr>
      <vt:lpstr>Цели работы</vt:lpstr>
      <vt:lpstr>Объект исследования</vt:lpstr>
      <vt:lpstr>Презентация PowerPoint</vt:lpstr>
      <vt:lpstr>Методы и средства:</vt:lpstr>
      <vt:lpstr>Результаты</vt:lpstr>
      <vt:lpstr>Таблица с участниками гонок</vt:lpstr>
      <vt:lpstr>Календарь Гран-при 2020</vt:lpstr>
      <vt:lpstr>Результаты сезона 2020</vt:lpstr>
      <vt:lpstr>Личный зачет гонщиков</vt:lpstr>
      <vt:lpstr>Кубок конструкторов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Fedor Buzlaev</dc:creator>
  <cp:lastModifiedBy>Fedor Buzlaev</cp:lastModifiedBy>
  <cp:revision>19</cp:revision>
  <dcterms:created xsi:type="dcterms:W3CDTF">2022-07-15T09:15:16Z</dcterms:created>
  <dcterms:modified xsi:type="dcterms:W3CDTF">2022-07-18T14:36:13Z</dcterms:modified>
</cp:coreProperties>
</file>