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25"/>
  </p:notesMasterIdLst>
  <p:sldIdLst>
    <p:sldId id="256" r:id="rId7"/>
    <p:sldId id="257" r:id="rId8"/>
    <p:sldId id="285" r:id="rId9"/>
    <p:sldId id="308" r:id="rId10"/>
    <p:sldId id="313" r:id="rId11"/>
    <p:sldId id="314" r:id="rId12"/>
    <p:sldId id="315" r:id="rId13"/>
    <p:sldId id="316" r:id="rId14"/>
    <p:sldId id="317" r:id="rId15"/>
    <p:sldId id="318" r:id="rId16"/>
    <p:sldId id="322" r:id="rId17"/>
    <p:sldId id="323" r:id="rId18"/>
    <p:sldId id="324" r:id="rId19"/>
    <p:sldId id="325" r:id="rId20"/>
    <p:sldId id="320" r:id="rId21"/>
    <p:sldId id="319" r:id="rId22"/>
    <p:sldId id="32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8B48C8-0B2A-4E2B-8C20-D44C2A97B14E}">
          <p14:sldIdLst>
            <p14:sldId id="256"/>
            <p14:sldId id="257"/>
            <p14:sldId id="285"/>
            <p14:sldId id="308"/>
            <p14:sldId id="313"/>
            <p14:sldId id="314"/>
            <p14:sldId id="315"/>
            <p14:sldId id="316"/>
            <p14:sldId id="317"/>
            <p14:sldId id="318"/>
            <p14:sldId id="322"/>
            <p14:sldId id="323"/>
            <p14:sldId id="324"/>
            <p14:sldId id="325"/>
            <p14:sldId id="320"/>
            <p14:sldId id="319"/>
            <p14:sldId id="32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omobong Uko" initials="EU" lastIdx="1" clrIdx="0">
    <p:extLst>
      <p:ext uri="{19B8F6BF-5375-455C-9EA6-DF929625EA0E}">
        <p15:presenceInfo xmlns:p15="http://schemas.microsoft.com/office/powerpoint/2012/main" userId="S::euko@lutron.com::2622aaed-fe7c-4d35-aa64-823246690a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D1D1D1"/>
    <a:srgbClr val="DEDEDE"/>
    <a:srgbClr val="FFFFFF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463D0-FA75-4345-B1A0-CE48F7068469}" v="3" dt="2021-07-14T14:25:2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3890" autoAdjust="0"/>
  </p:normalViewPr>
  <p:slideViewPr>
    <p:cSldViewPr snapToGrid="0" snapToObjects="1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anne O'Brien" userId="d88b3491-9ed2-4b0b-ad94-e0e4f6d79f73" providerId="ADAL" clId="{365463D0-FA75-4345-B1A0-CE48F7068469}"/>
    <pc:docChg chg="undo custSel modSld">
      <pc:chgData name="Suzanne O'Brien" userId="d88b3491-9ed2-4b0b-ad94-e0e4f6d79f73" providerId="ADAL" clId="{365463D0-FA75-4345-B1A0-CE48F7068469}" dt="2021-07-14T14:25:21.600" v="84"/>
      <pc:docMkLst>
        <pc:docMk/>
      </pc:docMkLst>
      <pc:sldChg chg="modSp mod">
        <pc:chgData name="Suzanne O'Brien" userId="d88b3491-9ed2-4b0b-ad94-e0e4f6d79f73" providerId="ADAL" clId="{365463D0-FA75-4345-B1A0-CE48F7068469}" dt="2021-07-14T14:23:10.045" v="69" actId="2711"/>
        <pc:sldMkLst>
          <pc:docMk/>
          <pc:sldMk cId="829851238" sldId="256"/>
        </pc:sldMkLst>
        <pc:spChg chg="mod">
          <ac:chgData name="Suzanne O'Brien" userId="d88b3491-9ed2-4b0b-ad94-e0e4f6d79f73" providerId="ADAL" clId="{365463D0-FA75-4345-B1A0-CE48F7068469}" dt="2021-07-14T14:23:10.045" v="69" actId="2711"/>
          <ac:spMkLst>
            <pc:docMk/>
            <pc:sldMk cId="829851238" sldId="256"/>
            <ac:spMk id="5" creationId="{FACB29E5-674D-4919-94D8-93203272515B}"/>
          </ac:spMkLst>
        </pc:spChg>
      </pc:sldChg>
      <pc:sldChg chg="modSp mod">
        <pc:chgData name="Suzanne O'Brien" userId="d88b3491-9ed2-4b0b-ad94-e0e4f6d79f73" providerId="ADAL" clId="{365463D0-FA75-4345-B1A0-CE48F7068469}" dt="2021-07-14T14:24:56.583" v="81" actId="20577"/>
        <pc:sldMkLst>
          <pc:docMk/>
          <pc:sldMk cId="135156610" sldId="257"/>
        </pc:sldMkLst>
        <pc:spChg chg="mod">
          <ac:chgData name="Suzanne O'Brien" userId="d88b3491-9ed2-4b0b-ad94-e0e4f6d79f73" providerId="ADAL" clId="{365463D0-FA75-4345-B1A0-CE48F7068469}" dt="2021-07-14T14:23:06.572" v="62" actId="2711"/>
          <ac:spMkLst>
            <pc:docMk/>
            <pc:sldMk cId="135156610" sldId="257"/>
            <ac:spMk id="3" creationId="{00000000-0000-0000-0000-000000000000}"/>
          </ac:spMkLst>
        </pc:spChg>
        <pc:spChg chg="mod">
          <ac:chgData name="Suzanne O'Brien" userId="d88b3491-9ed2-4b0b-ad94-e0e4f6d79f73" providerId="ADAL" clId="{365463D0-FA75-4345-B1A0-CE48F7068469}" dt="2021-07-14T14:24:56.583" v="81" actId="20577"/>
          <ac:spMkLst>
            <pc:docMk/>
            <pc:sldMk cId="135156610" sldId="257"/>
            <ac:spMk id="6" creationId="{FED8B002-F1BA-4E9C-B35F-210B9F546A40}"/>
          </ac:spMkLst>
        </pc:spChg>
        <pc:spChg chg="mod">
          <ac:chgData name="Suzanne O'Brien" userId="d88b3491-9ed2-4b0b-ad94-e0e4f6d79f73" providerId="ADAL" clId="{365463D0-FA75-4345-B1A0-CE48F7068469}" dt="2021-07-14T14:23:06.572" v="62" actId="2711"/>
          <ac:spMkLst>
            <pc:docMk/>
            <pc:sldMk cId="135156610" sldId="257"/>
            <ac:spMk id="12" creationId="{9A3561A7-5E6B-4652-A9D5-27AE675FB162}"/>
          </ac:spMkLst>
        </pc:spChg>
        <pc:spChg chg="mod">
          <ac:chgData name="Suzanne O'Brien" userId="d88b3491-9ed2-4b0b-ad94-e0e4f6d79f73" providerId="ADAL" clId="{365463D0-FA75-4345-B1A0-CE48F7068469}" dt="2021-07-14T14:23:06.572" v="62" actId="2711"/>
          <ac:spMkLst>
            <pc:docMk/>
            <pc:sldMk cId="135156610" sldId="257"/>
            <ac:spMk id="14" creationId="{D26B95A9-FDA1-483E-BC57-DCD72C6498EC}"/>
          </ac:spMkLst>
        </pc:spChg>
        <pc:spChg chg="mod">
          <ac:chgData name="Suzanne O'Brien" userId="d88b3491-9ed2-4b0b-ad94-e0e4f6d79f73" providerId="ADAL" clId="{365463D0-FA75-4345-B1A0-CE48F7068469}" dt="2021-07-14T14:23:06.572" v="62" actId="2711"/>
          <ac:spMkLst>
            <pc:docMk/>
            <pc:sldMk cId="135156610" sldId="257"/>
            <ac:spMk id="16" creationId="{A7CB41BB-B1E5-4751-B149-F7CA78F20FFE}"/>
          </ac:spMkLst>
        </pc:spChg>
      </pc:sldChg>
      <pc:sldChg chg="modSp mod">
        <pc:chgData name="Suzanne O'Brien" userId="d88b3491-9ed2-4b0b-ad94-e0e4f6d79f73" providerId="ADAL" clId="{365463D0-FA75-4345-B1A0-CE48F7068469}" dt="2021-07-14T14:23:06.142" v="61" actId="2711"/>
        <pc:sldMkLst>
          <pc:docMk/>
          <pc:sldMk cId="703159482" sldId="285"/>
        </pc:sldMkLst>
        <pc:spChg chg="mod">
          <ac:chgData name="Suzanne O'Brien" userId="d88b3491-9ed2-4b0b-ad94-e0e4f6d79f73" providerId="ADAL" clId="{365463D0-FA75-4345-B1A0-CE48F7068469}" dt="2021-07-14T14:23:06.142" v="61" actId="2711"/>
          <ac:spMkLst>
            <pc:docMk/>
            <pc:sldMk cId="703159482" sldId="285"/>
            <ac:spMk id="20" creationId="{DE127F8F-A3AF-4171-9EBF-3E7A539C1727}"/>
          </ac:spMkLst>
        </pc:spChg>
        <pc:spChg chg="mod">
          <ac:chgData name="Suzanne O'Brien" userId="d88b3491-9ed2-4b0b-ad94-e0e4f6d79f73" providerId="ADAL" clId="{365463D0-FA75-4345-B1A0-CE48F7068469}" dt="2021-07-14T14:23:05.743" v="60" actId="2711"/>
          <ac:spMkLst>
            <pc:docMk/>
            <pc:sldMk cId="703159482" sldId="285"/>
            <ac:spMk id="26" creationId="{706632B5-28F2-4C0C-99B9-32DAE562466D}"/>
          </ac:spMkLst>
        </pc:spChg>
      </pc:sldChg>
      <pc:sldChg chg="addSp delSp modSp mod">
        <pc:chgData name="Suzanne O'Brien" userId="d88b3491-9ed2-4b0b-ad94-e0e4f6d79f73" providerId="ADAL" clId="{365463D0-FA75-4345-B1A0-CE48F7068469}" dt="2021-07-14T14:25:21.600" v="84"/>
        <pc:sldMkLst>
          <pc:docMk/>
          <pc:sldMk cId="355154921" sldId="323"/>
        </pc:sldMkLst>
        <pc:spChg chg="del">
          <ac:chgData name="Suzanne O'Brien" userId="d88b3491-9ed2-4b0b-ad94-e0e4f6d79f73" providerId="ADAL" clId="{365463D0-FA75-4345-B1A0-CE48F7068469}" dt="2021-07-14T14:25:18.570" v="82" actId="478"/>
          <ac:spMkLst>
            <pc:docMk/>
            <pc:sldMk cId="355154921" sldId="323"/>
            <ac:spMk id="2" creationId="{4F847180-0F9E-42BD-8043-22FCB613B4CA}"/>
          </ac:spMkLst>
        </pc:spChg>
        <pc:spChg chg="add del mod">
          <ac:chgData name="Suzanne O'Brien" userId="d88b3491-9ed2-4b0b-ad94-e0e4f6d79f73" providerId="ADAL" clId="{365463D0-FA75-4345-B1A0-CE48F7068469}" dt="2021-07-14T14:25:21.173" v="83" actId="478"/>
          <ac:spMkLst>
            <pc:docMk/>
            <pc:sldMk cId="355154921" sldId="323"/>
            <ac:spMk id="5" creationId="{280CF9A5-C458-4039-9093-1DBDFED2A5CD}"/>
          </ac:spMkLst>
        </pc:spChg>
        <pc:spChg chg="add mod">
          <ac:chgData name="Suzanne O'Brien" userId="d88b3491-9ed2-4b0b-ad94-e0e4f6d79f73" providerId="ADAL" clId="{365463D0-FA75-4345-B1A0-CE48F7068469}" dt="2021-07-14T14:25:21.600" v="84"/>
          <ac:spMkLst>
            <pc:docMk/>
            <pc:sldMk cId="355154921" sldId="323"/>
            <ac:spMk id="6" creationId="{751C6FC8-9805-4215-91FE-342AC3FF547C}"/>
          </ac:spMkLst>
        </pc:spChg>
        <pc:spChg chg="add mod">
          <ac:chgData name="Suzanne O'Brien" userId="d88b3491-9ed2-4b0b-ad94-e0e4f6d79f73" providerId="ADAL" clId="{365463D0-FA75-4345-B1A0-CE48F7068469}" dt="2021-07-14T14:25:21.600" v="84"/>
          <ac:spMkLst>
            <pc:docMk/>
            <pc:sldMk cId="355154921" sldId="323"/>
            <ac:spMk id="7" creationId="{CB233FBB-52CC-4167-ABE4-F9F60229E3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858B-74E7-484E-80B1-A45E41C8F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F346E-7EBD-4A37-B47E-36DE1B5C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F346E-7EBD-4A37-B47E-36DE1B5CF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F346E-7EBD-4A37-B47E-36DE1B5CF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explain what you are working on properly?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F346E-7EBD-4A37-B47E-36DE1B5CF5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 how important their presentation is – people in the room / reviewers treat this as an interview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F346E-7EBD-4A37-B47E-36DE1B5CF5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0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B6C5C-0AC7-4369-9CC5-7ABFED4418FC}"/>
              </a:ext>
            </a:extLst>
          </p:cNvPr>
          <p:cNvSpPr/>
          <p:nvPr userDrawn="1"/>
        </p:nvSpPr>
        <p:spPr>
          <a:xfrm>
            <a:off x="323850" y="5471167"/>
            <a:ext cx="3095625" cy="1139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8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6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1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5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1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0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9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0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2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CB9D-D11C-E34C-A635-A67DC154A79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E8CB-C44D-C94C-A990-98A22A6C221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" y="-2540"/>
            <a:ext cx="12183879" cy="68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"/>
            <a:ext cx="12192000" cy="68640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1DF2-4268-2A49-9F75-DA9ADE8315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3A42-877E-844D-9D57-9CD0F956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112"/>
            <a:ext cx="12193805" cy="68651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CA60-4C27-F746-9A06-FA2BC41BD6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6604-2301-B446-971E-170262AF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F555B-7B9D-446C-A0B2-CD4953F74DB9}"/>
              </a:ext>
            </a:extLst>
          </p:cNvPr>
          <p:cNvSpPr/>
          <p:nvPr/>
        </p:nvSpPr>
        <p:spPr>
          <a:xfrm>
            <a:off x="8772525" y="5457825"/>
            <a:ext cx="3241389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B29E5-674D-4919-94D8-93203272515B}"/>
              </a:ext>
            </a:extLst>
          </p:cNvPr>
          <p:cNvSpPr/>
          <p:nvPr/>
        </p:nvSpPr>
        <p:spPr>
          <a:xfrm>
            <a:off x="3856604" y="2273516"/>
            <a:ext cx="731365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rPr>
              <a:t>PREPARING FOR YOUR END OF TERM PRESENTATION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5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36336" y="638567"/>
            <a:ext cx="548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Presentation Prep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653760" y="2211070"/>
            <a:ext cx="8248193" cy="457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 a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variety of different displays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keep it interesting (pictures, text, charts)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Reach out to your reviewers </a:t>
            </a:r>
            <a:r>
              <a:rPr lang="en-US" i="1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before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sending the formal invite to your presentation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your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background, team, project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an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agenda/outline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66B84-D43F-4B61-8911-C0FC3CA57376}"/>
              </a:ext>
            </a:extLst>
          </p:cNvPr>
          <p:cNvSpPr txBox="1">
            <a:spLocks/>
          </p:cNvSpPr>
          <p:nvPr/>
        </p:nvSpPr>
        <p:spPr>
          <a:xfrm>
            <a:off x="251370" y="1747684"/>
            <a:ext cx="1046089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6504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6E15BC-629D-45E7-AD9B-BCEAC7CE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901919"/>
            <a:ext cx="762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6C7E2-874A-4447-8DE8-2E8DBA45AA9B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F6F9-0571-4098-B2A1-13203BFFF8F7}"/>
              </a:ext>
            </a:extLst>
          </p:cNvPr>
          <p:cNvSpPr/>
          <p:nvPr/>
        </p:nvSpPr>
        <p:spPr>
          <a:xfrm>
            <a:off x="104869" y="630090"/>
            <a:ext cx="852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 Visualization Examples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26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C816B-424F-4ECC-9E4E-C477E6A2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5" y="1601614"/>
            <a:ext cx="685293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C6FC8-9805-4215-91FE-342AC3FF547C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33FBB-52CC-4167-ABE4-F9F60229E388}"/>
              </a:ext>
            </a:extLst>
          </p:cNvPr>
          <p:cNvSpPr/>
          <p:nvPr/>
        </p:nvSpPr>
        <p:spPr>
          <a:xfrm>
            <a:off x="104869" y="630090"/>
            <a:ext cx="852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 Visualization Examples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Power of Data Visualization Plus Examples of Good and Bad Visuals">
            <a:extLst>
              <a:ext uri="{FF2B5EF4-FFF2-40B4-BE49-F238E27FC236}">
                <a16:creationId xmlns:a16="http://schemas.microsoft.com/office/drawing/2014/main" id="{416ABBC1-0365-4096-B243-57E3C962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45" y="2174640"/>
            <a:ext cx="6882186" cy="43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EC78A1-CC3A-4449-A9D5-016C334C7D24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36AE-C0F2-465C-9703-BE77C28AAFEC}"/>
              </a:ext>
            </a:extLst>
          </p:cNvPr>
          <p:cNvSpPr/>
          <p:nvPr/>
        </p:nvSpPr>
        <p:spPr>
          <a:xfrm>
            <a:off x="104869" y="630090"/>
            <a:ext cx="852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 Visualization Examples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2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C8FA-EDA8-42A4-B956-50678AA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756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Highlight important data 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it 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clean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focused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Avoid using 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more than one 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Label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axes and datasets (legends)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Remember your 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Clear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” your charts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2C29A-96BE-42A9-A532-071E9EF06246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47318-EA76-4246-ACC2-E4483F2ED0D5}"/>
              </a:ext>
            </a:extLst>
          </p:cNvPr>
          <p:cNvSpPr/>
          <p:nvPr/>
        </p:nvSpPr>
        <p:spPr>
          <a:xfrm>
            <a:off x="544467" y="638567"/>
            <a:ext cx="486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Rules of Thumb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98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EFC509B-BB1E-48C4-A679-3D184179E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45" r="36002"/>
          <a:stretch/>
        </p:blipFill>
        <p:spPr>
          <a:xfrm>
            <a:off x="0" y="0"/>
            <a:ext cx="283284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-1" y="630090"/>
            <a:ext cx="7435261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51370" y="638567"/>
            <a:ext cx="7183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Giving the Presentation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039035" y="1841491"/>
            <a:ext cx="5477436" cy="437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Treat this like an</a:t>
            </a:r>
            <a:r>
              <a:rPr lang="en-US" sz="30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interview 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Arrive early 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make sure equipment works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 the </a:t>
            </a:r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big picture 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your work</a:t>
            </a:r>
          </a:p>
        </p:txBody>
      </p:sp>
    </p:spTree>
    <p:extLst>
      <p:ext uri="{BB962C8B-B14F-4D97-AF65-F5344CB8AC3E}">
        <p14:creationId xmlns:p14="http://schemas.microsoft.com/office/powerpoint/2010/main" val="417135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-1" y="630090"/>
            <a:ext cx="7435261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51370" y="638567"/>
            <a:ext cx="7183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Giving the Presentation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653760" y="2211070"/>
            <a:ext cx="8107181" cy="449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Don’t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say: “because my supervisor told me”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 the </a:t>
            </a:r>
            <a:r>
              <a:rPr lang="en-US" sz="3200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Don’t be rigid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its okay to stray from your presentation for a little while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sure to </a:t>
            </a:r>
            <a:r>
              <a:rPr lang="en-US" sz="32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capture action items and follow-up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talk </a:t>
            </a:r>
            <a:r>
              <a:rPr lang="en-US" sz="32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too fast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Have fun!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66B84-D43F-4B61-8911-C0FC3CA57376}"/>
              </a:ext>
            </a:extLst>
          </p:cNvPr>
          <p:cNvSpPr txBox="1">
            <a:spLocks/>
          </p:cNvSpPr>
          <p:nvPr/>
        </p:nvSpPr>
        <p:spPr>
          <a:xfrm>
            <a:off x="251370" y="1747684"/>
            <a:ext cx="1046089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51773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4193732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51370" y="638567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What’s next?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6D76B-2836-41FD-851A-63970036BA60}"/>
              </a:ext>
            </a:extLst>
          </p:cNvPr>
          <p:cNvSpPr/>
          <p:nvPr/>
        </p:nvSpPr>
        <p:spPr>
          <a:xfrm>
            <a:off x="3237972" y="1817211"/>
            <a:ext cx="3385250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57DB8-F7D4-4B68-8A65-895047764B17}"/>
              </a:ext>
            </a:extLst>
          </p:cNvPr>
          <p:cNvSpPr txBox="1">
            <a:spLocks/>
          </p:cNvSpPr>
          <p:nvPr/>
        </p:nvSpPr>
        <p:spPr>
          <a:xfrm>
            <a:off x="4770579" y="1802246"/>
            <a:ext cx="579897" cy="49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1.</a:t>
            </a:r>
            <a:endParaRPr lang="en-US" sz="3200" b="1" dirty="0">
              <a:solidFill>
                <a:prstClr val="black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604363" y="2244304"/>
            <a:ext cx="2652467" cy="107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Schedule your 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98B16-59CD-45EC-91A7-32FCC77D3715}"/>
              </a:ext>
            </a:extLst>
          </p:cNvPr>
          <p:cNvSpPr/>
          <p:nvPr/>
        </p:nvSpPr>
        <p:spPr>
          <a:xfrm>
            <a:off x="3237972" y="3439339"/>
            <a:ext cx="3385250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12CA10-3B20-4C55-8BF1-EAD3E5A92359}"/>
              </a:ext>
            </a:extLst>
          </p:cNvPr>
          <p:cNvSpPr txBox="1">
            <a:spLocks/>
          </p:cNvSpPr>
          <p:nvPr/>
        </p:nvSpPr>
        <p:spPr>
          <a:xfrm>
            <a:off x="4770579" y="3473802"/>
            <a:ext cx="579897" cy="49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endParaRPr lang="en-US" sz="3200" b="1" dirty="0">
              <a:solidFill>
                <a:prstClr val="black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060FCB-D5CB-41B1-AA7B-BC9C2AC2676D}"/>
              </a:ext>
            </a:extLst>
          </p:cNvPr>
          <p:cNvSpPr txBox="1">
            <a:spLocks/>
          </p:cNvSpPr>
          <p:nvPr/>
        </p:nvSpPr>
        <p:spPr>
          <a:xfrm>
            <a:off x="3604362" y="4040462"/>
            <a:ext cx="2652467" cy="64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B8550-BD70-46DA-8010-EB9838158C9B}"/>
              </a:ext>
            </a:extLst>
          </p:cNvPr>
          <p:cNvSpPr/>
          <p:nvPr/>
        </p:nvSpPr>
        <p:spPr>
          <a:xfrm>
            <a:off x="3230354" y="5077020"/>
            <a:ext cx="3392868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966C6C-8450-4370-A60F-6A31538B7870}"/>
              </a:ext>
            </a:extLst>
          </p:cNvPr>
          <p:cNvSpPr txBox="1">
            <a:spLocks/>
          </p:cNvSpPr>
          <p:nvPr/>
        </p:nvSpPr>
        <p:spPr>
          <a:xfrm>
            <a:off x="4762961" y="5111483"/>
            <a:ext cx="579897" cy="49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3.</a:t>
            </a:r>
            <a:endParaRPr lang="en-US" sz="3200" b="1" dirty="0">
              <a:solidFill>
                <a:prstClr val="black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2B628E-C26B-4A38-A64B-D9DED76F8E11}"/>
              </a:ext>
            </a:extLst>
          </p:cNvPr>
          <p:cNvSpPr txBox="1">
            <a:spLocks/>
          </p:cNvSpPr>
          <p:nvPr/>
        </p:nvSpPr>
        <p:spPr>
          <a:xfrm>
            <a:off x="3794454" y="5718163"/>
            <a:ext cx="2248001" cy="5259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03990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B1716-A01E-4A72-9C5F-1A84FB637582}"/>
              </a:ext>
            </a:extLst>
          </p:cNvPr>
          <p:cNvSpPr/>
          <p:nvPr/>
        </p:nvSpPr>
        <p:spPr>
          <a:xfrm>
            <a:off x="7032979" y="5568160"/>
            <a:ext cx="4579828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37BD3-0243-463F-B291-15D30EE4E350}"/>
              </a:ext>
            </a:extLst>
          </p:cNvPr>
          <p:cNvSpPr/>
          <p:nvPr/>
        </p:nvSpPr>
        <p:spPr>
          <a:xfrm>
            <a:off x="4079834" y="2505670"/>
            <a:ext cx="4092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QUESTIONS?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6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C9917-B438-44D5-8717-EFD5398F01F9}"/>
              </a:ext>
            </a:extLst>
          </p:cNvPr>
          <p:cNvSpPr/>
          <p:nvPr/>
        </p:nvSpPr>
        <p:spPr>
          <a:xfrm>
            <a:off x="0" y="630090"/>
            <a:ext cx="4736592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</a:schemeClr>
              </a:gs>
              <a:gs pos="63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6F10C-CB45-4E5A-94D8-8133CCDF85C1}"/>
              </a:ext>
            </a:extLst>
          </p:cNvPr>
          <p:cNvSpPr/>
          <p:nvPr/>
        </p:nvSpPr>
        <p:spPr>
          <a:xfrm>
            <a:off x="209550" y="5534025"/>
            <a:ext cx="3241389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8B002-F1BA-4E9C-B35F-210B9F546A40}"/>
              </a:ext>
            </a:extLst>
          </p:cNvPr>
          <p:cNvSpPr/>
          <p:nvPr/>
        </p:nvSpPr>
        <p:spPr>
          <a:xfrm>
            <a:off x="608634" y="628944"/>
            <a:ext cx="297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Overview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25303-9C5C-4C18-A875-8AFC54B3DC10}"/>
              </a:ext>
            </a:extLst>
          </p:cNvPr>
          <p:cNvSpPr/>
          <p:nvPr/>
        </p:nvSpPr>
        <p:spPr>
          <a:xfrm>
            <a:off x="772741" y="2990335"/>
            <a:ext cx="2115006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329" y="3429000"/>
            <a:ext cx="1701829" cy="586947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61D21-B61F-407F-A8F3-C2B5CB1D8A7A}"/>
              </a:ext>
            </a:extLst>
          </p:cNvPr>
          <p:cNvSpPr/>
          <p:nvPr/>
        </p:nvSpPr>
        <p:spPr>
          <a:xfrm>
            <a:off x="3094335" y="2990335"/>
            <a:ext cx="2115006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3561A7-5E6B-4652-A9D5-27AE675FB162}"/>
              </a:ext>
            </a:extLst>
          </p:cNvPr>
          <p:cNvSpPr txBox="1">
            <a:spLocks/>
          </p:cNvSpPr>
          <p:nvPr/>
        </p:nvSpPr>
        <p:spPr>
          <a:xfrm>
            <a:off x="3300923" y="3429000"/>
            <a:ext cx="1701829" cy="5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What?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039E1-F050-41CC-ABAA-58B280A34461}"/>
              </a:ext>
            </a:extLst>
          </p:cNvPr>
          <p:cNvSpPr/>
          <p:nvPr/>
        </p:nvSpPr>
        <p:spPr>
          <a:xfrm>
            <a:off x="5415929" y="2990335"/>
            <a:ext cx="2115006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6B95A9-FDA1-483E-BC57-DCD72C6498EC}"/>
              </a:ext>
            </a:extLst>
          </p:cNvPr>
          <p:cNvSpPr txBox="1">
            <a:spLocks/>
          </p:cNvSpPr>
          <p:nvPr/>
        </p:nvSpPr>
        <p:spPr>
          <a:xfrm>
            <a:off x="5622517" y="3429000"/>
            <a:ext cx="1701829" cy="5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Who?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5E0D2-6481-4FF6-9AF6-AFF55AEBE517}"/>
              </a:ext>
            </a:extLst>
          </p:cNvPr>
          <p:cNvSpPr/>
          <p:nvPr/>
        </p:nvSpPr>
        <p:spPr>
          <a:xfrm>
            <a:off x="7737523" y="2996513"/>
            <a:ext cx="2115006" cy="146247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CB41BB-B1E5-4751-B149-F7CA78F20FFE}"/>
              </a:ext>
            </a:extLst>
          </p:cNvPr>
          <p:cNvSpPr txBox="1">
            <a:spLocks/>
          </p:cNvSpPr>
          <p:nvPr/>
        </p:nvSpPr>
        <p:spPr>
          <a:xfrm>
            <a:off x="7944111" y="3435178"/>
            <a:ext cx="1701829" cy="5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How?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2815DC-CF08-43AE-BA3A-63BB27F6FD72}"/>
              </a:ext>
            </a:extLst>
          </p:cNvPr>
          <p:cNvCxnSpPr>
            <a:cxnSpLocks/>
          </p:cNvCxnSpPr>
          <p:nvPr/>
        </p:nvCxnSpPr>
        <p:spPr>
          <a:xfrm>
            <a:off x="2520778" y="2610227"/>
            <a:ext cx="5216745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C6049-5C9D-4F99-873D-10ACB6481F5D}"/>
              </a:ext>
            </a:extLst>
          </p:cNvPr>
          <p:cNvCxnSpPr>
            <a:cxnSpLocks/>
          </p:cNvCxnSpPr>
          <p:nvPr/>
        </p:nvCxnSpPr>
        <p:spPr>
          <a:xfrm>
            <a:off x="2588611" y="4838562"/>
            <a:ext cx="5216745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-1" y="630090"/>
            <a:ext cx="8766053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19881" y="628944"/>
            <a:ext cx="8766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Why do a final presentation?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06632B5-28F2-4C0C-99B9-32DAE562466D}"/>
              </a:ext>
            </a:extLst>
          </p:cNvPr>
          <p:cNvSpPr txBox="1">
            <a:spLocks/>
          </p:cNvSpPr>
          <p:nvPr/>
        </p:nvSpPr>
        <p:spPr>
          <a:xfrm>
            <a:off x="667513" y="1892043"/>
            <a:ext cx="7699248" cy="223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you an opportunity to </a:t>
            </a:r>
            <a:r>
              <a:rPr lang="en-US" sz="2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showcase your work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Provides another </a:t>
            </a:r>
            <a:r>
              <a:rPr lang="en-US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form of evaluation </a:t>
            </a: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for Lutron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Provides an </a:t>
            </a:r>
            <a:r>
              <a:rPr lang="en-US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additional opportunity to interact </a:t>
            </a: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with leaders at Lutron</a:t>
            </a:r>
          </a:p>
          <a:p>
            <a:pPr marL="514350" indent="-514350">
              <a:buAutoNum type="arabicPeriod"/>
            </a:pPr>
            <a:endParaRPr lang="en-US" sz="2600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16BBC9-D4A7-4C4E-824F-55393E435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17" r="57580"/>
          <a:stretch/>
        </p:blipFill>
        <p:spPr>
          <a:xfrm>
            <a:off x="0" y="0"/>
            <a:ext cx="3109393" cy="6901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735773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23224" y="617350"/>
            <a:ext cx="7696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is being evaluated?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285672" y="1839640"/>
            <a:ext cx="5648016" cy="3915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Technical knowledge </a:t>
            </a: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of topic and your ability to clearly communicate that knowledge</a:t>
            </a:r>
          </a:p>
          <a:p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Understanding of the </a:t>
            </a:r>
            <a:r>
              <a:rPr lang="en-US" sz="2600" b="1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‘why’ </a:t>
            </a: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behind your project</a:t>
            </a:r>
          </a:p>
          <a:p>
            <a:r>
              <a:rPr lang="en-US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Ability to present </a:t>
            </a:r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to a group</a:t>
            </a:r>
          </a:p>
          <a:p>
            <a: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How do you </a:t>
            </a:r>
            <a:r>
              <a:rPr lang="en-US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handle the unpredictable</a:t>
            </a:r>
            <a:endParaRPr lang="en-US" sz="2600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br>
              <a:rPr lang="en-US" sz="2600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</a:br>
            <a:endParaRPr lang="en-US" sz="2600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C5A470DA-32DA-4020-A73C-88892D11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9" r="23000"/>
          <a:stretch/>
        </p:blipFill>
        <p:spPr>
          <a:xfrm>
            <a:off x="0" y="-4238"/>
            <a:ext cx="358217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735773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692249" y="626315"/>
            <a:ext cx="659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Who is the audience?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678864" y="1819835"/>
            <a:ext cx="5707183" cy="455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Your audience will be people with your technical background, but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not people on your direct team: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3 reviewers, 2 manager level</a:t>
            </a:r>
          </a:p>
          <a:p>
            <a:pPr marL="914400" lvl="2" indent="0">
              <a:buNone/>
            </a:pPr>
            <a:endParaRPr lang="en-US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5860747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192785" y="630090"/>
            <a:ext cx="5667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Presentation Prep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568659" y="2294235"/>
            <a:ext cx="7974706" cy="410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is no right/wrong way of presenting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students use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PowerPoint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students get creative with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Java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iOS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etc., but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make it can work within Teams</a:t>
            </a:r>
            <a:endParaRPr lang="en-US" sz="2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Physical prototypes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demos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encouraged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you have an issue, tinker for 1-2 minutes to fix, then move 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1CA62-4773-4999-ABCA-F63E02B5F000}"/>
              </a:ext>
            </a:extLst>
          </p:cNvPr>
          <p:cNvSpPr txBox="1">
            <a:spLocks/>
          </p:cNvSpPr>
          <p:nvPr/>
        </p:nvSpPr>
        <p:spPr>
          <a:xfrm>
            <a:off x="316352" y="1793776"/>
            <a:ext cx="2922315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37312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95F070DD-4C36-421E-845B-9A385D417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1" r="34049"/>
          <a:stretch/>
        </p:blipFill>
        <p:spPr>
          <a:xfrm>
            <a:off x="-1" y="0"/>
            <a:ext cx="2983469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590653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23979" y="630090"/>
            <a:ext cx="5482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Presentation Prep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175686" y="2071087"/>
            <a:ext cx="6061740" cy="502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Book reviewers for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1.5 hours minimum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Presentation should be about </a:t>
            </a:r>
            <a:r>
              <a:rPr lang="en-US" sz="24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50 minutes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Anticipate </a:t>
            </a:r>
            <a:r>
              <a:rPr lang="en-US" sz="24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30 minutes of Q+A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Your presentation should be the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</a:t>
            </a:r>
            <a:r>
              <a:rPr lang="en-US" baseline="30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nd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to last week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of your term</a:t>
            </a:r>
          </a:p>
          <a:p>
            <a:pPr lvl="2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This provides enough time to follow-up on action items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1CDDA-BC29-4D60-B6C0-DF416D5349CD}"/>
              </a:ext>
            </a:extLst>
          </p:cNvPr>
          <p:cNvSpPr txBox="1">
            <a:spLocks/>
          </p:cNvSpPr>
          <p:nvPr/>
        </p:nvSpPr>
        <p:spPr>
          <a:xfrm>
            <a:off x="2984215" y="1570628"/>
            <a:ext cx="2922315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36342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5857103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258344" y="631854"/>
            <a:ext cx="548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Presentation Prep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522049" y="2176381"/>
            <a:ext cx="8559198" cy="447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Presentation should focus on your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 project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80%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Project details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20%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What you enjoyed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Work with your supervisor to understand the appropriate level of detail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Come prepared with </a:t>
            </a:r>
            <a:r>
              <a:rPr lang="en-US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in-depth data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if needed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You should try to talk about small projects </a:t>
            </a:r>
            <a:r>
              <a:rPr lang="en-US" b="1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if you have the time</a:t>
            </a:r>
            <a:endParaRPr lang="en-US" dirty="0">
              <a:solidFill>
                <a:prstClr val="black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E7852E-1C52-4E8D-9D31-7AFA2261D282}"/>
              </a:ext>
            </a:extLst>
          </p:cNvPr>
          <p:cNvSpPr txBox="1">
            <a:spLocks/>
          </p:cNvSpPr>
          <p:nvPr/>
        </p:nvSpPr>
        <p:spPr>
          <a:xfrm>
            <a:off x="258344" y="1692855"/>
            <a:ext cx="2922315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51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wooden table&#10;&#10;Description automatically generated">
            <a:extLst>
              <a:ext uri="{FF2B5EF4-FFF2-40B4-BE49-F238E27FC236}">
                <a16:creationId xmlns:a16="http://schemas.microsoft.com/office/drawing/2014/main" id="{E1FD5EA2-6ECE-4C91-B9FB-400F0804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3" r="37006"/>
          <a:stretch/>
        </p:blipFill>
        <p:spPr>
          <a:xfrm>
            <a:off x="0" y="0"/>
            <a:ext cx="329004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AA1175-6FC2-4F2B-AFCD-42CE9E64975F}"/>
              </a:ext>
            </a:extLst>
          </p:cNvPr>
          <p:cNvSpPr/>
          <p:nvPr/>
        </p:nvSpPr>
        <p:spPr>
          <a:xfrm>
            <a:off x="0" y="630090"/>
            <a:ext cx="598067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6000">
                <a:schemeClr val="accent3">
                  <a:lumMod val="0"/>
                  <a:lumOff val="100000"/>
                  <a:alpha val="84000"/>
                </a:schemeClr>
              </a:gs>
              <a:gs pos="63000">
                <a:schemeClr val="bg1">
                  <a:lumMod val="8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7F8F-A3AF-4171-9EBF-3E7A539C1727}"/>
              </a:ext>
            </a:extLst>
          </p:cNvPr>
          <p:cNvSpPr/>
          <p:nvPr/>
        </p:nvSpPr>
        <p:spPr>
          <a:xfrm>
            <a:off x="143362" y="638567"/>
            <a:ext cx="5667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Presentation Prep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A9907-ED52-4CE5-9C55-7DA180EB0556}"/>
              </a:ext>
            </a:extLst>
          </p:cNvPr>
          <p:cNvSpPr txBox="1">
            <a:spLocks/>
          </p:cNvSpPr>
          <p:nvPr/>
        </p:nvSpPr>
        <p:spPr>
          <a:xfrm>
            <a:off x="3594185" y="2178282"/>
            <a:ext cx="5191228" cy="414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Quick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about yourself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 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– define your project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Provide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information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on how you  solved the problem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Summarize</a:t>
            </a:r>
            <a:r>
              <a:rPr lang="en-US" sz="3000" dirty="0">
                <a:solidFill>
                  <a:prstClr val="black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 the solution</a:t>
            </a:r>
          </a:p>
          <a:p>
            <a:r>
              <a:rPr lang="en-US" sz="3000" dirty="0">
                <a:solidFill>
                  <a:prstClr val="black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Q+A</a:t>
            </a:r>
          </a:p>
          <a:p>
            <a:endParaRPr lang="en-US" sz="3000" dirty="0">
              <a:solidFill>
                <a:prstClr val="black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66B84-D43F-4B61-8911-C0FC3CA57376}"/>
              </a:ext>
            </a:extLst>
          </p:cNvPr>
          <p:cNvSpPr txBox="1">
            <a:spLocks/>
          </p:cNvSpPr>
          <p:nvPr/>
        </p:nvSpPr>
        <p:spPr>
          <a:xfrm>
            <a:off x="3370730" y="1677824"/>
            <a:ext cx="2922315" cy="5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Sample Agenda</a:t>
            </a:r>
          </a:p>
        </p:txBody>
      </p:sp>
    </p:spTree>
    <p:extLst>
      <p:ext uri="{BB962C8B-B14F-4D97-AF65-F5344CB8AC3E}">
        <p14:creationId xmlns:p14="http://schemas.microsoft.com/office/powerpoint/2010/main" val="35022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C741BAC932A47BA8085BDAD226FE2" ma:contentTypeVersion="9" ma:contentTypeDescription="Create a new document." ma:contentTypeScope="" ma:versionID="94bcaf96765ea55e9b29032860458d1d">
  <xsd:schema xmlns:xsd="http://www.w3.org/2001/XMLSchema" xmlns:xs="http://www.w3.org/2001/XMLSchema" xmlns:p="http://schemas.microsoft.com/office/2006/metadata/properties" xmlns:ns2="e4356e42-d52d-44f7-b7f3-b069e2dcab09" xmlns:ns3="a8cf4028-1bc6-42f3-b44a-c498e7419621" targetNamespace="http://schemas.microsoft.com/office/2006/metadata/properties" ma:root="true" ma:fieldsID="5793f83675155bff55637cc72c79b28d" ns2:_="" ns3:_="">
    <xsd:import namespace="e4356e42-d52d-44f7-b7f3-b069e2dcab09"/>
    <xsd:import namespace="a8cf4028-1bc6-42f3-b44a-c498e74196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356e42-d52d-44f7-b7f3-b069e2dcab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f4028-1bc6-42f3-b44a-c498e74196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E4578-3C04-46B3-8482-A243E83F7916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e4356e42-d52d-44f7-b7f3-b069e2dcab09"/>
    <ds:schemaRef ds:uri="a8cf4028-1bc6-42f3-b44a-c498e7419621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7949041-37AC-47D7-A32C-4DA565AB8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D365F7-9067-40A0-94FB-513F8AA46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356e42-d52d-44f7-b7f3-b069e2dcab09"/>
    <ds:schemaRef ds:uri="a8cf4028-1bc6-42f3-b44a-c498e74196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502</Words>
  <Application>Microsoft Office PowerPoint</Application>
  <PresentationFormat>Widescreen</PresentationFormat>
  <Paragraphs>90</Paragraphs>
  <Slides>18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Historic</vt:lpstr>
      <vt:lpstr>Segoe UI Light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Welk</dc:creator>
  <cp:lastModifiedBy>Suzanne O'Brien</cp:lastModifiedBy>
  <cp:revision>187</cp:revision>
  <dcterms:created xsi:type="dcterms:W3CDTF">2017-05-11T18:52:33Z</dcterms:created>
  <dcterms:modified xsi:type="dcterms:W3CDTF">2021-07-14T14:25:27Z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0x010100DDBC741BAC932A47BA8085BDAD226FE2</vt:lpwstr>
  </property>
</Properties>
</file>