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E9A0-8822-400F-B7E2-6E583DC34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Веб 2018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BA86F-CE7D-4E76-9AFB-1DE08B3FC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Федоренко Олексій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52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E296-A8FB-4CA1-82E3-DFADF1BC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8934-BEBD-40D9-B6B5-254103B77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Чистий</a:t>
            </a:r>
          </a:p>
          <a:p>
            <a:r>
              <a:rPr lang="en-US" dirty="0"/>
              <a:t>EcmaScript</a:t>
            </a:r>
          </a:p>
          <a:p>
            <a:r>
              <a:rPr lang="en-US" dirty="0"/>
              <a:t>DOM</a:t>
            </a:r>
          </a:p>
          <a:p>
            <a:r>
              <a:rPr lang="uk-UA" dirty="0"/>
              <a:t>Бібліотеки</a:t>
            </a:r>
          </a:p>
          <a:p>
            <a:pPr lvl="1"/>
            <a:r>
              <a:rPr lang="en-US" dirty="0"/>
              <a:t>JQuery</a:t>
            </a:r>
          </a:p>
          <a:p>
            <a:pPr lvl="1"/>
            <a:r>
              <a:rPr lang="en-US" dirty="0"/>
              <a:t>Owl Carousel</a:t>
            </a:r>
          </a:p>
          <a:p>
            <a:pPr lvl="1"/>
            <a:r>
              <a:rPr lang="en-US" dirty="0"/>
              <a:t>Magnificent pop-up</a:t>
            </a:r>
          </a:p>
          <a:p>
            <a:pPr lvl="1"/>
            <a:r>
              <a:rPr lang="en-US" dirty="0"/>
              <a:t>Slick</a:t>
            </a:r>
          </a:p>
          <a:p>
            <a:r>
              <a:rPr lang="en-US" dirty="0"/>
              <a:t>Frameworks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Vue.js</a:t>
            </a:r>
          </a:p>
          <a:p>
            <a:pPr lvl="1"/>
            <a:r>
              <a:rPr lang="en-US" dirty="0"/>
              <a:t>React</a:t>
            </a:r>
          </a:p>
          <a:p>
            <a:endParaRPr lang="uk-U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99212-2152-4463-AEB3-710F89574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72107" y="2268413"/>
            <a:ext cx="4447786" cy="3581401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Інструменти</a:t>
            </a:r>
          </a:p>
          <a:p>
            <a:pPr lvl="1"/>
            <a:r>
              <a:rPr lang="en-US" dirty="0"/>
              <a:t>Linter or lint refers </a:t>
            </a:r>
          </a:p>
          <a:p>
            <a:pPr lvl="1"/>
            <a:r>
              <a:rPr lang="en-US" dirty="0"/>
              <a:t>Task runners </a:t>
            </a:r>
          </a:p>
          <a:p>
            <a:pPr lvl="1"/>
            <a:r>
              <a:rPr lang="en-US" dirty="0"/>
              <a:t>Bundlers </a:t>
            </a:r>
          </a:p>
          <a:p>
            <a:r>
              <a:rPr lang="uk-UA" dirty="0"/>
              <a:t>Практика базових програм</a:t>
            </a:r>
          </a:p>
          <a:p>
            <a:pPr lvl="1"/>
            <a:r>
              <a:rPr lang="uk-UA" dirty="0"/>
              <a:t>Модальні вікна</a:t>
            </a:r>
          </a:p>
          <a:p>
            <a:pPr lvl="1"/>
            <a:r>
              <a:rPr lang="uk-UA" dirty="0"/>
              <a:t>Слайдери</a:t>
            </a:r>
          </a:p>
          <a:p>
            <a:pPr lvl="1"/>
            <a:r>
              <a:rPr lang="uk-UA" dirty="0"/>
              <a:t>Акордеон </a:t>
            </a:r>
          </a:p>
          <a:p>
            <a:endParaRPr lang="uk-UA" dirty="0"/>
          </a:p>
        </p:txBody>
      </p:sp>
      <p:pic>
        <p:nvPicPr>
          <p:cNvPr id="7170" name="Picture 2" descr="Image result for JavaScript">
            <a:extLst>
              <a:ext uri="{FF2B5EF4-FFF2-40B4-BE49-F238E27FC236}">
                <a16:creationId xmlns:a16="http://schemas.microsoft.com/office/drawing/2014/main" id="{94B29A71-FF6D-4617-A397-E151A701C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769" y="1574103"/>
            <a:ext cx="3709793" cy="370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0DB414-EEA0-4516-BA29-CEB0871613C3}"/>
              </a:ext>
            </a:extLst>
          </p:cNvPr>
          <p:cNvSpPr/>
          <p:nvPr/>
        </p:nvSpPr>
        <p:spPr>
          <a:xfrm>
            <a:off x="8112369" y="55258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https://codeburst.io/5-common-mistakes-that-every-new-javascript-programmer-does-d0559770d345</a:t>
            </a:r>
          </a:p>
        </p:txBody>
      </p:sp>
    </p:spTree>
    <p:extLst>
      <p:ext uri="{BB962C8B-B14F-4D97-AF65-F5344CB8AC3E}">
        <p14:creationId xmlns:p14="http://schemas.microsoft.com/office/powerpoint/2010/main" val="295703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E296-A8FB-4CA1-82E3-DFADF1BC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Допоміжні програми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8934-BEBD-40D9-B6B5-254103B77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Редактори</a:t>
            </a:r>
          </a:p>
          <a:p>
            <a:pPr lvl="1"/>
            <a:r>
              <a:rPr lang="en-US" dirty="0"/>
              <a:t>Sublime Text 3, Atom, VSCode, Brackets</a:t>
            </a:r>
          </a:p>
          <a:p>
            <a:r>
              <a:rPr lang="uk-UA" dirty="0"/>
              <a:t>Браузер</a:t>
            </a:r>
          </a:p>
          <a:p>
            <a:pPr lvl="1"/>
            <a:r>
              <a:rPr lang="en-US" dirty="0"/>
              <a:t>Chrome </a:t>
            </a:r>
            <a:r>
              <a:rPr lang="uk-UA" dirty="0"/>
              <a:t>та </a:t>
            </a:r>
            <a:r>
              <a:rPr lang="en-US" dirty="0"/>
              <a:t>Firefox</a:t>
            </a:r>
          </a:p>
          <a:p>
            <a:r>
              <a:rPr lang="uk-UA" dirty="0"/>
              <a:t>Редакція картинок</a:t>
            </a:r>
          </a:p>
          <a:p>
            <a:pPr lvl="1"/>
            <a:r>
              <a:rPr lang="en-US" dirty="0"/>
              <a:t>Adobe Photoshop</a:t>
            </a:r>
          </a:p>
          <a:p>
            <a:pPr lvl="1"/>
            <a:r>
              <a:rPr lang="en-US" dirty="0"/>
              <a:t>Inkscape </a:t>
            </a:r>
            <a:r>
              <a:rPr lang="uk-UA" dirty="0"/>
              <a:t>або </a:t>
            </a:r>
            <a:r>
              <a:rPr lang="en-US" dirty="0"/>
              <a:t>Adobe Illustrator</a:t>
            </a:r>
          </a:p>
          <a:p>
            <a:r>
              <a:rPr lang="uk-UA" dirty="0"/>
              <a:t>Зв’язок з сервером</a:t>
            </a:r>
          </a:p>
          <a:p>
            <a:pPr lvl="1"/>
            <a:r>
              <a:rPr lang="en-US" dirty="0"/>
              <a:t>FileZilla</a:t>
            </a:r>
          </a:p>
          <a:p>
            <a:pPr lvl="1"/>
            <a:r>
              <a:rPr lang="en-US" dirty="0"/>
              <a:t>Putty</a:t>
            </a:r>
          </a:p>
          <a:p>
            <a:r>
              <a:rPr lang="en-US" dirty="0"/>
              <a:t>GitHub</a:t>
            </a:r>
            <a:r>
              <a:rPr lang="uk-UA" dirty="0"/>
              <a:t> і </a:t>
            </a:r>
            <a:r>
              <a:rPr lang="en-US" dirty="0"/>
              <a:t>Gist</a:t>
            </a:r>
          </a:p>
          <a:p>
            <a:endParaRPr lang="uk-UA" dirty="0"/>
          </a:p>
        </p:txBody>
      </p:sp>
      <p:pic>
        <p:nvPicPr>
          <p:cNvPr id="8206" name="Picture 14" descr="Image result for FileZilla">
            <a:extLst>
              <a:ext uri="{FF2B5EF4-FFF2-40B4-BE49-F238E27FC236}">
                <a16:creationId xmlns:a16="http://schemas.microsoft.com/office/drawing/2014/main" id="{A67E220A-E256-4269-B9BA-72FC04DFE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342" y="890493"/>
            <a:ext cx="2086355" cy="208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Adobe Photoshop">
            <a:extLst>
              <a:ext uri="{FF2B5EF4-FFF2-40B4-BE49-F238E27FC236}">
                <a16:creationId xmlns:a16="http://schemas.microsoft.com/office/drawing/2014/main" id="{F41C3139-A09A-49A4-B799-CF24C8C67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660" y="2035561"/>
            <a:ext cx="2085405" cy="20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atom text editor">
            <a:extLst>
              <a:ext uri="{FF2B5EF4-FFF2-40B4-BE49-F238E27FC236}">
                <a16:creationId xmlns:a16="http://schemas.microsoft.com/office/drawing/2014/main" id="{66EC0729-80AA-47A1-AF4F-3557092B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736" y="3643598"/>
            <a:ext cx="2085405" cy="20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Related image">
            <a:extLst>
              <a:ext uri="{FF2B5EF4-FFF2-40B4-BE49-F238E27FC236}">
                <a16:creationId xmlns:a16="http://schemas.microsoft.com/office/drawing/2014/main" id="{B2D0E661-74DB-4C19-9D6A-A6D8A1A4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994" y="2641503"/>
            <a:ext cx="19050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age result for Brackets text editor">
            <a:extLst>
              <a:ext uri="{FF2B5EF4-FFF2-40B4-BE49-F238E27FC236}">
                <a16:creationId xmlns:a16="http://schemas.microsoft.com/office/drawing/2014/main" id="{8FFA4546-C315-44E6-9190-130C604D9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697" y="5187796"/>
            <a:ext cx="2085405" cy="20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0008F-B9F8-42C2-9D19-E16CD8308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637" y="4283492"/>
            <a:ext cx="2085405" cy="2085405"/>
          </a:xfrm>
          <a:prstGeom prst="rect">
            <a:avLst/>
          </a:prstGeom>
        </p:spPr>
      </p:pic>
      <p:pic>
        <p:nvPicPr>
          <p:cNvPr id="8194" name="Picture 2" descr="Image result for github">
            <a:extLst>
              <a:ext uri="{FF2B5EF4-FFF2-40B4-BE49-F238E27FC236}">
                <a16:creationId xmlns:a16="http://schemas.microsoft.com/office/drawing/2014/main" id="{52852623-C7DF-4654-B357-023AE311F89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156" y="3781996"/>
            <a:ext cx="2085404" cy="208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68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E296-A8FB-4CA1-82E3-DFADF1BC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Навчальні ресурси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8934-BEBD-40D9-B6B5-254103B77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HTML &amp; CSS: Design and Build Websites (Jon Duckett)</a:t>
            </a:r>
          </a:p>
          <a:p>
            <a:r>
              <a:rPr lang="en-US" dirty="0"/>
              <a:t>JavaScript and JQuery: Interactive Front-End Web Development (Jon Duckett)</a:t>
            </a:r>
          </a:p>
          <a:p>
            <a:r>
              <a:rPr lang="uk-UA" dirty="0"/>
              <a:t>Сайти</a:t>
            </a:r>
          </a:p>
          <a:p>
            <a:pPr lvl="1"/>
            <a:r>
              <a:rPr lang="en-US" dirty="0"/>
              <a:t>W3schools</a:t>
            </a:r>
          </a:p>
          <a:p>
            <a:pPr lvl="1"/>
            <a:r>
              <a:rPr lang="en-US" dirty="0"/>
              <a:t>MDN</a:t>
            </a:r>
          </a:p>
          <a:p>
            <a:endParaRPr lang="uk-UA" dirty="0"/>
          </a:p>
        </p:txBody>
      </p:sp>
      <p:pic>
        <p:nvPicPr>
          <p:cNvPr id="9218" name="Picture 2" descr="Image result for HTML &amp; CSS: Design and Build Websites">
            <a:extLst>
              <a:ext uri="{FF2B5EF4-FFF2-40B4-BE49-F238E27FC236}">
                <a16:creationId xmlns:a16="http://schemas.microsoft.com/office/drawing/2014/main" id="{911F66D2-4A9E-428A-84ED-25A324869B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547" y="2286000"/>
            <a:ext cx="362233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6BCC95-E190-420A-BCC7-FDDB57598966}"/>
              </a:ext>
            </a:extLst>
          </p:cNvPr>
          <p:cNvSpPr/>
          <p:nvPr/>
        </p:nvSpPr>
        <p:spPr>
          <a:xfrm>
            <a:off x="6842760" y="5867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http://eyelearn.org/ma-stu-gallery/miniProj-2014/book/catia/</a:t>
            </a:r>
          </a:p>
        </p:txBody>
      </p:sp>
    </p:spTree>
    <p:extLst>
      <p:ext uri="{BB962C8B-B14F-4D97-AF65-F5344CB8AC3E}">
        <p14:creationId xmlns:p14="http://schemas.microsoft.com/office/powerpoint/2010/main" val="24109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9782-D18B-4632-AF91-729E52AD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046BC-D4FA-4AF0-AA40-B5ACF42BF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 ЧОГО ПОЧАТИ І ЩО ВЧИТИ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1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E296-A8FB-4CA1-82E3-DFADF1BC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 чому краще програмувати</a:t>
            </a:r>
            <a:br>
              <a:rPr lang="uk-UA" dirty="0"/>
            </a:b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8934-BEBD-40D9-B6B5-254103B77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JavaScript</a:t>
            </a:r>
          </a:p>
          <a:p>
            <a:r>
              <a:rPr lang="ru-RU" dirty="0"/>
              <a:t>Php</a:t>
            </a:r>
          </a:p>
          <a:p>
            <a:r>
              <a:rPr lang="ru-RU" dirty="0"/>
              <a:t>Python </a:t>
            </a:r>
          </a:p>
          <a:p>
            <a:r>
              <a:rPr lang="ru-RU" dirty="0"/>
              <a:t>Ruby </a:t>
            </a:r>
          </a:p>
          <a:p>
            <a:r>
              <a:rPr lang="ru-RU" dirty="0"/>
              <a:t>Java</a:t>
            </a:r>
          </a:p>
          <a:p>
            <a:r>
              <a:rPr lang="ru-RU" dirty="0"/>
              <a:t>C++</a:t>
            </a:r>
          </a:p>
          <a:p>
            <a:endParaRPr lang="uk-U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1CF5-8016-485E-B2E4-5F1AA9430530}"/>
              </a:ext>
            </a:extLst>
          </p:cNvPr>
          <p:cNvSpPr/>
          <p:nvPr/>
        </p:nvSpPr>
        <p:spPr>
          <a:xfrm>
            <a:off x="6577427" y="5987534"/>
            <a:ext cx="529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https://seanb.co.uk/2016/05/too-many-languages/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81EBC60-A88C-4511-96F2-2AF64A4E80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81160" y="2100619"/>
            <a:ext cx="5528702" cy="3581400"/>
          </a:xfrm>
        </p:spPr>
      </p:pic>
    </p:spTree>
    <p:extLst>
      <p:ext uri="{BB962C8B-B14F-4D97-AF65-F5344CB8AC3E}">
        <p14:creationId xmlns:p14="http://schemas.microsoft.com/office/powerpoint/2010/main" val="57123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E296-A8FB-4CA1-82E3-DFADF1BC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8934-BEBD-40D9-B6B5-254103B77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/>
          <a:p>
            <a:r>
              <a:rPr lang="uk-UA" dirty="0"/>
              <a:t>Популярність</a:t>
            </a:r>
          </a:p>
          <a:p>
            <a:r>
              <a:rPr lang="en-US" dirty="0"/>
              <a:t>Node.js</a:t>
            </a:r>
          </a:p>
          <a:p>
            <a:r>
              <a:rPr lang="uk-UA" dirty="0"/>
              <a:t>Працює на обох сторонах</a:t>
            </a:r>
          </a:p>
          <a:p>
            <a:r>
              <a:rPr lang="uk-UA" dirty="0"/>
              <a:t>Масштабні програми</a:t>
            </a:r>
          </a:p>
          <a:p>
            <a:r>
              <a:rPr lang="en-US" dirty="0"/>
              <a:t>Express </a:t>
            </a:r>
            <a:r>
              <a:rPr lang="uk-UA" dirty="0"/>
              <a:t>та </a:t>
            </a:r>
            <a:r>
              <a:rPr lang="en-US" dirty="0"/>
              <a:t>npm</a:t>
            </a:r>
          </a:p>
          <a:p>
            <a:endParaRPr lang="uk-U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B51FBB-3927-46B0-B71B-93DA32054B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3837" y="1956816"/>
            <a:ext cx="7693072" cy="336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E296-A8FB-4CA1-82E3-DFADF1BC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8934-BEBD-40D9-B6B5-254103B77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/>
              <a:t>Популярність</a:t>
            </a:r>
          </a:p>
          <a:p>
            <a:r>
              <a:rPr lang="en-US" dirty="0"/>
              <a:t>AJAX</a:t>
            </a:r>
          </a:p>
          <a:p>
            <a:r>
              <a:rPr lang="en-US" dirty="0"/>
              <a:t>CMS</a:t>
            </a:r>
          </a:p>
          <a:p>
            <a:r>
              <a:rPr lang="uk-UA" dirty="0"/>
              <a:t>Фреймворки </a:t>
            </a:r>
          </a:p>
          <a:p>
            <a:pPr lvl="1"/>
            <a:r>
              <a:rPr lang="en-US" dirty="0"/>
              <a:t>Laravel</a:t>
            </a:r>
          </a:p>
          <a:p>
            <a:pPr lvl="1"/>
            <a:r>
              <a:rPr lang="en-US" dirty="0"/>
              <a:t>Codelnighter </a:t>
            </a:r>
          </a:p>
          <a:p>
            <a:r>
              <a:rPr lang="uk-UA" dirty="0"/>
              <a:t>Версії</a:t>
            </a:r>
          </a:p>
          <a:p>
            <a:r>
              <a:rPr lang="uk-UA" dirty="0"/>
              <a:t>Легкість і розвиток мови</a:t>
            </a:r>
          </a:p>
          <a:p>
            <a:endParaRPr lang="uk-UA" dirty="0"/>
          </a:p>
        </p:txBody>
      </p:sp>
      <p:pic>
        <p:nvPicPr>
          <p:cNvPr id="10242" name="Picture 2" descr="Image result for php">
            <a:extLst>
              <a:ext uri="{FF2B5EF4-FFF2-40B4-BE49-F238E27FC236}">
                <a16:creationId xmlns:a16="http://schemas.microsoft.com/office/drawing/2014/main" id="{E7911875-C041-4632-8AE3-E3969EA524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065" y="1904388"/>
            <a:ext cx="4448175" cy="304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75009-5566-4F32-9599-2A158C9F266F}"/>
              </a:ext>
            </a:extLst>
          </p:cNvPr>
          <p:cNvSpPr/>
          <p:nvPr/>
        </p:nvSpPr>
        <p:spPr>
          <a:xfrm>
            <a:off x="6423289" y="54192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https://www.technouz.com/4429/simple-way-cache-mysql-query-results/</a:t>
            </a:r>
          </a:p>
        </p:txBody>
      </p:sp>
    </p:spTree>
    <p:extLst>
      <p:ext uri="{BB962C8B-B14F-4D97-AF65-F5344CB8AC3E}">
        <p14:creationId xmlns:p14="http://schemas.microsoft.com/office/powerpoint/2010/main" val="408560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E296-A8FB-4CA1-82E3-DFADF1BC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</a:t>
            </a:r>
            <a:r>
              <a:rPr lang="uk-UA" dirty="0"/>
              <a:t>ільш широконаправлені мови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8934-BEBD-40D9-B6B5-254103B77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/>
              <a:t>Python</a:t>
            </a:r>
          </a:p>
          <a:p>
            <a:pPr fontAlgn="base"/>
            <a:r>
              <a:rPr lang="en-US"/>
              <a:t>Ruby, Java </a:t>
            </a:r>
            <a:r>
              <a:rPr lang="ru-RU"/>
              <a:t>і </a:t>
            </a:r>
            <a:r>
              <a:rPr lang="en-US"/>
              <a:t>C++</a:t>
            </a:r>
          </a:p>
          <a:p>
            <a:endParaRPr lang="uk-U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4BAE4-8137-4E25-A122-752362464A09}"/>
              </a:ext>
            </a:extLst>
          </p:cNvPr>
          <p:cNvSpPr/>
          <p:nvPr/>
        </p:nvSpPr>
        <p:spPr>
          <a:xfrm>
            <a:off x="6372616" y="5498068"/>
            <a:ext cx="529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https://seanb.co.uk/2016/05/too-many-languages/</a:t>
            </a:r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F1075741-625E-47F7-8B3A-2ED096F2CA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635973"/>
            <a:ext cx="4448175" cy="2881453"/>
          </a:xfrm>
        </p:spPr>
      </p:pic>
    </p:spTree>
    <p:extLst>
      <p:ext uri="{BB962C8B-B14F-4D97-AF65-F5344CB8AC3E}">
        <p14:creationId xmlns:p14="http://schemas.microsoft.com/office/powerpoint/2010/main" val="216295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E296-A8FB-4CA1-82E3-DFADF1BC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(DataBase Management System)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8934-BEBD-40D9-B6B5-254103B77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r>
              <a:rPr lang="en-US" dirty="0"/>
              <a:t>Oracle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DB2</a:t>
            </a:r>
          </a:p>
          <a:p>
            <a:endParaRPr lang="uk-UA" dirty="0"/>
          </a:p>
        </p:txBody>
      </p:sp>
      <p:pic>
        <p:nvPicPr>
          <p:cNvPr id="14338" name="Picture 2" descr="Image result for phpmyadmin">
            <a:extLst>
              <a:ext uri="{FF2B5EF4-FFF2-40B4-BE49-F238E27FC236}">
                <a16:creationId xmlns:a16="http://schemas.microsoft.com/office/drawing/2014/main" id="{095B5F6C-15D7-4110-9773-8D165706AEE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17" y="2315378"/>
            <a:ext cx="6437376" cy="358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730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E296-A8FB-4CA1-82E3-DFADF1BC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Навчальні ресурси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8934-BEBD-40D9-B6B5-254103B77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/>
              <a:t>Робін Ніксон - Створюємо динамічні веб-сайти за допомогою </a:t>
            </a:r>
            <a:r>
              <a:rPr lang="en-US" dirty="0"/>
              <a:t>PHP, MySQL, JavaScript, CSS </a:t>
            </a:r>
            <a:r>
              <a:rPr lang="uk-UA" dirty="0"/>
              <a:t>і </a:t>
            </a:r>
            <a:r>
              <a:rPr lang="en-US" dirty="0"/>
              <a:t>HTML5</a:t>
            </a:r>
          </a:p>
          <a:p>
            <a:r>
              <a:rPr lang="uk-UA" dirty="0"/>
              <a:t>Документація по </a:t>
            </a:r>
            <a:r>
              <a:rPr lang="en-US" dirty="0"/>
              <a:t>Node.js</a:t>
            </a:r>
          </a:p>
          <a:p>
            <a:endParaRPr lang="uk-UA" dirty="0"/>
          </a:p>
        </p:txBody>
      </p:sp>
      <p:pic>
        <p:nvPicPr>
          <p:cNvPr id="15362" name="Picture 2" descr="Image result for Ð Ð¾Ð±ÑÐ½ ÐÑÐºÑÐ¾Ð½ - Ð¡ÑÐ²Ð¾ÑÑÑÐ¼Ð¾ Ð´Ð¸Ð½Ð°Ð¼ÑÑÐ½Ñ Ð²ÐµÐ±-ÑÐ°Ð¹ÑÐ¸ Ð·Ð° Ð´Ð¾Ð¿Ð¾Ð¼Ð¾Ð³Ð¾Ñ PHP, MySQL, JavaScript, CSS Ñ HTML5">
            <a:extLst>
              <a:ext uri="{FF2B5EF4-FFF2-40B4-BE49-F238E27FC236}">
                <a16:creationId xmlns:a16="http://schemas.microsoft.com/office/drawing/2014/main" id="{C0C4C105-83CA-4F7C-82C1-0F182545A40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132" y="1428750"/>
            <a:ext cx="3353915" cy="470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00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18D9-3878-4ACD-AC36-F2AE6F88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Мотивація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75E36-A6DA-4663-97AF-4B34BE49F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І МОЖЛИВОСТІ РОЗРОБНИКІВ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36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E296-A8FB-4CA1-82E3-DFADF1BC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8934-BEBD-40D9-B6B5-254103B77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99212-2152-4463-AEB3-710F895744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9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E296-A8FB-4CA1-82E3-DFADF1BC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Можливості працевлаштування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8934-BEBD-40D9-B6B5-254103B77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/>
              <a:t>Компанія і досвід</a:t>
            </a:r>
          </a:p>
          <a:p>
            <a:r>
              <a:rPr lang="uk-UA" dirty="0"/>
              <a:t>Фріланс</a:t>
            </a:r>
          </a:p>
          <a:p>
            <a:r>
              <a:rPr lang="uk-UA" dirty="0"/>
              <a:t>Стартап</a:t>
            </a:r>
          </a:p>
          <a:p>
            <a:endParaRPr lang="uk-UA" dirty="0"/>
          </a:p>
        </p:txBody>
      </p:sp>
      <p:pic>
        <p:nvPicPr>
          <p:cNvPr id="1026" name="Picture 2" descr="Image result for business">
            <a:extLst>
              <a:ext uri="{FF2B5EF4-FFF2-40B4-BE49-F238E27FC236}">
                <a16:creationId xmlns:a16="http://schemas.microsoft.com/office/drawing/2014/main" id="{D79E716B-355B-44A0-9196-1BBB61AC8C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161" y="2171700"/>
            <a:ext cx="6494639" cy="289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3CF4AF-768D-4066-9D7C-52036F106FF0}"/>
              </a:ext>
            </a:extLst>
          </p:cNvPr>
          <p:cNvSpPr/>
          <p:nvPr/>
        </p:nvSpPr>
        <p:spPr>
          <a:xfrm>
            <a:off x="7297266" y="5283442"/>
            <a:ext cx="4508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https://www.digitalbusinessacademyuk.com</a:t>
            </a:r>
          </a:p>
        </p:txBody>
      </p:sp>
    </p:spTree>
    <p:extLst>
      <p:ext uri="{BB962C8B-B14F-4D97-AF65-F5344CB8AC3E}">
        <p14:creationId xmlns:p14="http://schemas.microsoft.com/office/powerpoint/2010/main" val="387551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E296-A8FB-4CA1-82E3-DFADF1BC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Як вчити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8934-BEBD-40D9-B6B5-254103B77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/>
              <a:t>На мотивації довго не протягнеш</a:t>
            </a:r>
          </a:p>
          <a:p>
            <a:r>
              <a:rPr lang="uk-UA" dirty="0"/>
              <a:t>Складіть план</a:t>
            </a:r>
          </a:p>
          <a:p>
            <a:r>
              <a:rPr lang="uk-UA" dirty="0"/>
              <a:t>Будьте дисциплінованими</a:t>
            </a:r>
          </a:p>
          <a:p>
            <a:r>
              <a:rPr lang="uk-UA" dirty="0"/>
              <a:t>Не піддавайтеся лінощам</a:t>
            </a:r>
          </a:p>
          <a:p>
            <a:r>
              <a:rPr lang="uk-UA" dirty="0"/>
              <a:t>Знайдіть ціль в програмуванні</a:t>
            </a:r>
          </a:p>
          <a:p>
            <a:r>
              <a:rPr lang="uk-UA" dirty="0"/>
              <a:t>Це не геніальність</a:t>
            </a:r>
          </a:p>
          <a:p>
            <a:r>
              <a:rPr lang="uk-UA" dirty="0"/>
              <a:t>Відпочивайте</a:t>
            </a:r>
          </a:p>
          <a:p>
            <a:endParaRPr lang="uk-UA" dirty="0"/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9531B16B-F231-4595-8498-C7411926410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746" y="1561734"/>
            <a:ext cx="4305666" cy="430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1C0D79-A18F-4550-AAA8-6B7ECCAE9CAB}"/>
              </a:ext>
            </a:extLst>
          </p:cNvPr>
          <p:cNvSpPr/>
          <p:nvPr/>
        </p:nvSpPr>
        <p:spPr>
          <a:xfrm>
            <a:off x="7197970" y="55442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https://www.vert-marine.com/canyon-epinay-93/planning.php</a:t>
            </a:r>
          </a:p>
        </p:txBody>
      </p:sp>
    </p:spTree>
    <p:extLst>
      <p:ext uri="{BB962C8B-B14F-4D97-AF65-F5344CB8AC3E}">
        <p14:creationId xmlns:p14="http://schemas.microsoft.com/office/powerpoint/2010/main" val="28772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E296-A8FB-4CA1-82E3-DFADF1BC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Допоміжні навички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8934-BEBD-40D9-B6B5-254103B77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/>
              <a:t>Англійська</a:t>
            </a:r>
          </a:p>
          <a:p>
            <a:pPr lvl="1"/>
            <a:r>
              <a:rPr lang="uk-UA" dirty="0"/>
              <a:t>Документація</a:t>
            </a:r>
          </a:p>
          <a:p>
            <a:pPr lvl="1"/>
            <a:r>
              <a:rPr lang="uk-UA" dirty="0"/>
              <a:t>Новий ринок</a:t>
            </a:r>
          </a:p>
          <a:p>
            <a:r>
              <a:rPr lang="uk-UA" dirty="0"/>
              <a:t>Комунікації</a:t>
            </a:r>
          </a:p>
        </p:txBody>
      </p:sp>
      <p:pic>
        <p:nvPicPr>
          <p:cNvPr id="3074" name="Picture 2" descr="Image result for speaking">
            <a:extLst>
              <a:ext uri="{FF2B5EF4-FFF2-40B4-BE49-F238E27FC236}">
                <a16:creationId xmlns:a16="http://schemas.microsoft.com/office/drawing/2014/main" id="{08E502A6-4C39-4E08-B727-C3F1712446C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12" y="2285999"/>
            <a:ext cx="6181388" cy="341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5D3E23-29A1-4BBA-BC50-8C42C436F1D8}"/>
              </a:ext>
            </a:extLst>
          </p:cNvPr>
          <p:cNvSpPr/>
          <p:nvPr/>
        </p:nvSpPr>
        <p:spPr>
          <a:xfrm>
            <a:off x="6697676" y="6172200"/>
            <a:ext cx="6042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https://eslspeaking.org/esl-speaking-lesson-plan-template/</a:t>
            </a:r>
          </a:p>
        </p:txBody>
      </p:sp>
    </p:spTree>
    <p:extLst>
      <p:ext uri="{BB962C8B-B14F-4D97-AF65-F5344CB8AC3E}">
        <p14:creationId xmlns:p14="http://schemas.microsoft.com/office/powerpoint/2010/main" val="32508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6BB6-1BB9-4DCE-B3B2-F1ACE4FB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Frontend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DC8D-DE27-43E8-9C01-B6E513957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 ЧОГО ПОЧАТИ І ЩО ВЧИТИ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9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E296-A8FB-4CA1-82E3-DFADF1BC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Почніть із основи - </a:t>
            </a:r>
            <a:r>
              <a:rPr lang="en-US" dirty="0"/>
              <a:t>HTML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8934-BEBD-40D9-B6B5-254103B77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Кістки та структура</a:t>
            </a:r>
          </a:p>
          <a:p>
            <a:r>
              <a:rPr lang="en-US" dirty="0"/>
              <a:t>W3C</a:t>
            </a:r>
            <a:r>
              <a:rPr lang="uk-UA" dirty="0"/>
              <a:t> стандарт</a:t>
            </a:r>
          </a:p>
          <a:p>
            <a:r>
              <a:rPr lang="en-US" dirty="0"/>
              <a:t>HTML5</a:t>
            </a:r>
            <a:endParaRPr lang="uk-UA" dirty="0"/>
          </a:p>
          <a:p>
            <a:r>
              <a:rPr lang="uk-UA" dirty="0"/>
              <a:t>Базові знання</a:t>
            </a:r>
          </a:p>
          <a:p>
            <a:pPr lvl="1"/>
            <a:r>
              <a:rPr lang="uk-UA" dirty="0"/>
              <a:t>Семантика</a:t>
            </a:r>
          </a:p>
          <a:p>
            <a:pPr lvl="1"/>
            <a:r>
              <a:rPr lang="uk-UA" dirty="0"/>
              <a:t>Структура</a:t>
            </a:r>
          </a:p>
          <a:p>
            <a:pPr lvl="1"/>
            <a:r>
              <a:rPr lang="uk-UA" dirty="0"/>
              <a:t>Форматування</a:t>
            </a:r>
          </a:p>
          <a:p>
            <a:pPr lvl="1"/>
            <a:r>
              <a:rPr lang="uk-UA" dirty="0"/>
              <a:t>Мікро-розмітка</a:t>
            </a:r>
          </a:p>
          <a:p>
            <a:r>
              <a:rPr lang="en-US" dirty="0"/>
              <a:t>Emmet </a:t>
            </a:r>
            <a:endParaRPr lang="uk-UA" dirty="0"/>
          </a:p>
        </p:txBody>
      </p:sp>
      <p:pic>
        <p:nvPicPr>
          <p:cNvPr id="4098" name="Picture 2" descr="Image result for html">
            <a:extLst>
              <a:ext uri="{FF2B5EF4-FFF2-40B4-BE49-F238E27FC236}">
                <a16:creationId xmlns:a16="http://schemas.microsoft.com/office/drawing/2014/main" id="{DA41822A-A8C3-4CD6-AAEE-6D1B7846D21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738" y="1978270"/>
            <a:ext cx="4006727" cy="400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67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E296-A8FB-4CA1-82E3-DFADF1BC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Виглядати краще - </a:t>
            </a:r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8934-BEBD-40D9-B6B5-254103B77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Box model</a:t>
            </a:r>
          </a:p>
          <a:p>
            <a:r>
              <a:rPr lang="en-US" dirty="0"/>
              <a:t>Grid system </a:t>
            </a:r>
            <a:r>
              <a:rPr lang="uk-UA" dirty="0"/>
              <a:t>і</a:t>
            </a:r>
            <a:r>
              <a:rPr lang="en-US" dirty="0"/>
              <a:t> Flexbox</a:t>
            </a:r>
          </a:p>
          <a:p>
            <a:r>
              <a:rPr lang="uk-UA" dirty="0"/>
              <a:t>Фреймворки </a:t>
            </a:r>
            <a:r>
              <a:rPr lang="en-US" dirty="0"/>
              <a:t>bootstrap 4 </a:t>
            </a:r>
            <a:r>
              <a:rPr lang="uk-UA" dirty="0"/>
              <a:t>або </a:t>
            </a:r>
            <a:r>
              <a:rPr lang="en-US" dirty="0"/>
              <a:t>foundation</a:t>
            </a:r>
          </a:p>
          <a:p>
            <a:r>
              <a:rPr lang="en-US" dirty="0"/>
              <a:t>CSS </a:t>
            </a:r>
            <a:r>
              <a:rPr lang="uk-UA" dirty="0"/>
              <a:t>бібліотеки</a:t>
            </a:r>
          </a:p>
          <a:p>
            <a:r>
              <a:rPr lang="uk-UA" dirty="0"/>
              <a:t>Робота з шрифтами</a:t>
            </a:r>
          </a:p>
          <a:p>
            <a:r>
              <a:rPr lang="uk-UA" dirty="0"/>
              <a:t>Адаптивність </a:t>
            </a:r>
          </a:p>
          <a:p>
            <a:r>
              <a:rPr lang="uk-UA" dirty="0"/>
              <a:t>Очистка </a:t>
            </a:r>
            <a:r>
              <a:rPr lang="en-US" dirty="0"/>
              <a:t>float</a:t>
            </a:r>
          </a:p>
          <a:p>
            <a:r>
              <a:rPr lang="uk-UA" dirty="0"/>
              <a:t>Препроцесори </a:t>
            </a:r>
            <a:r>
              <a:rPr lang="en-US" dirty="0"/>
              <a:t>SCSS or Sass or Less </a:t>
            </a:r>
            <a:r>
              <a:rPr lang="uk-UA" dirty="0"/>
              <a:t>для </a:t>
            </a:r>
            <a:r>
              <a:rPr lang="en-US" dirty="0"/>
              <a:t>CSS</a:t>
            </a:r>
          </a:p>
          <a:p>
            <a:pPr lvl="1"/>
            <a:r>
              <a:rPr lang="uk-UA" dirty="0"/>
              <a:t>Миксини для </a:t>
            </a:r>
            <a:r>
              <a:rPr lang="en-US" dirty="0"/>
              <a:t>Sass</a:t>
            </a:r>
          </a:p>
          <a:p>
            <a:r>
              <a:rPr lang="en-US" dirty="0" err="1"/>
              <a:t>Codepen.oi</a:t>
            </a:r>
            <a:endParaRPr lang="en-US" dirty="0"/>
          </a:p>
          <a:p>
            <a:endParaRPr lang="uk-UA" dirty="0"/>
          </a:p>
        </p:txBody>
      </p:sp>
      <p:pic>
        <p:nvPicPr>
          <p:cNvPr id="7" name="Picture 2" descr="Image result for css">
            <a:extLst>
              <a:ext uri="{FF2B5EF4-FFF2-40B4-BE49-F238E27FC236}">
                <a16:creationId xmlns:a16="http://schemas.microsoft.com/office/drawing/2014/main" id="{3A9D3F93-91D8-4713-BFE5-DDE7204BAC8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821" y="1930189"/>
            <a:ext cx="2806800" cy="393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57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E296-A8FB-4CA1-82E3-DFADF1BC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Верстка з </a:t>
            </a:r>
            <a:r>
              <a:rPr lang="en-US" dirty="0"/>
              <a:t>PSD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8934-BEBD-40D9-B6B5-254103B77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/>
              <a:t>Практикуйтеся</a:t>
            </a:r>
          </a:p>
          <a:p>
            <a:r>
              <a:rPr lang="uk-UA" dirty="0"/>
              <a:t>Шукайте інформацію</a:t>
            </a:r>
          </a:p>
          <a:p>
            <a:pPr lvl="1"/>
            <a:r>
              <a:rPr lang="en-US" dirty="0"/>
              <a:t>Stack overflow</a:t>
            </a:r>
          </a:p>
          <a:p>
            <a:pPr lvl="1"/>
            <a:r>
              <a:rPr lang="en-US" dirty="0"/>
              <a:t>w3schools </a:t>
            </a:r>
          </a:p>
          <a:p>
            <a:pPr lvl="1"/>
            <a:r>
              <a:rPr lang="en-US" dirty="0"/>
              <a:t>Css-tricks</a:t>
            </a:r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FF086C72-0823-4DC4-966F-9FF746AC271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89" y="2461846"/>
            <a:ext cx="5372111" cy="275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77D31E-D343-42B0-8004-C200141973C3}"/>
              </a:ext>
            </a:extLst>
          </p:cNvPr>
          <p:cNvSpPr/>
          <p:nvPr/>
        </p:nvSpPr>
        <p:spPr>
          <a:xfrm>
            <a:off x="6923331" y="5393446"/>
            <a:ext cx="4640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http://www.htmlpanda.com/psd-to-html5.php</a:t>
            </a:r>
          </a:p>
        </p:txBody>
      </p:sp>
    </p:spTree>
    <p:extLst>
      <p:ext uri="{BB962C8B-B14F-4D97-AF65-F5344CB8AC3E}">
        <p14:creationId xmlns:p14="http://schemas.microsoft.com/office/powerpoint/2010/main" val="42154766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473</TotalTime>
  <Words>393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Franklin Gothic Book</vt:lpstr>
      <vt:lpstr>Crop</vt:lpstr>
      <vt:lpstr>Веб 2018</vt:lpstr>
      <vt:lpstr>Мотивація</vt:lpstr>
      <vt:lpstr>Можливості працевлаштування</vt:lpstr>
      <vt:lpstr>Як вчити</vt:lpstr>
      <vt:lpstr>Допоміжні навички</vt:lpstr>
      <vt:lpstr> Frontend</vt:lpstr>
      <vt:lpstr>Почніть із основи - HTML</vt:lpstr>
      <vt:lpstr>Виглядати краще - CSS</vt:lpstr>
      <vt:lpstr>Верстка з PSD</vt:lpstr>
      <vt:lpstr>JavaScript</vt:lpstr>
      <vt:lpstr>Допоміжні програми</vt:lpstr>
      <vt:lpstr>Навчальні ресурси</vt:lpstr>
      <vt:lpstr>Backend</vt:lpstr>
      <vt:lpstr>На чому краще програмувати </vt:lpstr>
      <vt:lpstr>JavaScript</vt:lpstr>
      <vt:lpstr>PHP</vt:lpstr>
      <vt:lpstr>Більш широконаправлені мови</vt:lpstr>
      <vt:lpstr>DBMS (DataBase Management System)</vt:lpstr>
      <vt:lpstr>Навчальні ресурси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Федоренко Олексій</dc:creator>
  <cp:lastModifiedBy>Федоренко Олексій</cp:lastModifiedBy>
  <cp:revision>14</cp:revision>
  <dcterms:created xsi:type="dcterms:W3CDTF">2018-06-22T09:21:00Z</dcterms:created>
  <dcterms:modified xsi:type="dcterms:W3CDTF">2018-06-22T18:04:12Z</dcterms:modified>
</cp:coreProperties>
</file>