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9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329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22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201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4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806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822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59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2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944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97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04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F9FD-C785-41CC-A7CB-53F675CE8230}" type="datetimeFigureOut">
              <a:rPr lang="uk-UA" smtClean="0"/>
              <a:t>10.12.2017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51EB-7343-4C36-BA61-EE55EA2482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224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1">
            <a:extLst>
              <a:ext uri="{FF2B5EF4-FFF2-40B4-BE49-F238E27FC236}">
                <a16:creationId xmlns:a16="http://schemas.microsoft.com/office/drawing/2014/main" id="{3153E6DC-D377-4A06-92C9-5E15659A9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2579" y="-807667"/>
            <a:ext cx="12109157" cy="6654261"/>
          </a:xfrm>
          <a:prstGeom prst="rect">
            <a:avLst/>
          </a:prstGeom>
        </p:spPr>
      </p:pic>
      <p:pic>
        <p:nvPicPr>
          <p:cNvPr id="21" name="Рисунок 2">
            <a:extLst>
              <a:ext uri="{FF2B5EF4-FFF2-40B4-BE49-F238E27FC236}">
                <a16:creationId xmlns:a16="http://schemas.microsoft.com/office/drawing/2014/main" id="{15402B81-1897-4E39-946E-BAE9DA9B1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5720" y="-1199532"/>
            <a:ext cx="12542298" cy="7088313"/>
          </a:xfrm>
          <a:prstGeom prst="rect">
            <a:avLst/>
          </a:prstGeom>
        </p:spPr>
      </p:pic>
      <p:pic>
        <p:nvPicPr>
          <p:cNvPr id="23" name="Рисунок 3">
            <a:extLst>
              <a:ext uri="{FF2B5EF4-FFF2-40B4-BE49-F238E27FC236}">
                <a16:creationId xmlns:a16="http://schemas.microsoft.com/office/drawing/2014/main" id="{2771751A-610E-4F5C-A33F-667ABDEAD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9161" y="-1365835"/>
            <a:ext cx="13045590" cy="7212429"/>
          </a:xfrm>
          <a:prstGeom prst="rect">
            <a:avLst/>
          </a:prstGeom>
        </p:spPr>
      </p:pic>
      <p:pic>
        <p:nvPicPr>
          <p:cNvPr id="25" name="Sky">
            <a:extLst>
              <a:ext uri="{FF2B5EF4-FFF2-40B4-BE49-F238E27FC236}">
                <a16:creationId xmlns:a16="http://schemas.microsoft.com/office/drawing/2014/main" id="{FF566C81-5946-490C-81B3-B442D532A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2579" y="-1373718"/>
            <a:ext cx="12809924" cy="7220311"/>
          </a:xfrm>
          <a:prstGeom prst="rect">
            <a:avLst/>
          </a:prstGeom>
        </p:spPr>
      </p:pic>
      <p:pic>
        <p:nvPicPr>
          <p:cNvPr id="30" name="Sky2">
            <a:extLst>
              <a:ext uri="{FF2B5EF4-FFF2-40B4-BE49-F238E27FC236}">
                <a16:creationId xmlns:a16="http://schemas.microsoft.com/office/drawing/2014/main" id="{241376FC-31B4-4DA7-AE92-48C937870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372" y="-1373719"/>
            <a:ext cx="12795942" cy="7212430"/>
          </a:xfrm>
          <a:prstGeom prst="rect">
            <a:avLst/>
          </a:prstGeom>
        </p:spPr>
      </p:pic>
      <p:grpSp>
        <p:nvGrpSpPr>
          <p:cNvPr id="16" name="Bg">
            <a:extLst>
              <a:ext uri="{FF2B5EF4-FFF2-40B4-BE49-F238E27FC236}">
                <a16:creationId xmlns:a16="http://schemas.microsoft.com/office/drawing/2014/main" id="{06813F4F-8AEE-422B-B4FB-3059AB6E6513}"/>
              </a:ext>
            </a:extLst>
          </p:cNvPr>
          <p:cNvGrpSpPr/>
          <p:nvPr/>
        </p:nvGrpSpPr>
        <p:grpSpPr>
          <a:xfrm>
            <a:off x="0" y="-437746"/>
            <a:ext cx="9144000" cy="8928604"/>
            <a:chOff x="0" y="-437746"/>
            <a:chExt cx="9144000" cy="8928604"/>
          </a:xfrm>
        </p:grpSpPr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45CCE2A3-D5F5-4A89-BA5F-E9B6898985FA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>
                <a:gd name="connsiteX0" fmla="*/ 0 w 9144000"/>
                <a:gd name="connsiteY0" fmla="*/ 0 h 6858000"/>
                <a:gd name="connsiteX1" fmla="*/ 2249137 w 9144000"/>
                <a:gd name="connsiteY1" fmla="*/ 0 h 6858000"/>
                <a:gd name="connsiteX2" fmla="*/ 1942735 w 9144000"/>
                <a:gd name="connsiteY2" fmla="*/ 185444 h 6858000"/>
                <a:gd name="connsiteX3" fmla="*/ 438539 w 9144000"/>
                <a:gd name="connsiteY3" fmla="*/ 2766977 h 6858000"/>
                <a:gd name="connsiteX4" fmla="*/ 4572000 w 9144000"/>
                <a:gd name="connsiteY4" fmla="*/ 6112454 h 6858000"/>
                <a:gd name="connsiteX5" fmla="*/ 8705461 w 9144000"/>
                <a:gd name="connsiteY5" fmla="*/ 2766977 h 6858000"/>
                <a:gd name="connsiteX6" fmla="*/ 7201265 w 9144000"/>
                <a:gd name="connsiteY6" fmla="*/ 185444 h 6858000"/>
                <a:gd name="connsiteX7" fmla="*/ 6894863 w 9144000"/>
                <a:gd name="connsiteY7" fmla="*/ 0 h 6858000"/>
                <a:gd name="connsiteX8" fmla="*/ 9144000 w 9144000"/>
                <a:gd name="connsiteY8" fmla="*/ 0 h 6858000"/>
                <a:gd name="connsiteX9" fmla="*/ 9144000 w 9144000"/>
                <a:gd name="connsiteY9" fmla="*/ 6858000 h 6858000"/>
                <a:gd name="connsiteX10" fmla="*/ 0 w 9144000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2249137" y="0"/>
                  </a:lnTo>
                  <a:lnTo>
                    <a:pt x="1942735" y="185444"/>
                  </a:lnTo>
                  <a:cubicBezTo>
                    <a:pt x="1024085" y="799054"/>
                    <a:pt x="438539" y="1727671"/>
                    <a:pt x="438539" y="2766977"/>
                  </a:cubicBezTo>
                  <a:cubicBezTo>
                    <a:pt x="438539" y="4614633"/>
                    <a:pt x="2289153" y="6112454"/>
                    <a:pt x="4572000" y="6112454"/>
                  </a:cubicBezTo>
                  <a:cubicBezTo>
                    <a:pt x="6854847" y="6112454"/>
                    <a:pt x="8705461" y="4614633"/>
                    <a:pt x="8705461" y="2766977"/>
                  </a:cubicBezTo>
                  <a:cubicBezTo>
                    <a:pt x="8705461" y="1727671"/>
                    <a:pt x="8119915" y="799054"/>
                    <a:pt x="7201265" y="185444"/>
                  </a:cubicBezTo>
                  <a:lnTo>
                    <a:pt x="6894863" y="0"/>
                  </a:ln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 </a:t>
              </a:r>
            </a:p>
          </p:txBody>
        </p:sp>
        <p:grpSp>
          <p:nvGrpSpPr>
            <p:cNvPr id="11" name="Кабина">
              <a:extLst>
                <a:ext uri="{FF2B5EF4-FFF2-40B4-BE49-F238E27FC236}">
                  <a16:creationId xmlns:a16="http://schemas.microsoft.com/office/drawing/2014/main" id="{126CC2A3-D8D9-4B60-AAD1-7877D915A598}"/>
                </a:ext>
              </a:extLst>
            </p:cNvPr>
            <p:cNvGrpSpPr/>
            <p:nvPr/>
          </p:nvGrpSpPr>
          <p:grpSpPr>
            <a:xfrm>
              <a:off x="10148" y="-437746"/>
              <a:ext cx="9133852" cy="8928604"/>
              <a:chOff x="10148" y="-437746"/>
              <a:chExt cx="9133852" cy="8928604"/>
            </a:xfrm>
          </p:grpSpPr>
          <p:pic>
            <p:nvPicPr>
              <p:cNvPr id="3" name="Рисунок 2">
                <a:extLst>
                  <a:ext uri="{FF2B5EF4-FFF2-40B4-BE49-F238E27FC236}">
                    <a16:creationId xmlns:a16="http://schemas.microsoft.com/office/drawing/2014/main" id="{4AEF8943-ABF1-4E92-B6B8-9D9DDCA61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8" y="1632858"/>
                <a:ext cx="9133852" cy="6858000"/>
              </a:xfrm>
              <a:prstGeom prst="rect">
                <a:avLst/>
              </a:prstGeom>
            </p:spPr>
          </p:pic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6F5E4DB1-5133-4995-B130-D1AA55300830}"/>
                  </a:ext>
                </a:extLst>
              </p:cNvPr>
              <p:cNvGrpSpPr/>
              <p:nvPr/>
            </p:nvGrpSpPr>
            <p:grpSpPr>
              <a:xfrm>
                <a:off x="155643" y="-437746"/>
                <a:ext cx="8715983" cy="2957210"/>
                <a:chOff x="155643" y="-437746"/>
                <a:chExt cx="8715983" cy="2957210"/>
              </a:xfrm>
            </p:grpSpPr>
            <p:sp>
              <p:nvSpPr>
                <p:cNvPr id="7" name="Прямоугольник 6">
                  <a:extLst>
                    <a:ext uri="{FF2B5EF4-FFF2-40B4-BE49-F238E27FC236}">
                      <a16:creationId xmlns:a16="http://schemas.microsoft.com/office/drawing/2014/main" id="{646D606A-751F-48AB-A31B-F3E5DDB20016}"/>
                    </a:ext>
                  </a:extLst>
                </p:cNvPr>
                <p:cNvSpPr/>
                <p:nvPr/>
              </p:nvSpPr>
              <p:spPr>
                <a:xfrm>
                  <a:off x="155643" y="1945532"/>
                  <a:ext cx="8715983" cy="5739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8" name="Прямоугольник 7">
                  <a:extLst>
                    <a:ext uri="{FF2B5EF4-FFF2-40B4-BE49-F238E27FC236}">
                      <a16:creationId xmlns:a16="http://schemas.microsoft.com/office/drawing/2014/main" id="{EE3B420D-C4F3-44AD-82D5-1E531203F949}"/>
                    </a:ext>
                  </a:extLst>
                </p:cNvPr>
                <p:cNvSpPr/>
                <p:nvPr/>
              </p:nvSpPr>
              <p:spPr>
                <a:xfrm rot="629774">
                  <a:off x="2869660" y="-437745"/>
                  <a:ext cx="476655" cy="276265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B1AE42B4-AE2B-4E0D-BB84-87139C68A1B6}"/>
                    </a:ext>
                  </a:extLst>
                </p:cNvPr>
                <p:cNvSpPr/>
                <p:nvPr/>
              </p:nvSpPr>
              <p:spPr>
                <a:xfrm rot="20904425">
                  <a:off x="5539109" y="-437746"/>
                  <a:ext cx="476655" cy="276265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4C16091-82F9-46C2-87CB-734BE97739EE}"/>
              </a:ext>
            </a:extLst>
          </p:cNvPr>
          <p:cNvSpPr/>
          <p:nvPr/>
        </p:nvSpPr>
        <p:spPr>
          <a:xfrm>
            <a:off x="2811294" y="4435813"/>
            <a:ext cx="1031132" cy="749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7884D83D-4E05-4E9D-B4E6-234F9F968A4D}"/>
              </a:ext>
            </a:extLst>
          </p:cNvPr>
          <p:cNvSpPr/>
          <p:nvPr/>
        </p:nvSpPr>
        <p:spPr>
          <a:xfrm>
            <a:off x="5563638" y="4530352"/>
            <a:ext cx="476655" cy="4766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BC39C668-5BC5-407B-BABE-8EF22A956191}"/>
              </a:ext>
            </a:extLst>
          </p:cNvPr>
          <p:cNvSpPr/>
          <p:nvPr/>
        </p:nvSpPr>
        <p:spPr>
          <a:xfrm>
            <a:off x="7099441" y="4890275"/>
            <a:ext cx="293219" cy="2932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08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2" presetClass="emph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accel="2000" decel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accel="2000" decel="2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-1200000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accel="2000" decel="2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1200000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Rot by="-1200000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6" presetClass="emph" presetSubtype="0" accel="2500" decel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5" dur="7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250"/>
                            </p:stCondLst>
                            <p:childTnLst>
                              <p:par>
                                <p:cTn id="37" presetID="2" presetClass="exit" presetSubtype="4" accel="12000" decel="1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250"/>
                            </p:stCondLst>
                            <p:childTnLst>
                              <p:par>
                                <p:cTn id="46" presetID="32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accel="2000" decel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accel="2000" decel="2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-1200000"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accel="2000" decel="2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1200000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Rot by="-1200000">
                                      <p:cBhvr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6" presetClass="emph" presetSubtype="0" accel="2500" decel="3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1" dur="7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250"/>
                            </p:stCondLst>
                            <p:childTnLst>
                              <p:par>
                                <p:cTn id="63" presetID="2" presetClass="exit" presetSubtype="1" accel="12000" decel="1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8250"/>
                            </p:stCondLst>
                            <p:childTnLst>
                              <p:par>
                                <p:cTn id="72" presetID="32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accel="2000" decel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accel="2000" decel="2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-1200000">
                                      <p:cBhvr>
                                        <p:cTn id="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accel="2000" decel="2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1200000"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Rot by="-1200000"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6" presetClass="emph" presetSubtype="0" accel="2500" decel="3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7" dur="7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250"/>
                            </p:stCondLst>
                            <p:childTnLst>
                              <p:par>
                                <p:cTn id="89" presetID="2" presetClass="exit" presetSubtype="4" accel="12000" decel="1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2250"/>
                            </p:stCondLst>
                            <p:childTnLst>
                              <p:par>
                                <p:cTn id="98" presetID="32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accel="2000" decel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1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accel="2000" decel="2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-1200000">
                                      <p:cBhvr>
                                        <p:cTn id="10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accel="2000" decel="2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1200000">
                                      <p:cBhvr>
                                        <p:cTn id="10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Rot by="-1200000"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6" presetClass="emph" presetSubtype="0" accel="2500" decel="3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3" dur="7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4250"/>
                            </p:stCondLst>
                            <p:childTnLst>
                              <p:par>
                                <p:cTn id="115" presetID="2" presetClass="exit" presetSubtype="1" accel="12000" decel="1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6250"/>
                            </p:stCondLst>
                            <p:childTnLst>
                              <p:par>
                                <p:cTn id="124" presetID="32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7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9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8" presetClass="emph" presetSubtype="0" accel="2000" decel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1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accel="2000" decel="2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-1200000">
                                      <p:cBhvr>
                                        <p:cTn id="1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8" presetClass="emph" presetSubtype="0" accel="2000" decel="2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1200000">
                                      <p:cBhvr>
                                        <p:cTn id="1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Rot by="-1200000">
                                      <p:cBhvr>
                                        <p:cTn id="1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6" presetClass="emph" presetSubtype="0" accel="2500" decel="3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39" dur="7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250"/>
                            </p:stCondLst>
                            <p:childTnLst>
                              <p:par>
                                <p:cTn id="141" presetID="2" presetClass="exit" presetSubtype="4" accel="12000" decel="1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Федоренко Олексій</dc:creator>
  <cp:lastModifiedBy>Федоренко Олексій</cp:lastModifiedBy>
  <cp:revision>9</cp:revision>
  <dcterms:created xsi:type="dcterms:W3CDTF">2017-12-10T08:50:27Z</dcterms:created>
  <dcterms:modified xsi:type="dcterms:W3CDTF">2017-12-10T09:33:05Z</dcterms:modified>
</cp:coreProperties>
</file>