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0" r:id="rId4"/>
    <p:sldId id="262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0CC"/>
    <a:srgbClr val="3173AE"/>
    <a:srgbClr val="5DA6F1"/>
    <a:srgbClr val="5A7FC1"/>
    <a:srgbClr val="BBC0D6"/>
    <a:srgbClr val="5C82C2"/>
    <a:srgbClr val="5B81C2"/>
    <a:srgbClr val="5B80C1"/>
    <a:srgbClr val="7097CB"/>
    <a:srgbClr val="E6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0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44EA7-D8AA-4C33-914C-834B94C19CB0}"/>
              </a:ext>
            </a:extLst>
          </p:cNvPr>
          <p:cNvSpPr txBox="1"/>
          <p:nvPr/>
        </p:nvSpPr>
        <p:spPr>
          <a:xfrm>
            <a:off x="1828800" y="3159125"/>
            <a:ext cx="457200" cy="1035050"/>
          </a:xfrm>
          <a:prstGeom prst="rect">
            <a:avLst/>
          </a:prstGeom>
          <a:noFill/>
        </p:spPr>
        <p:txBody>
          <a:bodyPr lIns="0" tIns="9144" rIns="0" bIns="9144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CC1B9901-7DCF-4754-87BF-5230DDF8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9E7DB-7808-4796-BAB6-D14C409E2858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0FF6ECB5-710C-4594-B708-9CFC9B9F0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3B524-3EDE-48F5-840E-A0E91B7650DC}" type="slidenum">
              <a:rPr lang="ru-RU" altLang="uk-UA"/>
              <a:pPr/>
              <a:t>‹#›</a:t>
            </a:fld>
            <a:endParaRPr lang="ru-RU" altLang="uk-UA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18A7E8EA-9371-4AB6-999F-4E3859A419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BE4D-738D-4C59-91BF-42A54317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2BCA-79D2-4106-B564-B2AA0BF39E4F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9444-E92A-427F-926B-DA636D06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7AA8-9622-491A-8818-13C4498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980E8-9B90-4380-814D-419998C81DE0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72726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18C1-AA99-4A80-ADA5-2F1A5DD0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A671A-5D13-41E0-8C7C-EBB122551F0F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887CA-2FC3-4B24-848D-9629608F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32B5-F081-472A-9A1F-6F72FC3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A050E-4EBE-4ED6-9103-E7B3A2488591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22908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89AB-8C30-4A51-B2AC-C08211CE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F7CCE-D469-4385-B112-843D48130E8A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377F-CE75-4001-B98B-71459059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50CB-C774-4670-BD43-252FAFFC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BA749-1035-4765-AB7A-98B4CDE07D0B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95381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8F19-FBD5-4C64-B7AF-0F707053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3DFE1-983C-4412-80D5-41E814C38AD4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320F-06FE-4924-97AD-8D31C2B2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823F-2CA4-4DB6-9A38-B86148E7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391F2-3B3E-4A5F-95D8-3EDC18FF153E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47926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6A26FD-1615-495F-9F6C-4E43A13C5B24}"/>
              </a:ext>
            </a:extLst>
          </p:cNvPr>
          <p:cNvSpPr txBox="1"/>
          <p:nvPr/>
        </p:nvSpPr>
        <p:spPr>
          <a:xfrm>
            <a:off x="4267200" y="4075113"/>
            <a:ext cx="457200" cy="10144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B94994E2-8EBB-428E-9153-DB7DB836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3C11-4632-43B6-9595-41F8B4813B67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5C2DB9FA-A71E-4D9C-A472-3C130B023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2B316E-81A9-48E7-91AC-167ADECCA8E9}" type="slidenum">
              <a:rPr lang="ru-RU" altLang="uk-UA"/>
              <a:pPr/>
              <a:t>‹#›</a:t>
            </a:fld>
            <a:endParaRPr lang="ru-RU" altLang="uk-UA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9FFA02BB-9A79-4D17-8E41-576168F69E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0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0C0739E-0537-4FCF-812F-81B78F19A3D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F2A3-5E87-487E-8B44-5F83BB6BC64F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EA2818-5390-4217-9C65-34BE31ED916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FE04A8-DC65-4405-8981-35CEF33EA75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84CCBC7-ADE0-4011-99CC-0AAA719DCD20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80599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2F669F-C756-4B8E-AFCA-41D9D3C5A964}"/>
              </a:ext>
            </a:extLst>
          </p:cNvPr>
          <p:cNvSpPr txBox="1"/>
          <p:nvPr/>
        </p:nvSpPr>
        <p:spPr>
          <a:xfrm>
            <a:off x="1057275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B9E08-BB6E-48B8-AD99-CE38B2472C62}"/>
              </a:ext>
            </a:extLst>
          </p:cNvPr>
          <p:cNvSpPr txBox="1"/>
          <p:nvPr/>
        </p:nvSpPr>
        <p:spPr>
          <a:xfrm>
            <a:off x="4779963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Date Placeholder 13">
            <a:extLst>
              <a:ext uri="{FF2B5EF4-FFF2-40B4-BE49-F238E27FC236}">
                <a16:creationId xmlns:a16="http://schemas.microsoft.com/office/drawing/2014/main" id="{923DBF32-E9FC-4293-A6D3-208594D8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65133-1860-4AFE-92E1-E2F3E089E8CE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136E1CA4-0FC0-44BA-874F-2BE75F11D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BEF80C-BF63-48FB-823E-9CF0CC1BD454}" type="slidenum">
              <a:rPr lang="ru-RU" altLang="uk-UA"/>
              <a:pPr/>
              <a:t>‹#›</a:t>
            </a:fld>
            <a:endParaRPr lang="ru-RU" altLang="uk-UA"/>
          </a:p>
        </p:txBody>
      </p:sp>
      <p:sp>
        <p:nvSpPr>
          <p:cNvPr id="11" name="Footer Placeholder 15">
            <a:extLst>
              <a:ext uri="{FF2B5EF4-FFF2-40B4-BE49-F238E27FC236}">
                <a16:creationId xmlns:a16="http://schemas.microsoft.com/office/drawing/2014/main" id="{E194D98B-A9B8-4F57-B1F4-2B3BD9E9C7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90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EFA925E-FE15-458C-AEF5-6CFA0446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13D6F-1961-45B9-91D6-5CF9D40F6AEC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5F41E9-60F8-489E-8825-2C6BF59B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8B465E-6599-4787-B8D5-FE9F578F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401DE-C4E1-4EEB-91D6-6E0607837EE8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01927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769E83-E698-466A-94D2-1FB830E2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0A927-166D-4D9A-844D-F7B6671231B1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08261A9-10CD-4A2C-948C-D7674CDD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18675E-96CE-4E8A-8FBB-1CF1811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6D21C-A7E7-4940-B663-1D0FA51AAF4E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82753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DE4C6E-4EE9-4301-9397-BB54985516C7}"/>
              </a:ext>
            </a:extLst>
          </p:cNvPr>
          <p:cNvSpPr txBox="1"/>
          <p:nvPr/>
        </p:nvSpPr>
        <p:spPr>
          <a:xfrm>
            <a:off x="5329238" y="1774825"/>
            <a:ext cx="457200" cy="12303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Date Placeholder 14">
            <a:extLst>
              <a:ext uri="{FF2B5EF4-FFF2-40B4-BE49-F238E27FC236}">
                <a16:creationId xmlns:a16="http://schemas.microsoft.com/office/drawing/2014/main" id="{AB64FCFB-8682-42BF-99EC-968BF37E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F6BC6-7759-48E4-B2C6-D7B2A580A287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484FA28F-2153-4AE4-A1CC-5C5D33782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D85FD4-0A90-46D7-8BA8-02EC0AFA3A07}" type="slidenum">
              <a:rPr lang="ru-RU" altLang="uk-UA"/>
              <a:pPr/>
              <a:t>‹#›</a:t>
            </a:fld>
            <a:endParaRPr lang="ru-RU" altLang="uk-UA"/>
          </a:p>
        </p:txBody>
      </p:sp>
      <p:sp>
        <p:nvSpPr>
          <p:cNvPr id="8" name="Footer Placeholder 16">
            <a:extLst>
              <a:ext uri="{FF2B5EF4-FFF2-40B4-BE49-F238E27FC236}">
                <a16:creationId xmlns:a16="http://schemas.microsoft.com/office/drawing/2014/main" id="{2905D4F7-BC13-4B11-9BE8-647E46EEB7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19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672CC-8DF3-40B0-997A-F268D50B1B70}"/>
              </a:ext>
            </a:extLst>
          </p:cNvPr>
          <p:cNvSpPr txBox="1"/>
          <p:nvPr/>
        </p:nvSpPr>
        <p:spPr>
          <a:xfrm>
            <a:off x="2435225" y="3332163"/>
            <a:ext cx="457200" cy="9223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Date Placeholder 12">
            <a:extLst>
              <a:ext uri="{FF2B5EF4-FFF2-40B4-BE49-F238E27FC236}">
                <a16:creationId xmlns:a16="http://schemas.microsoft.com/office/drawing/2014/main" id="{230A9138-DC6B-4E17-B92A-A3F1192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2582-78AE-497C-A568-7CE13AA4A741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8D51604B-9BA6-4E43-8B98-D7E578A3D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938C5-C235-43E4-AB73-1E933862AFC4}" type="slidenum">
              <a:rPr lang="ru-RU" altLang="uk-UA"/>
              <a:pPr/>
              <a:t>‹#›</a:t>
            </a:fld>
            <a:endParaRPr lang="ru-RU" altLang="uk-UA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2F1E6407-005C-4250-8085-A415779E56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20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A7726A-5DA2-4407-8461-AC4397767E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1146AC-66AD-4258-A38D-963E7E60C03D}"/>
              </a:ext>
            </a:extLst>
          </p:cNvPr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F76BDB-9856-49EB-8E39-05D2F1111EF1}"/>
              </a:ext>
            </a:extLst>
          </p:cNvPr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C18D48-C8B7-47F9-8F4A-AEE6F643D4C6}"/>
              </a:ext>
            </a:extLst>
          </p:cNvPr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6DB90-6533-46D8-B853-0F88B4C8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FCB5-A487-4D94-8B03-F79FA7BF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00144-FC76-4DF6-9387-16DD2717F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4AEF3E6B-CD46-41A4-A7D0-B9B97917E0D7}" type="datetimeFigureOut">
              <a:rPr lang="ru-RU"/>
              <a:pPr>
                <a:defRPr/>
              </a:pPr>
              <a:t>09.12.2017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E619-6ADE-45C4-9140-A358D5692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2325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4C72-6850-43B9-A349-B87035BB8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325" y="58420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5C86553E-7EDA-4A7A-A605-40621499F662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1" r:id="rId2"/>
    <p:sldLayoutId id="2147483719" r:id="rId3"/>
    <p:sldLayoutId id="2147483712" r:id="rId4"/>
    <p:sldLayoutId id="2147483720" r:id="rId5"/>
    <p:sldLayoutId id="2147483713" r:id="rId6"/>
    <p:sldLayoutId id="2147483714" r:id="rId7"/>
    <p:sldLayoutId id="2147483721" r:id="rId8"/>
    <p:sldLayoutId id="2147483722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9763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46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2.wav"/><Relationship Id="rId7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7FC1">
                <a:lumMod val="77000"/>
                <a:lumOff val="23000"/>
              </a:srgbClr>
            </a:gs>
            <a:gs pos="100000">
              <a:srgbClr val="E6D5E8">
                <a:lumMod val="82000"/>
                <a:lumOff val="18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6">
            <a:extLst>
              <a:ext uri="{FF2B5EF4-FFF2-40B4-BE49-F238E27FC236}">
                <a16:creationId xmlns:a16="http://schemas.microsoft.com/office/drawing/2014/main" id="{E9056E3D-584D-4493-A933-4340331C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642938"/>
            <a:ext cx="7112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5">
            <a:extLst>
              <a:ext uri="{FF2B5EF4-FFF2-40B4-BE49-F238E27FC236}">
                <a16:creationId xmlns:a16="http://schemas.microsoft.com/office/drawing/2014/main" id="{AA5FBD53-5BE4-4811-95FC-4E440BDCD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428625"/>
            <a:ext cx="4286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6">
            <a:extLst>
              <a:ext uri="{FF2B5EF4-FFF2-40B4-BE49-F238E27FC236}">
                <a16:creationId xmlns:a16="http://schemas.microsoft.com/office/drawing/2014/main" id="{35971225-43D1-47F0-9E3A-4633D674D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2928938"/>
            <a:ext cx="7397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5">
            <a:extLst>
              <a:ext uri="{FF2B5EF4-FFF2-40B4-BE49-F238E27FC236}">
                <a16:creationId xmlns:a16="http://schemas.microsoft.com/office/drawing/2014/main" id="{1F18CBCE-4A93-4B54-B0FC-788DC34F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5949950"/>
            <a:ext cx="4286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5">
            <a:extLst>
              <a:ext uri="{FF2B5EF4-FFF2-40B4-BE49-F238E27FC236}">
                <a16:creationId xmlns:a16="http://schemas.microsoft.com/office/drawing/2014/main" id="{FEA96A2E-8668-4B66-A3A5-93C5AE1E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692650"/>
            <a:ext cx="85725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C3F74-709D-4B72-B0A5-E1A890881EC9}"/>
              </a:ext>
            </a:extLst>
          </p:cNvPr>
          <p:cNvSpPr/>
          <p:nvPr/>
        </p:nvSpPr>
        <p:spPr>
          <a:xfrm>
            <a:off x="522125" y="1565185"/>
            <a:ext cx="809974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altLang="uk-UA" sz="7000" b="1" i="1" cap="none" spc="0" dirty="0" err="1">
                <a:ln w="12700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5DA6F1"/>
                    </a:gs>
                    <a:gs pos="100000">
                      <a:srgbClr val="3173AE"/>
                    </a:gs>
                  </a:gsLst>
                  <a:lin ang="5400000" scaled="1"/>
                </a:gradFill>
                <a:effectLst>
                  <a:glow rad="12700">
                    <a:schemeClr val="tx2">
                      <a:lumMod val="75000"/>
                    </a:schemeClr>
                  </a:glow>
                </a:effectLst>
                <a:latin typeface="Arial" panose="020B0604020202020204" pitchFamily="34" charset="0"/>
              </a:rPr>
              <a:t>Новор</a:t>
            </a:r>
            <a:r>
              <a:rPr lang="uk-UA" altLang="uk-UA" sz="7000" b="1" i="1" cap="none" spc="0" dirty="0" err="1">
                <a:ln w="12700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5DA6F1"/>
                    </a:gs>
                    <a:gs pos="100000">
                      <a:srgbClr val="3173AE"/>
                    </a:gs>
                  </a:gsLst>
                  <a:lin ang="5400000" scaled="1"/>
                </a:gradFill>
                <a:effectLst>
                  <a:glow rad="12700">
                    <a:schemeClr val="tx2">
                      <a:lumMod val="75000"/>
                    </a:schemeClr>
                  </a:glow>
                </a:effectLst>
                <a:latin typeface="Arial" panose="020B0604020202020204" pitchFamily="34" charset="0"/>
              </a:rPr>
              <a:t>ічна</a:t>
            </a:r>
            <a:r>
              <a:rPr lang="uk-UA" altLang="uk-UA" sz="7000" b="1" i="1" cap="none" spc="0" dirty="0">
                <a:ln w="12700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5DA6F1"/>
                    </a:gs>
                    <a:gs pos="100000">
                      <a:srgbClr val="3173AE"/>
                    </a:gs>
                  </a:gsLst>
                  <a:lin ang="5400000" scaled="1"/>
                </a:gradFill>
                <a:effectLst>
                  <a:glow rad="12700">
                    <a:schemeClr val="tx2">
                      <a:lumMod val="75000"/>
                    </a:schemeClr>
                  </a:glow>
                </a:effectLst>
                <a:latin typeface="Arial" panose="020B0604020202020204" pitchFamily="34" charset="0"/>
              </a:rPr>
              <a:t> казка</a:t>
            </a:r>
            <a:endParaRPr lang="uk-UA" sz="7000" b="1" i="1" cap="none" spc="0" dirty="0">
              <a:ln w="12700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5DA6F1"/>
                  </a:gs>
                  <a:gs pos="100000">
                    <a:srgbClr val="3173AE"/>
                  </a:gs>
                </a:gsLst>
                <a:lin ang="5400000" scaled="1"/>
              </a:gradFill>
              <a:effectLst>
                <a:glow rad="12700">
                  <a:schemeClr val="tx2">
                    <a:lumMod val="75000"/>
                  </a:schemeClr>
                </a:glow>
              </a:effectLst>
            </a:endParaRPr>
          </a:p>
        </p:txBody>
      </p:sp>
      <p:pic>
        <p:nvPicPr>
          <p:cNvPr id="17" name="Picture 155">
            <a:extLst>
              <a:ext uri="{FF2B5EF4-FFF2-40B4-BE49-F238E27FC236}">
                <a16:creationId xmlns:a16="http://schemas.microsoft.com/office/drawing/2014/main" id="{4B2CD140-EF93-4C1F-BE38-DD2E9D16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36" y="5612788"/>
            <a:ext cx="558722" cy="61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5">
            <a:extLst>
              <a:ext uri="{FF2B5EF4-FFF2-40B4-BE49-F238E27FC236}">
                <a16:creationId xmlns:a16="http://schemas.microsoft.com/office/drawing/2014/main" id="{C4E0D632-D795-40F8-B6B4-10055D207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46" y="2720826"/>
            <a:ext cx="268008" cy="29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55">
            <a:extLst>
              <a:ext uri="{FF2B5EF4-FFF2-40B4-BE49-F238E27FC236}">
                <a16:creationId xmlns:a16="http://schemas.microsoft.com/office/drawing/2014/main" id="{B2F44F7E-37F7-4C39-B1A9-78FE7395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1" y="3551756"/>
            <a:ext cx="458639" cy="50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5">
            <a:extLst>
              <a:ext uri="{FF2B5EF4-FFF2-40B4-BE49-F238E27FC236}">
                <a16:creationId xmlns:a16="http://schemas.microsoft.com/office/drawing/2014/main" id="{53B7DD88-5FD2-4148-A7AE-4F9B654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1" y="5447769"/>
            <a:ext cx="85725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5">
            <a:extLst>
              <a:ext uri="{FF2B5EF4-FFF2-40B4-BE49-F238E27FC236}">
                <a16:creationId xmlns:a16="http://schemas.microsoft.com/office/drawing/2014/main" id="{AA0E536F-DB7A-4F92-828D-C96AAC33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56" y="2838543"/>
            <a:ext cx="637085" cy="70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55">
            <a:extLst>
              <a:ext uri="{FF2B5EF4-FFF2-40B4-BE49-F238E27FC236}">
                <a16:creationId xmlns:a16="http://schemas.microsoft.com/office/drawing/2014/main" id="{3AA0D1DE-11D5-4AAA-B117-E7C62787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805281"/>
            <a:ext cx="458639" cy="50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5">
            <a:extLst>
              <a:ext uri="{FF2B5EF4-FFF2-40B4-BE49-F238E27FC236}">
                <a16:creationId xmlns:a16="http://schemas.microsoft.com/office/drawing/2014/main" id="{268FE986-572D-4A97-B431-F23204B1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0" y="604271"/>
            <a:ext cx="470780" cy="52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55">
            <a:extLst>
              <a:ext uri="{FF2B5EF4-FFF2-40B4-BE49-F238E27FC236}">
                <a16:creationId xmlns:a16="http://schemas.microsoft.com/office/drawing/2014/main" id="{AE84BC50-CA81-47CF-A948-9AE0DF5F6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6" y="312652"/>
            <a:ext cx="982044" cy="108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0B0C-7457-4251-989F-BD93A867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69" y="1412876"/>
            <a:ext cx="7652661" cy="1008063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/>
              <a:t>Одного разу, в </a:t>
            </a:r>
            <a:r>
              <a:rPr lang="ru-RU" sz="2400" dirty="0" err="1"/>
              <a:t>Новорічну</a:t>
            </a:r>
            <a:r>
              <a:rPr lang="ru-RU" sz="2400" dirty="0"/>
              <a:t> </a:t>
            </a:r>
            <a:r>
              <a:rPr lang="uk-UA" sz="2400" dirty="0"/>
              <a:t>ніч, прийшов Дід Мороз</a:t>
            </a:r>
            <a:endParaRPr lang="ru-RU" sz="24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8C462-A58B-4CBA-9A42-59A23A84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4375"/>
            <a:ext cx="8229600" cy="4905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Задача «</a:t>
            </a:r>
            <a:r>
              <a:rPr lang="ru-RU" dirty="0" err="1"/>
              <a:t>Новорічна</a:t>
            </a:r>
            <a:r>
              <a:rPr lang="ru-RU" dirty="0"/>
              <a:t>»</a:t>
            </a:r>
          </a:p>
        </p:txBody>
      </p:sp>
      <p:sp>
        <p:nvSpPr>
          <p:cNvPr id="8" name="5-конечная звезда 7">
            <a:extLst>
              <a:ext uri="{FF2B5EF4-FFF2-40B4-BE49-F238E27FC236}">
                <a16:creationId xmlns:a16="http://schemas.microsoft.com/office/drawing/2014/main" id="{56AF3DAB-C198-4300-80E6-59E6C094299E}"/>
              </a:ext>
            </a:extLst>
          </p:cNvPr>
          <p:cNvSpPr/>
          <p:nvPr/>
        </p:nvSpPr>
        <p:spPr>
          <a:xfrm>
            <a:off x="107950" y="476250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5-конечная звезда 8">
            <a:extLst>
              <a:ext uri="{FF2B5EF4-FFF2-40B4-BE49-F238E27FC236}">
                <a16:creationId xmlns:a16="http://schemas.microsoft.com/office/drawing/2014/main" id="{17FF0597-F5DF-4008-BA3D-695B15E3A515}"/>
              </a:ext>
            </a:extLst>
          </p:cNvPr>
          <p:cNvSpPr/>
          <p:nvPr/>
        </p:nvSpPr>
        <p:spPr>
          <a:xfrm>
            <a:off x="6443663" y="234950"/>
            <a:ext cx="360362" cy="34925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5-конечная звезда 11">
            <a:extLst>
              <a:ext uri="{FF2B5EF4-FFF2-40B4-BE49-F238E27FC236}">
                <a16:creationId xmlns:a16="http://schemas.microsoft.com/office/drawing/2014/main" id="{4F8C0222-034C-41F6-9D9E-9573E7743406}"/>
              </a:ext>
            </a:extLst>
          </p:cNvPr>
          <p:cNvSpPr/>
          <p:nvPr/>
        </p:nvSpPr>
        <p:spPr>
          <a:xfrm>
            <a:off x="7019925" y="450850"/>
            <a:ext cx="215900" cy="20955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5-конечная звезда 12">
            <a:extLst>
              <a:ext uri="{FF2B5EF4-FFF2-40B4-BE49-F238E27FC236}">
                <a16:creationId xmlns:a16="http://schemas.microsoft.com/office/drawing/2014/main" id="{F695282C-BFA1-4C21-BF30-F7B09CB6DA7D}"/>
              </a:ext>
            </a:extLst>
          </p:cNvPr>
          <p:cNvSpPr/>
          <p:nvPr/>
        </p:nvSpPr>
        <p:spPr>
          <a:xfrm>
            <a:off x="7451725" y="96838"/>
            <a:ext cx="144463" cy="1381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Месяц 13">
            <a:extLst>
              <a:ext uri="{FF2B5EF4-FFF2-40B4-BE49-F238E27FC236}">
                <a16:creationId xmlns:a16="http://schemas.microsoft.com/office/drawing/2014/main" id="{4391B2D1-DA8A-4922-B0DE-83F7391C3043}"/>
              </a:ext>
            </a:extLst>
          </p:cNvPr>
          <p:cNvSpPr/>
          <p:nvPr/>
        </p:nvSpPr>
        <p:spPr>
          <a:xfrm rot="10800000">
            <a:off x="8172450" y="333375"/>
            <a:ext cx="431800" cy="600075"/>
          </a:xfrm>
          <a:prstGeom prst="mo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5-конечная звезда 14">
            <a:extLst>
              <a:ext uri="{FF2B5EF4-FFF2-40B4-BE49-F238E27FC236}">
                <a16:creationId xmlns:a16="http://schemas.microsoft.com/office/drawing/2014/main" id="{9DA52FCD-CBDD-4B22-B812-039748BD6F2C}"/>
              </a:ext>
            </a:extLst>
          </p:cNvPr>
          <p:cNvSpPr/>
          <p:nvPr/>
        </p:nvSpPr>
        <p:spPr>
          <a:xfrm>
            <a:off x="8748713" y="946150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6" name="Picture 140" descr="C:\Documents and Settings\Admin\Рабочий стол\elka.png">
            <a:extLst>
              <a:ext uri="{FF2B5EF4-FFF2-40B4-BE49-F238E27FC236}">
                <a16:creationId xmlns:a16="http://schemas.microsoft.com/office/drawing/2014/main" id="{08764ABC-1F7D-42BD-BAB2-61DE03AC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55" y="2492896"/>
            <a:ext cx="3003816" cy="40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42" descr="C:\Documents and Settings\Admin\Рабочий стол\029b92dcb60815d3d88ca47bf10c6e73.png">
            <a:extLst>
              <a:ext uri="{FF2B5EF4-FFF2-40B4-BE49-F238E27FC236}">
                <a16:creationId xmlns:a16="http://schemas.microsoft.com/office/drawing/2014/main" id="{0503ED6A-FA77-47BA-8ABF-6409A2625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7721" y="3925646"/>
            <a:ext cx="701978" cy="55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46">
            <a:extLst>
              <a:ext uri="{FF2B5EF4-FFF2-40B4-BE49-F238E27FC236}">
                <a16:creationId xmlns:a16="http://schemas.microsoft.com/office/drawing/2014/main" id="{42ABE40D-6B29-4882-9274-34A79512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03" y="4555214"/>
            <a:ext cx="433439" cy="8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9">
            <a:extLst>
              <a:ext uri="{FF2B5EF4-FFF2-40B4-BE49-F238E27FC236}">
                <a16:creationId xmlns:a16="http://schemas.microsoft.com/office/drawing/2014/main" id="{EE10C822-2EF3-4DE6-9F06-0087E084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67" y="4931544"/>
            <a:ext cx="288032" cy="92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46">
            <a:extLst>
              <a:ext uri="{FF2B5EF4-FFF2-40B4-BE49-F238E27FC236}">
                <a16:creationId xmlns:a16="http://schemas.microsoft.com/office/drawing/2014/main" id="{DEA147EC-7F32-4926-881B-B57B7FAB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85" y="5350293"/>
            <a:ext cx="288032" cy="55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6">
            <a:extLst>
              <a:ext uri="{FF2B5EF4-FFF2-40B4-BE49-F238E27FC236}">
                <a16:creationId xmlns:a16="http://schemas.microsoft.com/office/drawing/2014/main" id="{F629BADB-D885-48E1-85B8-517AFD49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34" y="3675662"/>
            <a:ext cx="288032" cy="55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42" descr="C:\Documents and Settings\Admin\Рабочий стол\029b92dcb60815d3d88ca47bf10c6e73.png">
            <a:extLst>
              <a:ext uri="{FF2B5EF4-FFF2-40B4-BE49-F238E27FC236}">
                <a16:creationId xmlns:a16="http://schemas.microsoft.com/office/drawing/2014/main" id="{6DE85528-0FBB-426C-94EE-26CBD9E9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72" y="4483257"/>
            <a:ext cx="830545" cy="67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5-конечная звезда 8">
            <a:extLst>
              <a:ext uri="{FF2B5EF4-FFF2-40B4-BE49-F238E27FC236}">
                <a16:creationId xmlns:a16="http://schemas.microsoft.com/office/drawing/2014/main" id="{B2FA67B9-1711-4ED6-9AAA-EE0A69F65821}"/>
              </a:ext>
            </a:extLst>
          </p:cNvPr>
          <p:cNvSpPr/>
          <p:nvPr/>
        </p:nvSpPr>
        <p:spPr>
          <a:xfrm>
            <a:off x="7407845" y="909638"/>
            <a:ext cx="360362" cy="34925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5-конечная звезда 8">
            <a:extLst>
              <a:ext uri="{FF2B5EF4-FFF2-40B4-BE49-F238E27FC236}">
                <a16:creationId xmlns:a16="http://schemas.microsoft.com/office/drawing/2014/main" id="{7B437764-5540-4A17-AF49-469083E9A3DF}"/>
              </a:ext>
            </a:extLst>
          </p:cNvPr>
          <p:cNvSpPr/>
          <p:nvPr/>
        </p:nvSpPr>
        <p:spPr>
          <a:xfrm>
            <a:off x="3253287" y="3945569"/>
            <a:ext cx="297414" cy="288243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5-конечная звезда 8">
            <a:extLst>
              <a:ext uri="{FF2B5EF4-FFF2-40B4-BE49-F238E27FC236}">
                <a16:creationId xmlns:a16="http://schemas.microsoft.com/office/drawing/2014/main" id="{8ACD0703-AD2B-40A7-A9D5-38ACD6182352}"/>
              </a:ext>
            </a:extLst>
          </p:cNvPr>
          <p:cNvSpPr/>
          <p:nvPr/>
        </p:nvSpPr>
        <p:spPr>
          <a:xfrm>
            <a:off x="2823871" y="3496491"/>
            <a:ext cx="297414" cy="288243"/>
          </a:xfrm>
          <a:prstGeom prst="star5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5-конечная звезда 8">
            <a:extLst>
              <a:ext uri="{FF2B5EF4-FFF2-40B4-BE49-F238E27FC236}">
                <a16:creationId xmlns:a16="http://schemas.microsoft.com/office/drawing/2014/main" id="{50707ACE-CDFA-4F1C-81B0-7C4BA5F5020E}"/>
              </a:ext>
            </a:extLst>
          </p:cNvPr>
          <p:cNvSpPr/>
          <p:nvPr/>
        </p:nvSpPr>
        <p:spPr>
          <a:xfrm>
            <a:off x="2297774" y="5622893"/>
            <a:ext cx="297414" cy="288243"/>
          </a:xfrm>
          <a:prstGeom prst="star5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5-конечная звезда 8">
            <a:extLst>
              <a:ext uri="{FF2B5EF4-FFF2-40B4-BE49-F238E27FC236}">
                <a16:creationId xmlns:a16="http://schemas.microsoft.com/office/drawing/2014/main" id="{BD5622DE-F967-4910-A537-1D243FE528A5}"/>
              </a:ext>
            </a:extLst>
          </p:cNvPr>
          <p:cNvSpPr/>
          <p:nvPr/>
        </p:nvSpPr>
        <p:spPr>
          <a:xfrm>
            <a:off x="3302708" y="5556589"/>
            <a:ext cx="297414" cy="288243"/>
          </a:xfrm>
          <a:prstGeom prst="star5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34" name="Picture 140" descr="C:\Documents and Settings\Admin\Рабочий стол\elka.png">
            <a:extLst>
              <a:ext uri="{FF2B5EF4-FFF2-40B4-BE49-F238E27FC236}">
                <a16:creationId xmlns:a16="http://schemas.microsoft.com/office/drawing/2014/main" id="{6A8658F6-6EDB-4EFC-AB92-F50AB5CF4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91" y="2087858"/>
            <a:ext cx="1553820" cy="20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40" descr="C:\Documents and Settings\Admin\Рабочий стол\elka.png">
            <a:extLst>
              <a:ext uri="{FF2B5EF4-FFF2-40B4-BE49-F238E27FC236}">
                <a16:creationId xmlns:a16="http://schemas.microsoft.com/office/drawing/2014/main" id="{1362139F-E1C8-45A9-BC80-90F704B2D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25" y="2604732"/>
            <a:ext cx="1553820" cy="20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2">
            <a:extLst>
              <a:ext uri="{FF2B5EF4-FFF2-40B4-BE49-F238E27FC236}">
                <a16:creationId xmlns:a16="http://schemas.microsoft.com/office/drawing/2014/main" id="{8AA736D7-0A7C-40E9-8CC1-EE23D4D1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72" y="1019970"/>
            <a:ext cx="18573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12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2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0.05509 L -0.01337 0.05509 C -0.0165 0.05417 -0.01962 0.05347 -0.02275 0.05231 C -0.02622 0.05116 -0.02952 0.04907 -0.03299 0.04815 C -0.09879 0.03194 -0.18403 0.03981 -0.23924 0.03866 C -0.24532 0.03657 -0.25313 0.03495 -0.25886 0.03032 C -0.26007 0.0294 -0.26059 0.02708 -0.26198 0.02616 C -0.26476 0.0243 -0.26823 0.02361 -0.27118 0.02199 C -0.27327 0.02083 -0.27535 0.01921 -0.27743 0.01782 C -0.27969 0.01643 -0.2823 0.01551 -0.28455 0.01389 C -0.28681 0.01227 -0.28855 0.00995 -0.2908 0.00833 C -0.29688 0.00347 -0.29914 0.00324 -0.30625 7.40741E-7 C -0.31407 -0.00787 -0.30886 -0.00301 -0.32275 -0.01227 C -0.33125 -0.01806 -0.32674 -0.01528 -0.33611 -0.0206 C -0.33716 -0.02245 -0.33785 -0.02477 -0.33924 -0.02616 C -0.34271 -0.02963 -0.35122 -0.03287 -0.35469 -0.03426 C -0.35573 -0.03565 -0.35643 -0.03773 -0.35782 -0.03843 C -0.36146 -0.04074 -0.37726 -0.0456 -0.38039 -0.04676 C -0.38386 -0.04792 -0.38733 -0.04931 -0.3908 -0.0507 C -0.39393 -0.05208 -0.39688 -0.05394 -0.4 -0.05486 C -0.4066 -0.05718 -0.41302 -0.05857 -0.41962 -0.06042 C -0.42171 -0.06181 -0.42361 -0.06366 -0.42587 -0.06458 C -0.44046 -0.0706 -0.45625 -0.07083 -0.47118 -0.07269 C -0.51198 -0.07199 -0.55296 -0.07222 -0.59393 -0.07014 C -0.60365 -0.06945 -0.60191 -0.06482 -0.60938 -0.06042 C -0.61268 -0.05857 -0.61615 -0.05764 -0.61962 -0.05625 C -0.62275 -0.05509 -0.62587 -0.05347 -0.62882 -0.05208 C -0.62986 -0.0507 -0.63073 -0.04907 -0.63195 -0.04815 C -0.63386 -0.0463 -0.63611 -0.04514 -0.6382 -0.04398 C -0.64584 -0.03935 -0.64618 -0.03935 -0.65469 -0.03565 C -0.6625 -0.02523 -0.65417 -0.03542 -0.67431 -0.02199 C -0.6783 -0.01921 -0.68334 -0.01806 -0.68664 -0.01366 C -0.6915 -0.00718 -0.68837 -0.01042 -0.69688 -0.00556 C -0.70764 0.0088 -0.68941 -0.01458 -0.70625 0.00278 C -0.70764 0.00417 -0.70799 0.00694 -0.70938 0.00833 C -0.71111 0.01018 -0.71355 0.01065 -0.71546 0.0125 C -0.71667 0.01343 -0.71754 0.01528 -0.71858 0.01667 C -0.71997 0.01805 -0.72136 0.01921 -0.72275 0.0206 C -0.72483 0.02338 -0.72622 0.02708 -0.72882 0.02893 L -0.73507 0.0331 C -0.73611 0.03449 -0.73716 0.03565 -0.7382 0.03727 C -0.74202 0.04305 -0.74028 0.04213 -0.74445 0.04676 C -0.75573 0.05972 -0.73907 0.03843 -0.75469 0.05926 C -0.75573 0.06065 -0.75712 0.06157 -0.75782 0.06319 C -0.75886 0.06597 -0.75938 0.06921 -0.76094 0.07153 C -0.7625 0.07407 -0.76511 0.075 -0.76702 0.07708 C -0.76823 0.07824 -0.7691 0.07986 -0.77014 0.08125 C -0.77136 0.08264 -0.77292 0.0838 -0.77431 0.08518 C -0.77535 0.08657 -0.77622 0.08843 -0.77743 0.08935 C -0.77934 0.0912 -0.78177 0.09167 -0.78351 0.09352 C -0.78594 0.09583 -0.78768 0.09907 -0.78976 0.10185 C -0.7908 0.10324 -0.79202 0.1044 -0.79289 0.10602 C -0.79393 0.10764 -0.79462 0.10972 -0.79584 0.11134 C -0.79705 0.11296 -0.79879 0.11389 -0.8 0.11551 C -0.80226 0.11805 -0.80417 0.12106 -0.80625 0.12384 L -0.81546 0.13611 C -0.8165 0.1375 -0.81771 0.13866 -0.81858 0.14028 C -0.81962 0.14213 -0.82049 0.14421 -0.82171 0.14583 C -0.82587 0.15139 -0.82552 0.14815 -0.82882 0.15393 C -0.84028 0.1743 -0.83091 0.15856 -0.8382 0.17454 C -0.84011 0.17917 -0.84167 0.18079 -0.84427 0.18426 C -0.84341 0.21643 -0.84549 0.24699 -0.83924 0.27778 C -0.83733 0.2868 -0.83698 0.28634 -0.83299 0.29143 C -0.83195 0.29421 -0.83091 0.29699 -0.82986 0.29977 C -0.82743 0.30694 -0.82535 0.31458 -0.82275 0.32176 C -0.82066 0.32731 -0.8198 0.3338 -0.8165 0.33819 C -0.81441 0.34097 -0.81216 0.34329 -0.81042 0.34653 C -0.80782 0.35093 -0.80712 0.35255 -0.80417 0.35602 C -0.80278 0.35764 -0.80139 0.3588 -0.8 0.36018 C -0.79896 0.36157 -0.79809 0.36319 -0.79688 0.36435 C -0.79497 0.36597 -0.79289 0.36713 -0.7908 0.36852 C -0.78976 0.36991 -0.78889 0.37153 -0.78768 0.37268 C -0.78507 0.37477 -0.77674 0.3794 -0.77431 0.38079 C -0.77327 0.38403 -0.77292 0.38796 -0.77118 0.39051 C -0.76962 0.39282 -0.76684 0.39282 -0.76493 0.39468 C -0.76372 0.3956 -0.76302 0.39768 -0.76181 0.39861 C -0.75903 0.40139 -0.75139 0.40509 -0.74844 0.40694 C -0.74636 0.40833 -0.74445 0.40972 -0.74236 0.41111 C -0.73525 0.42037 -0.7441 0.40972 -0.72986 0.4206 C -0.72865 0.42176 -0.72813 0.42407 -0.72691 0.42477 C -0.72361 0.42685 -0.71997 0.42755 -0.7165 0.42893 C -0.71233 0.43449 -0.71077 0.43704 -0.70417 0.44143 C -0.70087 0.44329 -0.69723 0.44398 -0.69393 0.44537 C -0.6882 0.45301 -0.69254 0.44815 -0.68143 0.45509 C -0.67014 0.46204 -0.68039 0.45718 -0.66493 0.46343 C -0.65851 0.47199 -0.66459 0.46528 -0.64948 0.47153 C -0.64705 0.47268 -0.64462 0.4743 -0.64236 0.47569 C -0.6382 0.47824 -0.63421 0.48171 -0.62986 0.48403 C -0.62084 0.48889 -0.61025 0.49468 -0.60105 0.49768 C -0.56893 0.5081 -0.58403 0.50417 -0.55573 0.50995 L -0.48143 0.50741 C -0.46875 0.50648 -0.45591 0.50555 -0.44341 0.50324 C -0.43455 0.50139 -0.41754 0.49491 -0.41754 0.49491 C -0.40643 0.48634 -0.41285 0.4912 -0.39792 0.48125 L -0.39184 0.47708 C -0.39011 0.47384 -0.3875 0.46736 -0.38455 0.46481 C -0.38264 0.46296 -0.38039 0.46204 -0.37848 0.46065 C -0.37639 0.45694 -0.37188 0.44838 -0.3691 0.44676 C -0.36736 0.44583 -0.35764 0.44051 -0.35573 0.43866 C -0.3533 0.43634 -0.35157 0.4331 -0.34948 0.43032 C -0.34844 0.42893 -0.34757 0.42731 -0.34636 0.42616 C -0.34375 0.42384 -0.33872 0.41968 -0.33611 0.41667 C -0.33507 0.41528 -0.33421 0.41366 -0.33299 0.4125 C -0.33108 0.41065 -0.32882 0.40995 -0.32691 0.40833 C -0.3257 0.40718 -0.325 0.40532 -0.32379 0.40417 C -0.32118 0.40185 -0.31285 0.39745 -0.31042 0.39606 C -0.30643 0.39074 -0.30695 0.39097 -0.30105 0.38634 C -0.29914 0.38472 -0.29671 0.38403 -0.29497 0.38218 C -0.29254 0.37986 -0.28594 0.37245 -0.28872 0.37407 C -0.29046 0.375 -0.29219 0.37569 -0.29393 0.37662 C -0.29601 0.37801 -0.29792 0.37986 -0.3 0.38079 C -0.30105 0.38125 -0.30209 0.38079 -0.30313 0.38079 L -0.30313 0.38634 L -0.30625 0.36852 " pathEditMode="relative" ptsTypes="AAAAAAAAAAAAAAAAAAAAAAAAAAAAAAAAAAAAAAAAAAAAAAAAAAAAAAAAAAAAAAAAAAAAAAAAAAAAAAAAAAAAAAAAAAAAAAAAAAAAAAAAAAAAAAAAAA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425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925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425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925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425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925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425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925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425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925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425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925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425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0.00949 L -0.47396 0.2419 L -0.47396 0.2419 L -0.47205 0.2419 L -0.47205 0.2419 L -0.47101 0.23357 L -0.47101 0.23357 " pathEditMode="relative" ptsTypes="AAAAAAA">
                                      <p:cBhvr>
                                        <p:cTn id="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715530-2BC7-4E12-821D-CA9684E7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00125"/>
            <a:ext cx="6264275" cy="100806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400" dirty="0"/>
              <a:t>Одного разу, в </a:t>
            </a:r>
            <a:r>
              <a:rPr lang="ru-RU" sz="2400" dirty="0" err="1"/>
              <a:t>Новорічну</a:t>
            </a:r>
            <a:r>
              <a:rPr lang="ru-RU" sz="2400" dirty="0"/>
              <a:t> </a:t>
            </a:r>
            <a:r>
              <a:rPr lang="uk-UA" sz="2400" dirty="0"/>
              <a:t>ніч, Дід Мороз</a:t>
            </a:r>
            <a:endParaRPr lang="ru-RU" sz="24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8B502-3088-454E-84F6-7BB9572D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428625"/>
            <a:ext cx="8229600" cy="4905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Задача «</a:t>
            </a:r>
            <a:r>
              <a:rPr lang="ru-RU" dirty="0" err="1"/>
              <a:t>Новорічна</a:t>
            </a:r>
            <a:r>
              <a:rPr lang="ru-RU" dirty="0"/>
              <a:t>»</a:t>
            </a:r>
          </a:p>
        </p:txBody>
      </p:sp>
      <p:sp>
        <p:nvSpPr>
          <p:cNvPr id="9220" name="Объект 2">
            <a:extLst>
              <a:ext uri="{FF2B5EF4-FFF2-40B4-BE49-F238E27FC236}">
                <a16:creationId xmlns:a16="http://schemas.microsoft.com/office/drawing/2014/main" id="{B02A313A-7F24-4D3D-9797-5E7F3B51D481}"/>
              </a:ext>
            </a:extLst>
          </p:cNvPr>
          <p:cNvSpPr txBox="1">
            <a:spLocks/>
          </p:cNvSpPr>
          <p:nvPr/>
        </p:nvSpPr>
        <p:spPr bwMode="auto">
          <a:xfrm>
            <a:off x="214313" y="1714500"/>
            <a:ext cx="48958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uk-UA" sz="2400"/>
              <a:t>приніс подарунки для всієї родини:</a:t>
            </a:r>
            <a:endParaRPr lang="ru-RU" altLang="uk-UA" sz="2400"/>
          </a:p>
        </p:txBody>
      </p:sp>
      <p:sp>
        <p:nvSpPr>
          <p:cNvPr id="8" name="5-конечная звезда 7">
            <a:extLst>
              <a:ext uri="{FF2B5EF4-FFF2-40B4-BE49-F238E27FC236}">
                <a16:creationId xmlns:a16="http://schemas.microsoft.com/office/drawing/2014/main" id="{11030FF1-07AB-4B42-B6C4-1724C2D4EB98}"/>
              </a:ext>
            </a:extLst>
          </p:cNvPr>
          <p:cNvSpPr/>
          <p:nvPr/>
        </p:nvSpPr>
        <p:spPr>
          <a:xfrm>
            <a:off x="107950" y="476250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5-конечная звезда 8">
            <a:extLst>
              <a:ext uri="{FF2B5EF4-FFF2-40B4-BE49-F238E27FC236}">
                <a16:creationId xmlns:a16="http://schemas.microsoft.com/office/drawing/2014/main" id="{D3BB61C6-C4DC-419C-955F-32ADF5E93882}"/>
              </a:ext>
            </a:extLst>
          </p:cNvPr>
          <p:cNvSpPr/>
          <p:nvPr/>
        </p:nvSpPr>
        <p:spPr>
          <a:xfrm>
            <a:off x="6443663" y="234950"/>
            <a:ext cx="360362" cy="34925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5-конечная звезда 11">
            <a:extLst>
              <a:ext uri="{FF2B5EF4-FFF2-40B4-BE49-F238E27FC236}">
                <a16:creationId xmlns:a16="http://schemas.microsoft.com/office/drawing/2014/main" id="{926E405E-1C3E-4831-BA56-946ED2446A25}"/>
              </a:ext>
            </a:extLst>
          </p:cNvPr>
          <p:cNvSpPr/>
          <p:nvPr/>
        </p:nvSpPr>
        <p:spPr>
          <a:xfrm>
            <a:off x="7019925" y="450850"/>
            <a:ext cx="215900" cy="20955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5-конечная звезда 12">
            <a:extLst>
              <a:ext uri="{FF2B5EF4-FFF2-40B4-BE49-F238E27FC236}">
                <a16:creationId xmlns:a16="http://schemas.microsoft.com/office/drawing/2014/main" id="{F9FEFFA9-37BF-4B4C-8C3D-65B6FF20AA48}"/>
              </a:ext>
            </a:extLst>
          </p:cNvPr>
          <p:cNvSpPr/>
          <p:nvPr/>
        </p:nvSpPr>
        <p:spPr>
          <a:xfrm>
            <a:off x="7451725" y="96838"/>
            <a:ext cx="144463" cy="13811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Месяц 13">
            <a:extLst>
              <a:ext uri="{FF2B5EF4-FFF2-40B4-BE49-F238E27FC236}">
                <a16:creationId xmlns:a16="http://schemas.microsoft.com/office/drawing/2014/main" id="{BA3EF93D-A5E3-43A1-8B40-DB678A93440A}"/>
              </a:ext>
            </a:extLst>
          </p:cNvPr>
          <p:cNvSpPr/>
          <p:nvPr/>
        </p:nvSpPr>
        <p:spPr>
          <a:xfrm rot="10800000">
            <a:off x="8172450" y="333375"/>
            <a:ext cx="431800" cy="600075"/>
          </a:xfrm>
          <a:prstGeom prst="mo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5-конечная звезда 14">
            <a:extLst>
              <a:ext uri="{FF2B5EF4-FFF2-40B4-BE49-F238E27FC236}">
                <a16:creationId xmlns:a16="http://schemas.microsoft.com/office/drawing/2014/main" id="{4B237548-6A0D-4CB1-8AAD-F6702772A6F6}"/>
              </a:ext>
            </a:extLst>
          </p:cNvPr>
          <p:cNvSpPr/>
          <p:nvPr/>
        </p:nvSpPr>
        <p:spPr>
          <a:xfrm>
            <a:off x="8748713" y="946150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69B8A969-0EA3-44E7-B2A2-195878D14B9F}"/>
              </a:ext>
            </a:extLst>
          </p:cNvPr>
          <p:cNvSpPr txBox="1">
            <a:spLocks/>
          </p:cNvSpPr>
          <p:nvPr/>
        </p:nvSpPr>
        <p:spPr bwMode="auto">
          <a:xfrm>
            <a:off x="250825" y="2435225"/>
            <a:ext cx="57610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00"/>
              </a:buClr>
              <a:buFont typeface="Palatino Linotype" panose="02040502050505030304" pitchFamily="18" charset="0"/>
              <a:buChar char="*"/>
            </a:pPr>
            <a:r>
              <a:rPr lang="uk-UA" altLang="uk-UA" sz="2400"/>
              <a:t>батькам – коробки з сюрпризами;</a:t>
            </a:r>
            <a:endParaRPr lang="ru-RU" altLang="uk-UA" sz="240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DA77D635-854A-4403-AA7A-07813C58B209}"/>
              </a:ext>
            </a:extLst>
          </p:cNvPr>
          <p:cNvSpPr txBox="1">
            <a:spLocks/>
          </p:cNvSpPr>
          <p:nvPr/>
        </p:nvSpPr>
        <p:spPr bwMode="auto">
          <a:xfrm>
            <a:off x="250825" y="2795588"/>
            <a:ext cx="57610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00"/>
              </a:buClr>
              <a:buFont typeface="Palatino Linotype" panose="02040502050505030304" pitchFamily="18" charset="0"/>
              <a:buChar char="*"/>
            </a:pPr>
            <a:r>
              <a:rPr lang="uk-UA" altLang="uk-UA" sz="2400"/>
              <a:t>донечці – три іграшки;</a:t>
            </a:r>
            <a:endParaRPr lang="ru-RU" altLang="uk-UA" sz="2400"/>
          </a:p>
        </p:txBody>
      </p:sp>
      <p:sp>
        <p:nvSpPr>
          <p:cNvPr id="92" name="Объект 2">
            <a:extLst>
              <a:ext uri="{FF2B5EF4-FFF2-40B4-BE49-F238E27FC236}">
                <a16:creationId xmlns:a16="http://schemas.microsoft.com/office/drawing/2014/main" id="{1F4110A5-3F37-4305-948F-82EBE57FA1F8}"/>
              </a:ext>
            </a:extLst>
          </p:cNvPr>
          <p:cNvSpPr txBox="1">
            <a:spLocks/>
          </p:cNvSpPr>
          <p:nvPr/>
        </p:nvSpPr>
        <p:spPr bwMode="auto">
          <a:xfrm>
            <a:off x="250825" y="3154363"/>
            <a:ext cx="57610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00"/>
              </a:buClr>
              <a:buFont typeface="Palatino Linotype" panose="02040502050505030304" pitchFamily="18" charset="0"/>
              <a:buChar char="*"/>
            </a:pPr>
            <a:r>
              <a:rPr lang="uk-UA" altLang="uk-UA" sz="2400"/>
              <a:t>а синочку – м</a:t>
            </a:r>
            <a:r>
              <a:rPr lang="el-GR" altLang="uk-UA" sz="2400"/>
              <a:t>᾿</a:t>
            </a:r>
            <a:r>
              <a:rPr lang="uk-UA" altLang="uk-UA" sz="2400"/>
              <a:t>яч та солдатика.</a:t>
            </a:r>
            <a:endParaRPr lang="ru-RU" altLang="uk-UA" sz="240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691757-1BB3-4F16-9A61-163FB5E5934C}"/>
              </a:ext>
            </a:extLst>
          </p:cNvPr>
          <p:cNvSpPr/>
          <p:nvPr/>
        </p:nvSpPr>
        <p:spPr>
          <a:xfrm>
            <a:off x="683568" y="3870796"/>
            <a:ext cx="3600400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Ранком всі дуже зраділи подарункам!</a:t>
            </a:r>
            <a:endParaRPr lang="ru-RU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" name="7-конечная звезда 5">
            <a:extLst>
              <a:ext uri="{FF2B5EF4-FFF2-40B4-BE49-F238E27FC236}">
                <a16:creationId xmlns:a16="http://schemas.microsoft.com/office/drawing/2014/main" id="{5C19C592-EB53-4B59-B129-3D17D00FCEB1}"/>
              </a:ext>
            </a:extLst>
          </p:cNvPr>
          <p:cNvSpPr/>
          <p:nvPr/>
        </p:nvSpPr>
        <p:spPr>
          <a:xfrm>
            <a:off x="6408738" y="5949950"/>
            <a:ext cx="431800" cy="379413"/>
          </a:xfrm>
          <a:prstGeom prst="star7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4-конечная звезда 9">
            <a:extLst>
              <a:ext uri="{FF2B5EF4-FFF2-40B4-BE49-F238E27FC236}">
                <a16:creationId xmlns:a16="http://schemas.microsoft.com/office/drawing/2014/main" id="{9D576671-1F4E-4F73-9CF5-FBBD4CCD0829}"/>
              </a:ext>
            </a:extLst>
          </p:cNvPr>
          <p:cNvSpPr/>
          <p:nvPr/>
        </p:nvSpPr>
        <p:spPr>
          <a:xfrm>
            <a:off x="4500563" y="5857875"/>
            <a:ext cx="431800" cy="563563"/>
          </a:xfrm>
          <a:prstGeom prst="star4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5" name="6-конечная звезда 154">
            <a:extLst>
              <a:ext uri="{FF2B5EF4-FFF2-40B4-BE49-F238E27FC236}">
                <a16:creationId xmlns:a16="http://schemas.microsoft.com/office/drawing/2014/main" id="{9C8E7FE4-F21F-47C2-B1CA-3D54551ECA30}"/>
              </a:ext>
            </a:extLst>
          </p:cNvPr>
          <p:cNvSpPr/>
          <p:nvPr/>
        </p:nvSpPr>
        <p:spPr>
          <a:xfrm>
            <a:off x="7272338" y="5962650"/>
            <a:ext cx="647700" cy="735013"/>
          </a:xfrm>
          <a:prstGeom prst="star6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9" name="Picture 140" descr="C:\Documents and Settings\Admin\Рабочий стол\elka.png">
            <a:extLst>
              <a:ext uri="{FF2B5EF4-FFF2-40B4-BE49-F238E27FC236}">
                <a16:creationId xmlns:a16="http://schemas.microsoft.com/office/drawing/2014/main" id="{EDF440FF-DFC4-46EC-94D8-E449810C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48" y="955676"/>
            <a:ext cx="3003816" cy="40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2" descr="C:\Documents and Settings\Admin\Рабочий стол\029b92dcb60815d3d88ca47bf10c6e73.png">
            <a:extLst>
              <a:ext uri="{FF2B5EF4-FFF2-40B4-BE49-F238E27FC236}">
                <a16:creationId xmlns:a16="http://schemas.microsoft.com/office/drawing/2014/main" id="{45E6818A-E3CF-4ED0-9609-0724662B5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3026" y="2313263"/>
            <a:ext cx="701978" cy="55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6">
            <a:extLst>
              <a:ext uri="{FF2B5EF4-FFF2-40B4-BE49-F238E27FC236}">
                <a16:creationId xmlns:a16="http://schemas.microsoft.com/office/drawing/2014/main" id="{1ACA0A22-B667-43A4-A350-D709EA3C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108" y="2942831"/>
            <a:ext cx="433439" cy="8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46">
            <a:extLst>
              <a:ext uri="{FF2B5EF4-FFF2-40B4-BE49-F238E27FC236}">
                <a16:creationId xmlns:a16="http://schemas.microsoft.com/office/drawing/2014/main" id="{6ADB6E46-BDFA-4168-B4A1-84AA2750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90" y="3737910"/>
            <a:ext cx="288032" cy="55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6">
            <a:extLst>
              <a:ext uri="{FF2B5EF4-FFF2-40B4-BE49-F238E27FC236}">
                <a16:creationId xmlns:a16="http://schemas.microsoft.com/office/drawing/2014/main" id="{D5CAAEF6-B3A5-4F54-8AD6-80BE6767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39" y="2063279"/>
            <a:ext cx="288032" cy="55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42" descr="C:\Documents and Settings\Admin\Рабочий стол\029b92dcb60815d3d88ca47bf10c6e73.png">
            <a:extLst>
              <a:ext uri="{FF2B5EF4-FFF2-40B4-BE49-F238E27FC236}">
                <a16:creationId xmlns:a16="http://schemas.microsoft.com/office/drawing/2014/main" id="{DBE2F99B-AE76-4738-A564-26ED44D0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77" y="2870874"/>
            <a:ext cx="830545" cy="67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5-конечная звезда 8">
            <a:extLst>
              <a:ext uri="{FF2B5EF4-FFF2-40B4-BE49-F238E27FC236}">
                <a16:creationId xmlns:a16="http://schemas.microsoft.com/office/drawing/2014/main" id="{5E4AC955-5DDA-411F-B6ED-0A4973F6E7C9}"/>
              </a:ext>
            </a:extLst>
          </p:cNvPr>
          <p:cNvSpPr/>
          <p:nvPr/>
        </p:nvSpPr>
        <p:spPr>
          <a:xfrm>
            <a:off x="7347156" y="985767"/>
            <a:ext cx="360362" cy="34925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8" name="5-конечная звезда 8">
            <a:extLst>
              <a:ext uri="{FF2B5EF4-FFF2-40B4-BE49-F238E27FC236}">
                <a16:creationId xmlns:a16="http://schemas.microsoft.com/office/drawing/2014/main" id="{3143B62A-C853-4490-AF49-6971B47CF6DB}"/>
              </a:ext>
            </a:extLst>
          </p:cNvPr>
          <p:cNvSpPr/>
          <p:nvPr/>
        </p:nvSpPr>
        <p:spPr>
          <a:xfrm>
            <a:off x="7528592" y="2333186"/>
            <a:ext cx="297414" cy="288243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5-конечная звезда 8">
            <a:extLst>
              <a:ext uri="{FF2B5EF4-FFF2-40B4-BE49-F238E27FC236}">
                <a16:creationId xmlns:a16="http://schemas.microsoft.com/office/drawing/2014/main" id="{734D47A2-EC53-467C-8104-3AD188E5BFBA}"/>
              </a:ext>
            </a:extLst>
          </p:cNvPr>
          <p:cNvSpPr/>
          <p:nvPr/>
        </p:nvSpPr>
        <p:spPr>
          <a:xfrm>
            <a:off x="7109764" y="1959271"/>
            <a:ext cx="297414" cy="288243"/>
          </a:xfrm>
          <a:prstGeom prst="star5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5-конечная звезда 8">
            <a:extLst>
              <a:ext uri="{FF2B5EF4-FFF2-40B4-BE49-F238E27FC236}">
                <a16:creationId xmlns:a16="http://schemas.microsoft.com/office/drawing/2014/main" id="{A5D75F06-0B40-43E7-8C0D-42EE71BA78EF}"/>
              </a:ext>
            </a:extLst>
          </p:cNvPr>
          <p:cNvSpPr/>
          <p:nvPr/>
        </p:nvSpPr>
        <p:spPr>
          <a:xfrm>
            <a:off x="6583667" y="4085673"/>
            <a:ext cx="297414" cy="288243"/>
          </a:xfrm>
          <a:prstGeom prst="star5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5-конечная звезда 8">
            <a:extLst>
              <a:ext uri="{FF2B5EF4-FFF2-40B4-BE49-F238E27FC236}">
                <a16:creationId xmlns:a16="http://schemas.microsoft.com/office/drawing/2014/main" id="{EB9CF324-2059-40E7-9E12-87B309CC8B42}"/>
              </a:ext>
            </a:extLst>
          </p:cNvPr>
          <p:cNvSpPr/>
          <p:nvPr/>
        </p:nvSpPr>
        <p:spPr>
          <a:xfrm>
            <a:off x="7578013" y="3944206"/>
            <a:ext cx="297414" cy="288243"/>
          </a:xfrm>
          <a:prstGeom prst="star5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32" name="Picture 147">
            <a:extLst>
              <a:ext uri="{FF2B5EF4-FFF2-40B4-BE49-F238E27FC236}">
                <a16:creationId xmlns:a16="http://schemas.microsoft.com/office/drawing/2014/main" id="{BBF58CAB-560E-4523-A75B-5D17A4B2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58" y="3567528"/>
            <a:ext cx="1039157" cy="10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53">
            <a:extLst>
              <a:ext uri="{FF2B5EF4-FFF2-40B4-BE49-F238E27FC236}">
                <a16:creationId xmlns:a16="http://schemas.microsoft.com/office/drawing/2014/main" id="{1F8758FB-67DE-47E8-8848-BE14625D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51" y="4408489"/>
            <a:ext cx="902662" cy="88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49">
            <a:extLst>
              <a:ext uri="{FF2B5EF4-FFF2-40B4-BE49-F238E27FC236}">
                <a16:creationId xmlns:a16="http://schemas.microsoft.com/office/drawing/2014/main" id="{50403B28-CB3E-462F-8609-234B9B3B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61" y="3935463"/>
            <a:ext cx="482980" cy="155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48">
            <a:extLst>
              <a:ext uri="{FF2B5EF4-FFF2-40B4-BE49-F238E27FC236}">
                <a16:creationId xmlns:a16="http://schemas.microsoft.com/office/drawing/2014/main" id="{6788C5E2-3CB0-455D-A899-1DF1E54F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78" y="4130548"/>
            <a:ext cx="1572633" cy="92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51">
            <a:extLst>
              <a:ext uri="{FF2B5EF4-FFF2-40B4-BE49-F238E27FC236}">
                <a16:creationId xmlns:a16="http://schemas.microsoft.com/office/drawing/2014/main" id="{3E2B512D-0FD1-47AB-890B-4B00F41B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99" y="3932103"/>
            <a:ext cx="1126876" cy="157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601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9101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902"/>
                            </p:stCondLst>
                            <p:childTnLst>
                              <p:par>
                                <p:cTn id="8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2902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303"/>
                            </p:stCondLst>
                            <p:childTnLst>
                              <p:par>
                                <p:cTn id="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6803"/>
                            </p:stCondLst>
                            <p:childTnLst>
                              <p:par>
                                <p:cTn id="10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7803"/>
                            </p:stCondLst>
                            <p:childTnLst>
                              <p:par>
                                <p:cTn id="10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9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92" grpId="0"/>
      <p:bldP spid="10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A7FC1">
                <a:lumMod val="77000"/>
                <a:lumOff val="23000"/>
              </a:srgbClr>
            </a:gs>
            <a:gs pos="100000">
              <a:srgbClr val="E6D5E8">
                <a:lumMod val="82000"/>
                <a:lumOff val="18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WordArt 4">
            <a:extLst>
              <a:ext uri="{FF2B5EF4-FFF2-40B4-BE49-F238E27FC236}">
                <a16:creationId xmlns:a16="http://schemas.microsoft.com/office/drawing/2014/main" id="{6EF4FCC0-6EC5-48D1-A219-A4E78280C9A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2938" y="1143000"/>
            <a:ext cx="8064500" cy="1435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spc="720" dirty="0">
                <a:solidFill>
                  <a:srgbClr val="CF00CC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 panose="020B0604020202020204" pitchFamily="34" charset="0"/>
              </a:rPr>
              <a:t>До нових зустрічей!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232</TotalTime>
  <Words>66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Palatino Linotype</vt:lpstr>
      <vt:lpstr>Arial</vt:lpstr>
      <vt:lpstr>Wingdings</vt:lpstr>
      <vt:lpstr>Calibri</vt:lpstr>
      <vt:lpstr>Базовая</vt:lpstr>
      <vt:lpstr>PowerPoint Presentation</vt:lpstr>
      <vt:lpstr>Задача «Новорічна»</vt:lpstr>
      <vt:lpstr>Задача «Новорічна»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</dc:title>
  <dc:creator>Ирина</dc:creator>
  <cp:lastModifiedBy>Федоренко Олексій</cp:lastModifiedBy>
  <cp:revision>23</cp:revision>
  <dcterms:created xsi:type="dcterms:W3CDTF">2011-11-22T19:58:41Z</dcterms:created>
  <dcterms:modified xsi:type="dcterms:W3CDTF">2017-12-09T10:53:12Z</dcterms:modified>
</cp:coreProperties>
</file>