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E3"/>
    <a:srgbClr val="434344"/>
    <a:srgbClr val="F1F1F1"/>
    <a:srgbClr val="484848"/>
    <a:srgbClr val="D0D0D0"/>
    <a:srgbClr val="2E2E2E"/>
    <a:srgbClr val="F2F2F2"/>
    <a:srgbClr val="8095D6"/>
    <a:srgbClr val="DBCDE7"/>
    <a:srgbClr val="A3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3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59B3-F5F5-4F26-9580-F628B51B8FCE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4D8D-D6B4-4AFB-9DDC-C242715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595939" y="4704558"/>
            <a:ext cx="1000125" cy="435769"/>
          </a:xfrm>
          <a:prstGeom prst="ellipse">
            <a:avLst/>
          </a:prstGeom>
          <a:gradFill flip="none" rotWithShape="1">
            <a:gsLst>
              <a:gs pos="0">
                <a:srgbClr val="C20506"/>
              </a:gs>
              <a:gs pos="35000">
                <a:srgbClr val="E4DFD9"/>
              </a:gs>
              <a:gs pos="100000">
                <a:srgbClr val="C20506"/>
              </a:gs>
              <a:gs pos="62000">
                <a:srgbClr val="FE562F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5667368" y="4528740"/>
            <a:ext cx="857264" cy="533422"/>
          </a:xfrm>
          <a:custGeom>
            <a:avLst/>
            <a:gdLst>
              <a:gd name="connsiteX0" fmla="*/ 0 w 857250"/>
              <a:gd name="connsiteY0" fmla="*/ 133350 h 266700"/>
              <a:gd name="connsiteX1" fmla="*/ 428625 w 857250"/>
              <a:gd name="connsiteY1" fmla="*/ 0 h 266700"/>
              <a:gd name="connsiteX2" fmla="*/ 857250 w 857250"/>
              <a:gd name="connsiteY2" fmla="*/ 133350 h 266700"/>
              <a:gd name="connsiteX3" fmla="*/ 428625 w 857250"/>
              <a:gd name="connsiteY3" fmla="*/ 266700 h 266700"/>
              <a:gd name="connsiteX4" fmla="*/ 0 w 857250"/>
              <a:gd name="connsiteY4" fmla="*/ 133350 h 266700"/>
              <a:gd name="connsiteX0" fmla="*/ 4 w 857254"/>
              <a:gd name="connsiteY0" fmla="*/ 368300 h 501650"/>
              <a:gd name="connsiteX1" fmla="*/ 422279 w 857254"/>
              <a:gd name="connsiteY1" fmla="*/ 0 h 501650"/>
              <a:gd name="connsiteX2" fmla="*/ 857254 w 857254"/>
              <a:gd name="connsiteY2" fmla="*/ 368300 h 501650"/>
              <a:gd name="connsiteX3" fmla="*/ 428629 w 857254"/>
              <a:gd name="connsiteY3" fmla="*/ 501650 h 501650"/>
              <a:gd name="connsiteX4" fmla="*/ 4 w 857254"/>
              <a:gd name="connsiteY4" fmla="*/ 368300 h 501650"/>
              <a:gd name="connsiteX0" fmla="*/ 3 w 857253"/>
              <a:gd name="connsiteY0" fmla="*/ 368325 h 501675"/>
              <a:gd name="connsiteX1" fmla="*/ 422278 w 857253"/>
              <a:gd name="connsiteY1" fmla="*/ 25 h 501675"/>
              <a:gd name="connsiteX2" fmla="*/ 857253 w 857253"/>
              <a:gd name="connsiteY2" fmla="*/ 368325 h 501675"/>
              <a:gd name="connsiteX3" fmla="*/ 428628 w 857253"/>
              <a:gd name="connsiteY3" fmla="*/ 501675 h 501675"/>
              <a:gd name="connsiteX4" fmla="*/ 3 w 857253"/>
              <a:gd name="connsiteY4" fmla="*/ 368325 h 501675"/>
              <a:gd name="connsiteX0" fmla="*/ 14 w 857264"/>
              <a:gd name="connsiteY0" fmla="*/ 400072 h 533422"/>
              <a:gd name="connsiteX1" fmla="*/ 412764 w 857264"/>
              <a:gd name="connsiteY1" fmla="*/ 22 h 533422"/>
              <a:gd name="connsiteX2" fmla="*/ 857264 w 857264"/>
              <a:gd name="connsiteY2" fmla="*/ 400072 h 533422"/>
              <a:gd name="connsiteX3" fmla="*/ 428639 w 857264"/>
              <a:gd name="connsiteY3" fmla="*/ 533422 h 533422"/>
              <a:gd name="connsiteX4" fmla="*/ 14 w 857264"/>
              <a:gd name="connsiteY4" fmla="*/ 400072 h 53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64" h="533422">
                <a:moveTo>
                  <a:pt x="14" y="400072"/>
                </a:moveTo>
                <a:cubicBezTo>
                  <a:pt x="-2632" y="311172"/>
                  <a:pt x="347491" y="3197"/>
                  <a:pt x="412764" y="22"/>
                </a:cubicBezTo>
                <a:cubicBezTo>
                  <a:pt x="478037" y="-3153"/>
                  <a:pt x="857264" y="326425"/>
                  <a:pt x="857264" y="400072"/>
                </a:cubicBezTo>
                <a:cubicBezTo>
                  <a:pt x="857264" y="473719"/>
                  <a:pt x="665362" y="533422"/>
                  <a:pt x="428639" y="533422"/>
                </a:cubicBezTo>
                <a:cubicBezTo>
                  <a:pt x="191916" y="533422"/>
                  <a:pt x="2660" y="488972"/>
                  <a:pt x="14" y="400072"/>
                </a:cubicBezTo>
                <a:close/>
              </a:path>
            </a:pathLst>
          </a:custGeom>
          <a:gradFill>
            <a:gsLst>
              <a:gs pos="0">
                <a:srgbClr val="C20506"/>
              </a:gs>
              <a:gs pos="35000">
                <a:srgbClr val="E4DFD9"/>
              </a:gs>
              <a:gs pos="100000">
                <a:srgbClr val="C20506"/>
              </a:gs>
              <a:gs pos="62000">
                <a:srgbClr val="FE562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Арка 9"/>
          <p:cNvSpPr/>
          <p:nvPr/>
        </p:nvSpPr>
        <p:spPr>
          <a:xfrm flipV="1">
            <a:off x="4888706" y="3947008"/>
            <a:ext cx="2414587" cy="650101"/>
          </a:xfrm>
          <a:prstGeom prst="blockArc">
            <a:avLst/>
          </a:prstGeom>
          <a:gradFill>
            <a:gsLst>
              <a:gs pos="0">
                <a:srgbClr val="BBA779"/>
              </a:gs>
              <a:gs pos="22000">
                <a:srgbClr val="83641D"/>
              </a:gs>
              <a:gs pos="100000">
                <a:srgbClr val="BD9126"/>
              </a:gs>
              <a:gs pos="31000">
                <a:srgbClr val="FBE3AA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35077" y="3382848"/>
            <a:ext cx="3338513" cy="1128316"/>
          </a:xfrm>
          <a:prstGeom prst="ellipse">
            <a:avLst/>
          </a:prstGeom>
          <a:gradFill>
            <a:gsLst>
              <a:gs pos="93919">
                <a:srgbClr val="FBE3AA"/>
              </a:gs>
              <a:gs pos="74000">
                <a:srgbClr val="CDB317"/>
              </a:gs>
              <a:gs pos="53000">
                <a:srgbClr val="FBE3AA"/>
              </a:gs>
              <a:gs pos="35000">
                <a:srgbClr val="CDB317"/>
              </a:gs>
              <a:gs pos="21000">
                <a:srgbClr val="FBE3AA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Кольцо 12"/>
          <p:cNvSpPr/>
          <p:nvPr/>
        </p:nvSpPr>
        <p:spPr>
          <a:xfrm>
            <a:off x="4426742" y="3382848"/>
            <a:ext cx="3355185" cy="1128316"/>
          </a:xfrm>
          <a:prstGeom prst="donut">
            <a:avLst>
              <a:gd name="adj" fmla="val 2756"/>
            </a:avLst>
          </a:prstGeom>
          <a:gradFill>
            <a:gsLst>
              <a:gs pos="0">
                <a:srgbClr val="BBA779"/>
              </a:gs>
              <a:gs pos="11000">
                <a:srgbClr val="83641D"/>
              </a:gs>
              <a:gs pos="98649">
                <a:srgbClr val="FBE3AA"/>
              </a:gs>
              <a:gs pos="87000">
                <a:srgbClr val="83641D"/>
              </a:gs>
              <a:gs pos="42558">
                <a:srgbClr val="FBE3AA"/>
              </a:gs>
              <a:gs pos="73000">
                <a:srgbClr val="FBE3AA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Цилиндр 22"/>
          <p:cNvSpPr/>
          <p:nvPr/>
        </p:nvSpPr>
        <p:spPr>
          <a:xfrm>
            <a:off x="4562472" y="3631580"/>
            <a:ext cx="3067050" cy="808446"/>
          </a:xfrm>
          <a:custGeom>
            <a:avLst/>
            <a:gdLst>
              <a:gd name="connsiteX0" fmla="*/ 0 w 3175204"/>
              <a:gd name="connsiteY0" fmla="*/ 84138 h 336550"/>
              <a:gd name="connsiteX1" fmla="*/ 1587602 w 3175204"/>
              <a:gd name="connsiteY1" fmla="*/ 168276 h 336550"/>
              <a:gd name="connsiteX2" fmla="*/ 3175204 w 3175204"/>
              <a:gd name="connsiteY2" fmla="*/ 84138 h 336550"/>
              <a:gd name="connsiteX3" fmla="*/ 3175204 w 3175204"/>
              <a:gd name="connsiteY3" fmla="*/ 252413 h 336550"/>
              <a:gd name="connsiteX4" fmla="*/ 1587602 w 3175204"/>
              <a:gd name="connsiteY4" fmla="*/ 336551 h 336550"/>
              <a:gd name="connsiteX5" fmla="*/ 0 w 3175204"/>
              <a:gd name="connsiteY5" fmla="*/ 252413 h 336550"/>
              <a:gd name="connsiteX6" fmla="*/ 0 w 3175204"/>
              <a:gd name="connsiteY6" fmla="*/ 84138 h 336550"/>
              <a:gd name="connsiteX0" fmla="*/ 0 w 3175204"/>
              <a:gd name="connsiteY0" fmla="*/ 84138 h 336550"/>
              <a:gd name="connsiteX1" fmla="*/ 1587602 w 3175204"/>
              <a:gd name="connsiteY1" fmla="*/ 0 h 336550"/>
              <a:gd name="connsiteX2" fmla="*/ 3175204 w 3175204"/>
              <a:gd name="connsiteY2" fmla="*/ 84138 h 336550"/>
              <a:gd name="connsiteX3" fmla="*/ 1587602 w 3175204"/>
              <a:gd name="connsiteY3" fmla="*/ 168276 h 336550"/>
              <a:gd name="connsiteX4" fmla="*/ 0 w 3175204"/>
              <a:gd name="connsiteY4" fmla="*/ 84138 h 336550"/>
              <a:gd name="connsiteX0" fmla="*/ 3175204 w 3175204"/>
              <a:gd name="connsiteY0" fmla="*/ 84138 h 336550"/>
              <a:gd name="connsiteX1" fmla="*/ 1587602 w 3175204"/>
              <a:gd name="connsiteY1" fmla="*/ 168276 h 336550"/>
              <a:gd name="connsiteX2" fmla="*/ 0 w 3175204"/>
              <a:gd name="connsiteY2" fmla="*/ 84138 h 336550"/>
              <a:gd name="connsiteX3" fmla="*/ 1587602 w 3175204"/>
              <a:gd name="connsiteY3" fmla="*/ 0 h 336550"/>
              <a:gd name="connsiteX4" fmla="*/ 3175204 w 3175204"/>
              <a:gd name="connsiteY4" fmla="*/ 84138 h 336550"/>
              <a:gd name="connsiteX5" fmla="*/ 3175204 w 3175204"/>
              <a:gd name="connsiteY5" fmla="*/ 252413 h 336550"/>
              <a:gd name="connsiteX6" fmla="*/ 1587602 w 3175204"/>
              <a:gd name="connsiteY6" fmla="*/ 336551 h 336550"/>
              <a:gd name="connsiteX7" fmla="*/ 0 w 3175204"/>
              <a:gd name="connsiteY7" fmla="*/ 252413 h 336550"/>
              <a:gd name="connsiteX8" fmla="*/ 0 w 3175204"/>
              <a:gd name="connsiteY8" fmla="*/ 84138 h 336550"/>
              <a:gd name="connsiteX0" fmla="*/ 0 w 3175204"/>
              <a:gd name="connsiteY0" fmla="*/ 84138 h 692151"/>
              <a:gd name="connsiteX1" fmla="*/ 1587602 w 3175204"/>
              <a:gd name="connsiteY1" fmla="*/ 168276 h 692151"/>
              <a:gd name="connsiteX2" fmla="*/ 3175204 w 3175204"/>
              <a:gd name="connsiteY2" fmla="*/ 84138 h 692151"/>
              <a:gd name="connsiteX3" fmla="*/ 3175204 w 3175204"/>
              <a:gd name="connsiteY3" fmla="*/ 252413 h 692151"/>
              <a:gd name="connsiteX4" fmla="*/ 1587602 w 3175204"/>
              <a:gd name="connsiteY4" fmla="*/ 336551 h 692151"/>
              <a:gd name="connsiteX5" fmla="*/ 0 w 3175204"/>
              <a:gd name="connsiteY5" fmla="*/ 252413 h 692151"/>
              <a:gd name="connsiteX6" fmla="*/ 0 w 3175204"/>
              <a:gd name="connsiteY6" fmla="*/ 84138 h 692151"/>
              <a:gd name="connsiteX0" fmla="*/ 0 w 3175204"/>
              <a:gd name="connsiteY0" fmla="*/ 84138 h 692151"/>
              <a:gd name="connsiteX1" fmla="*/ 1587602 w 3175204"/>
              <a:gd name="connsiteY1" fmla="*/ 0 h 692151"/>
              <a:gd name="connsiteX2" fmla="*/ 3175204 w 3175204"/>
              <a:gd name="connsiteY2" fmla="*/ 84138 h 692151"/>
              <a:gd name="connsiteX3" fmla="*/ 1587602 w 3175204"/>
              <a:gd name="connsiteY3" fmla="*/ 168276 h 692151"/>
              <a:gd name="connsiteX4" fmla="*/ 0 w 3175204"/>
              <a:gd name="connsiteY4" fmla="*/ 84138 h 692151"/>
              <a:gd name="connsiteX0" fmla="*/ 3175204 w 3175204"/>
              <a:gd name="connsiteY0" fmla="*/ 84138 h 692151"/>
              <a:gd name="connsiteX1" fmla="*/ 1587602 w 3175204"/>
              <a:gd name="connsiteY1" fmla="*/ 168276 h 692151"/>
              <a:gd name="connsiteX2" fmla="*/ 0 w 3175204"/>
              <a:gd name="connsiteY2" fmla="*/ 84138 h 692151"/>
              <a:gd name="connsiteX3" fmla="*/ 1587602 w 3175204"/>
              <a:gd name="connsiteY3" fmla="*/ 0 h 692151"/>
              <a:gd name="connsiteX4" fmla="*/ 3175204 w 3175204"/>
              <a:gd name="connsiteY4" fmla="*/ 84138 h 692151"/>
              <a:gd name="connsiteX5" fmla="*/ 3175204 w 3175204"/>
              <a:gd name="connsiteY5" fmla="*/ 252413 h 692151"/>
              <a:gd name="connsiteX6" fmla="*/ 1644752 w 3175204"/>
              <a:gd name="connsiteY6" fmla="*/ 692151 h 692151"/>
              <a:gd name="connsiteX7" fmla="*/ 0 w 3175204"/>
              <a:gd name="connsiteY7" fmla="*/ 252413 h 692151"/>
              <a:gd name="connsiteX8" fmla="*/ 0 w 3175204"/>
              <a:gd name="connsiteY8" fmla="*/ 84138 h 692151"/>
              <a:gd name="connsiteX0" fmla="*/ 0 w 3175204"/>
              <a:gd name="connsiteY0" fmla="*/ 84138 h 692151"/>
              <a:gd name="connsiteX1" fmla="*/ 1587602 w 3175204"/>
              <a:gd name="connsiteY1" fmla="*/ 168276 h 692151"/>
              <a:gd name="connsiteX2" fmla="*/ 3175204 w 3175204"/>
              <a:gd name="connsiteY2" fmla="*/ 84138 h 692151"/>
              <a:gd name="connsiteX3" fmla="*/ 3175204 w 3175204"/>
              <a:gd name="connsiteY3" fmla="*/ 252413 h 692151"/>
              <a:gd name="connsiteX4" fmla="*/ 1587602 w 3175204"/>
              <a:gd name="connsiteY4" fmla="*/ 336551 h 692151"/>
              <a:gd name="connsiteX5" fmla="*/ 0 w 3175204"/>
              <a:gd name="connsiteY5" fmla="*/ 252413 h 692151"/>
              <a:gd name="connsiteX6" fmla="*/ 0 w 3175204"/>
              <a:gd name="connsiteY6" fmla="*/ 84138 h 692151"/>
              <a:gd name="connsiteX0" fmla="*/ 0 w 3175204"/>
              <a:gd name="connsiteY0" fmla="*/ 84138 h 692151"/>
              <a:gd name="connsiteX1" fmla="*/ 1587602 w 3175204"/>
              <a:gd name="connsiteY1" fmla="*/ 0 h 692151"/>
              <a:gd name="connsiteX2" fmla="*/ 3175204 w 3175204"/>
              <a:gd name="connsiteY2" fmla="*/ 84138 h 692151"/>
              <a:gd name="connsiteX3" fmla="*/ 1587602 w 3175204"/>
              <a:gd name="connsiteY3" fmla="*/ 168276 h 692151"/>
              <a:gd name="connsiteX4" fmla="*/ 0 w 3175204"/>
              <a:gd name="connsiteY4" fmla="*/ 84138 h 692151"/>
              <a:gd name="connsiteX0" fmla="*/ 3175204 w 3175204"/>
              <a:gd name="connsiteY0" fmla="*/ 84138 h 692151"/>
              <a:gd name="connsiteX1" fmla="*/ 1587602 w 3175204"/>
              <a:gd name="connsiteY1" fmla="*/ 168276 h 692151"/>
              <a:gd name="connsiteX2" fmla="*/ 0 w 3175204"/>
              <a:gd name="connsiteY2" fmla="*/ 84138 h 692151"/>
              <a:gd name="connsiteX3" fmla="*/ 1587602 w 3175204"/>
              <a:gd name="connsiteY3" fmla="*/ 0 h 692151"/>
              <a:gd name="connsiteX4" fmla="*/ 3175204 w 3175204"/>
              <a:gd name="connsiteY4" fmla="*/ 84138 h 692151"/>
              <a:gd name="connsiteX5" fmla="*/ 3175204 w 3175204"/>
              <a:gd name="connsiteY5" fmla="*/ 252413 h 692151"/>
              <a:gd name="connsiteX6" fmla="*/ 1568552 w 3175204"/>
              <a:gd name="connsiteY6" fmla="*/ 692151 h 692151"/>
              <a:gd name="connsiteX7" fmla="*/ 0 w 3175204"/>
              <a:gd name="connsiteY7" fmla="*/ 252413 h 692151"/>
              <a:gd name="connsiteX8" fmla="*/ 0 w 3175204"/>
              <a:gd name="connsiteY8" fmla="*/ 84138 h 692151"/>
              <a:gd name="connsiteX0" fmla="*/ 0 w 3175204"/>
              <a:gd name="connsiteY0" fmla="*/ 84138 h 696192"/>
              <a:gd name="connsiteX1" fmla="*/ 1587602 w 3175204"/>
              <a:gd name="connsiteY1" fmla="*/ 168276 h 696192"/>
              <a:gd name="connsiteX2" fmla="*/ 3175204 w 3175204"/>
              <a:gd name="connsiteY2" fmla="*/ 84138 h 696192"/>
              <a:gd name="connsiteX3" fmla="*/ 3175204 w 3175204"/>
              <a:gd name="connsiteY3" fmla="*/ 252413 h 696192"/>
              <a:gd name="connsiteX4" fmla="*/ 1587602 w 3175204"/>
              <a:gd name="connsiteY4" fmla="*/ 336551 h 696192"/>
              <a:gd name="connsiteX5" fmla="*/ 0 w 3175204"/>
              <a:gd name="connsiteY5" fmla="*/ 252413 h 696192"/>
              <a:gd name="connsiteX6" fmla="*/ 0 w 3175204"/>
              <a:gd name="connsiteY6" fmla="*/ 84138 h 696192"/>
              <a:gd name="connsiteX0" fmla="*/ 0 w 3175204"/>
              <a:gd name="connsiteY0" fmla="*/ 84138 h 696192"/>
              <a:gd name="connsiteX1" fmla="*/ 1587602 w 3175204"/>
              <a:gd name="connsiteY1" fmla="*/ 0 h 696192"/>
              <a:gd name="connsiteX2" fmla="*/ 3175204 w 3175204"/>
              <a:gd name="connsiteY2" fmla="*/ 84138 h 696192"/>
              <a:gd name="connsiteX3" fmla="*/ 1587602 w 3175204"/>
              <a:gd name="connsiteY3" fmla="*/ 168276 h 696192"/>
              <a:gd name="connsiteX4" fmla="*/ 0 w 3175204"/>
              <a:gd name="connsiteY4" fmla="*/ 84138 h 696192"/>
              <a:gd name="connsiteX0" fmla="*/ 3175204 w 3175204"/>
              <a:gd name="connsiteY0" fmla="*/ 84138 h 696192"/>
              <a:gd name="connsiteX1" fmla="*/ 1587602 w 3175204"/>
              <a:gd name="connsiteY1" fmla="*/ 168276 h 696192"/>
              <a:gd name="connsiteX2" fmla="*/ 0 w 3175204"/>
              <a:gd name="connsiteY2" fmla="*/ 84138 h 696192"/>
              <a:gd name="connsiteX3" fmla="*/ 1587602 w 3175204"/>
              <a:gd name="connsiteY3" fmla="*/ 0 h 696192"/>
              <a:gd name="connsiteX4" fmla="*/ 3175204 w 3175204"/>
              <a:gd name="connsiteY4" fmla="*/ 84138 h 696192"/>
              <a:gd name="connsiteX5" fmla="*/ 3175204 w 3175204"/>
              <a:gd name="connsiteY5" fmla="*/ 252413 h 696192"/>
              <a:gd name="connsiteX6" fmla="*/ 1568552 w 3175204"/>
              <a:gd name="connsiteY6" fmla="*/ 692151 h 696192"/>
              <a:gd name="connsiteX7" fmla="*/ 0 w 3175204"/>
              <a:gd name="connsiteY7" fmla="*/ 252413 h 696192"/>
              <a:gd name="connsiteX8" fmla="*/ 0 w 3175204"/>
              <a:gd name="connsiteY8" fmla="*/ 84138 h 696192"/>
              <a:gd name="connsiteX0" fmla="*/ 0 w 3175204"/>
              <a:gd name="connsiteY0" fmla="*/ 84138 h 696192"/>
              <a:gd name="connsiteX1" fmla="*/ 1587602 w 3175204"/>
              <a:gd name="connsiteY1" fmla="*/ 168276 h 696192"/>
              <a:gd name="connsiteX2" fmla="*/ 3175204 w 3175204"/>
              <a:gd name="connsiteY2" fmla="*/ 84138 h 696192"/>
              <a:gd name="connsiteX3" fmla="*/ 3175204 w 3175204"/>
              <a:gd name="connsiteY3" fmla="*/ 252413 h 696192"/>
              <a:gd name="connsiteX4" fmla="*/ 1574902 w 3175204"/>
              <a:gd name="connsiteY4" fmla="*/ 520701 h 696192"/>
              <a:gd name="connsiteX5" fmla="*/ 0 w 3175204"/>
              <a:gd name="connsiteY5" fmla="*/ 252413 h 696192"/>
              <a:gd name="connsiteX6" fmla="*/ 0 w 3175204"/>
              <a:gd name="connsiteY6" fmla="*/ 84138 h 696192"/>
              <a:gd name="connsiteX0" fmla="*/ 0 w 3175204"/>
              <a:gd name="connsiteY0" fmla="*/ 84138 h 696192"/>
              <a:gd name="connsiteX1" fmla="*/ 1587602 w 3175204"/>
              <a:gd name="connsiteY1" fmla="*/ 0 h 696192"/>
              <a:gd name="connsiteX2" fmla="*/ 3175204 w 3175204"/>
              <a:gd name="connsiteY2" fmla="*/ 84138 h 696192"/>
              <a:gd name="connsiteX3" fmla="*/ 1587602 w 3175204"/>
              <a:gd name="connsiteY3" fmla="*/ 168276 h 696192"/>
              <a:gd name="connsiteX4" fmla="*/ 0 w 3175204"/>
              <a:gd name="connsiteY4" fmla="*/ 84138 h 696192"/>
              <a:gd name="connsiteX0" fmla="*/ 3175204 w 3175204"/>
              <a:gd name="connsiteY0" fmla="*/ 84138 h 696192"/>
              <a:gd name="connsiteX1" fmla="*/ 1587602 w 3175204"/>
              <a:gd name="connsiteY1" fmla="*/ 168276 h 696192"/>
              <a:gd name="connsiteX2" fmla="*/ 0 w 3175204"/>
              <a:gd name="connsiteY2" fmla="*/ 84138 h 696192"/>
              <a:gd name="connsiteX3" fmla="*/ 1587602 w 3175204"/>
              <a:gd name="connsiteY3" fmla="*/ 0 h 696192"/>
              <a:gd name="connsiteX4" fmla="*/ 3175204 w 3175204"/>
              <a:gd name="connsiteY4" fmla="*/ 84138 h 696192"/>
              <a:gd name="connsiteX5" fmla="*/ 3175204 w 3175204"/>
              <a:gd name="connsiteY5" fmla="*/ 252413 h 696192"/>
              <a:gd name="connsiteX6" fmla="*/ 1568552 w 3175204"/>
              <a:gd name="connsiteY6" fmla="*/ 692151 h 696192"/>
              <a:gd name="connsiteX7" fmla="*/ 0 w 3175204"/>
              <a:gd name="connsiteY7" fmla="*/ 252413 h 696192"/>
              <a:gd name="connsiteX8" fmla="*/ 0 w 3175204"/>
              <a:gd name="connsiteY8" fmla="*/ 84138 h 696192"/>
              <a:gd name="connsiteX0" fmla="*/ 0 w 3175204"/>
              <a:gd name="connsiteY0" fmla="*/ 84138 h 696192"/>
              <a:gd name="connsiteX1" fmla="*/ 1587602 w 3175204"/>
              <a:gd name="connsiteY1" fmla="*/ 168276 h 696192"/>
              <a:gd name="connsiteX2" fmla="*/ 3175204 w 3175204"/>
              <a:gd name="connsiteY2" fmla="*/ 84138 h 696192"/>
              <a:gd name="connsiteX3" fmla="*/ 3175204 w 3175204"/>
              <a:gd name="connsiteY3" fmla="*/ 252413 h 696192"/>
              <a:gd name="connsiteX4" fmla="*/ 1574902 w 3175204"/>
              <a:gd name="connsiteY4" fmla="*/ 692151 h 696192"/>
              <a:gd name="connsiteX5" fmla="*/ 0 w 3175204"/>
              <a:gd name="connsiteY5" fmla="*/ 252413 h 696192"/>
              <a:gd name="connsiteX6" fmla="*/ 0 w 3175204"/>
              <a:gd name="connsiteY6" fmla="*/ 84138 h 696192"/>
              <a:gd name="connsiteX0" fmla="*/ 0 w 3175204"/>
              <a:gd name="connsiteY0" fmla="*/ 84138 h 696192"/>
              <a:gd name="connsiteX1" fmla="*/ 1587602 w 3175204"/>
              <a:gd name="connsiteY1" fmla="*/ 0 h 696192"/>
              <a:gd name="connsiteX2" fmla="*/ 3175204 w 3175204"/>
              <a:gd name="connsiteY2" fmla="*/ 84138 h 696192"/>
              <a:gd name="connsiteX3" fmla="*/ 1587602 w 3175204"/>
              <a:gd name="connsiteY3" fmla="*/ 168276 h 696192"/>
              <a:gd name="connsiteX4" fmla="*/ 0 w 3175204"/>
              <a:gd name="connsiteY4" fmla="*/ 84138 h 696192"/>
              <a:gd name="connsiteX0" fmla="*/ 3175204 w 3175204"/>
              <a:gd name="connsiteY0" fmla="*/ 84138 h 696192"/>
              <a:gd name="connsiteX1" fmla="*/ 1587602 w 3175204"/>
              <a:gd name="connsiteY1" fmla="*/ 168276 h 696192"/>
              <a:gd name="connsiteX2" fmla="*/ 0 w 3175204"/>
              <a:gd name="connsiteY2" fmla="*/ 84138 h 696192"/>
              <a:gd name="connsiteX3" fmla="*/ 1587602 w 3175204"/>
              <a:gd name="connsiteY3" fmla="*/ 0 h 696192"/>
              <a:gd name="connsiteX4" fmla="*/ 3175204 w 3175204"/>
              <a:gd name="connsiteY4" fmla="*/ 84138 h 696192"/>
              <a:gd name="connsiteX5" fmla="*/ 3175204 w 3175204"/>
              <a:gd name="connsiteY5" fmla="*/ 252413 h 696192"/>
              <a:gd name="connsiteX6" fmla="*/ 1568552 w 3175204"/>
              <a:gd name="connsiteY6" fmla="*/ 692151 h 696192"/>
              <a:gd name="connsiteX7" fmla="*/ 0 w 3175204"/>
              <a:gd name="connsiteY7" fmla="*/ 252413 h 696192"/>
              <a:gd name="connsiteX8" fmla="*/ 0 w 3175204"/>
              <a:gd name="connsiteY8" fmla="*/ 84138 h 696192"/>
              <a:gd name="connsiteX0" fmla="*/ 0 w 3175204"/>
              <a:gd name="connsiteY0" fmla="*/ 84138 h 696192"/>
              <a:gd name="connsiteX1" fmla="*/ 1587602 w 3175204"/>
              <a:gd name="connsiteY1" fmla="*/ 168276 h 696192"/>
              <a:gd name="connsiteX2" fmla="*/ 3175204 w 3175204"/>
              <a:gd name="connsiteY2" fmla="*/ 84138 h 696192"/>
              <a:gd name="connsiteX3" fmla="*/ 3175204 w 3175204"/>
              <a:gd name="connsiteY3" fmla="*/ 252413 h 696192"/>
              <a:gd name="connsiteX4" fmla="*/ 1574902 w 3175204"/>
              <a:gd name="connsiteY4" fmla="*/ 692151 h 696192"/>
              <a:gd name="connsiteX5" fmla="*/ 0 w 3175204"/>
              <a:gd name="connsiteY5" fmla="*/ 252413 h 696192"/>
              <a:gd name="connsiteX6" fmla="*/ 0 w 3175204"/>
              <a:gd name="connsiteY6" fmla="*/ 84138 h 696192"/>
              <a:gd name="connsiteX0" fmla="*/ 0 w 3175204"/>
              <a:gd name="connsiteY0" fmla="*/ 84138 h 696192"/>
              <a:gd name="connsiteX1" fmla="*/ 1587602 w 3175204"/>
              <a:gd name="connsiteY1" fmla="*/ 0 h 696192"/>
              <a:gd name="connsiteX2" fmla="*/ 3175204 w 3175204"/>
              <a:gd name="connsiteY2" fmla="*/ 84138 h 696192"/>
              <a:gd name="connsiteX3" fmla="*/ 1587602 w 3175204"/>
              <a:gd name="connsiteY3" fmla="*/ 168276 h 696192"/>
              <a:gd name="connsiteX4" fmla="*/ 0 w 3175204"/>
              <a:gd name="connsiteY4" fmla="*/ 84138 h 696192"/>
              <a:gd name="connsiteX0" fmla="*/ 3175204 w 3175204"/>
              <a:gd name="connsiteY0" fmla="*/ 84138 h 696192"/>
              <a:gd name="connsiteX1" fmla="*/ 1587602 w 3175204"/>
              <a:gd name="connsiteY1" fmla="*/ 168276 h 696192"/>
              <a:gd name="connsiteX2" fmla="*/ 0 w 3175204"/>
              <a:gd name="connsiteY2" fmla="*/ 84138 h 696192"/>
              <a:gd name="connsiteX3" fmla="*/ 1587602 w 3175204"/>
              <a:gd name="connsiteY3" fmla="*/ 0 h 696192"/>
              <a:gd name="connsiteX4" fmla="*/ 3175204 w 3175204"/>
              <a:gd name="connsiteY4" fmla="*/ 84138 h 696192"/>
              <a:gd name="connsiteX5" fmla="*/ 3175204 w 3175204"/>
              <a:gd name="connsiteY5" fmla="*/ 252413 h 696192"/>
              <a:gd name="connsiteX6" fmla="*/ 1568552 w 3175204"/>
              <a:gd name="connsiteY6" fmla="*/ 692151 h 696192"/>
              <a:gd name="connsiteX7" fmla="*/ 0 w 3175204"/>
              <a:gd name="connsiteY7" fmla="*/ 252413 h 696192"/>
              <a:gd name="connsiteX8" fmla="*/ 0 w 3175204"/>
              <a:gd name="connsiteY8" fmla="*/ 84138 h 696192"/>
              <a:gd name="connsiteX0" fmla="*/ 0 w 3175204"/>
              <a:gd name="connsiteY0" fmla="*/ 84138 h 700496"/>
              <a:gd name="connsiteX1" fmla="*/ 1587602 w 3175204"/>
              <a:gd name="connsiteY1" fmla="*/ 168276 h 700496"/>
              <a:gd name="connsiteX2" fmla="*/ 3175204 w 3175204"/>
              <a:gd name="connsiteY2" fmla="*/ 84138 h 700496"/>
              <a:gd name="connsiteX3" fmla="*/ 3175204 w 3175204"/>
              <a:gd name="connsiteY3" fmla="*/ 252413 h 700496"/>
              <a:gd name="connsiteX4" fmla="*/ 1574902 w 3175204"/>
              <a:gd name="connsiteY4" fmla="*/ 692151 h 700496"/>
              <a:gd name="connsiteX5" fmla="*/ 0 w 3175204"/>
              <a:gd name="connsiteY5" fmla="*/ 252413 h 700496"/>
              <a:gd name="connsiteX6" fmla="*/ 0 w 3175204"/>
              <a:gd name="connsiteY6" fmla="*/ 84138 h 700496"/>
              <a:gd name="connsiteX0" fmla="*/ 0 w 3175204"/>
              <a:gd name="connsiteY0" fmla="*/ 84138 h 700496"/>
              <a:gd name="connsiteX1" fmla="*/ 1587602 w 3175204"/>
              <a:gd name="connsiteY1" fmla="*/ 0 h 700496"/>
              <a:gd name="connsiteX2" fmla="*/ 3175204 w 3175204"/>
              <a:gd name="connsiteY2" fmla="*/ 84138 h 700496"/>
              <a:gd name="connsiteX3" fmla="*/ 1587602 w 3175204"/>
              <a:gd name="connsiteY3" fmla="*/ 168276 h 700496"/>
              <a:gd name="connsiteX4" fmla="*/ 0 w 3175204"/>
              <a:gd name="connsiteY4" fmla="*/ 84138 h 700496"/>
              <a:gd name="connsiteX0" fmla="*/ 3175204 w 3175204"/>
              <a:gd name="connsiteY0" fmla="*/ 84138 h 700496"/>
              <a:gd name="connsiteX1" fmla="*/ 1587602 w 3175204"/>
              <a:gd name="connsiteY1" fmla="*/ 168276 h 700496"/>
              <a:gd name="connsiteX2" fmla="*/ 0 w 3175204"/>
              <a:gd name="connsiteY2" fmla="*/ 84138 h 700496"/>
              <a:gd name="connsiteX3" fmla="*/ 1587602 w 3175204"/>
              <a:gd name="connsiteY3" fmla="*/ 0 h 700496"/>
              <a:gd name="connsiteX4" fmla="*/ 3175204 w 3175204"/>
              <a:gd name="connsiteY4" fmla="*/ 84138 h 700496"/>
              <a:gd name="connsiteX5" fmla="*/ 3175204 w 3175204"/>
              <a:gd name="connsiteY5" fmla="*/ 252413 h 700496"/>
              <a:gd name="connsiteX6" fmla="*/ 1568552 w 3175204"/>
              <a:gd name="connsiteY6" fmla="*/ 692151 h 700496"/>
              <a:gd name="connsiteX7" fmla="*/ 0 w 3175204"/>
              <a:gd name="connsiteY7" fmla="*/ 252413 h 700496"/>
              <a:gd name="connsiteX8" fmla="*/ 0 w 3175204"/>
              <a:gd name="connsiteY8" fmla="*/ 84138 h 700496"/>
              <a:gd name="connsiteX0" fmla="*/ 30 w 3175234"/>
              <a:gd name="connsiteY0" fmla="*/ 84142 h 700500"/>
              <a:gd name="connsiteX1" fmla="*/ 1587632 w 3175234"/>
              <a:gd name="connsiteY1" fmla="*/ 168280 h 700500"/>
              <a:gd name="connsiteX2" fmla="*/ 3175234 w 3175234"/>
              <a:gd name="connsiteY2" fmla="*/ 84142 h 700500"/>
              <a:gd name="connsiteX3" fmla="*/ 3175234 w 3175234"/>
              <a:gd name="connsiteY3" fmla="*/ 252417 h 700500"/>
              <a:gd name="connsiteX4" fmla="*/ 1574932 w 3175234"/>
              <a:gd name="connsiteY4" fmla="*/ 692155 h 700500"/>
              <a:gd name="connsiteX5" fmla="*/ 30 w 3175234"/>
              <a:gd name="connsiteY5" fmla="*/ 252417 h 700500"/>
              <a:gd name="connsiteX6" fmla="*/ 30 w 3175234"/>
              <a:gd name="connsiteY6" fmla="*/ 84142 h 700500"/>
              <a:gd name="connsiteX0" fmla="*/ 30 w 3175234"/>
              <a:gd name="connsiteY0" fmla="*/ 84142 h 700500"/>
              <a:gd name="connsiteX1" fmla="*/ 1587632 w 3175234"/>
              <a:gd name="connsiteY1" fmla="*/ 4 h 700500"/>
              <a:gd name="connsiteX2" fmla="*/ 3175234 w 3175234"/>
              <a:gd name="connsiteY2" fmla="*/ 84142 h 700500"/>
              <a:gd name="connsiteX3" fmla="*/ 1587632 w 3175234"/>
              <a:gd name="connsiteY3" fmla="*/ 168280 h 700500"/>
              <a:gd name="connsiteX4" fmla="*/ 30 w 3175234"/>
              <a:gd name="connsiteY4" fmla="*/ 84142 h 700500"/>
              <a:gd name="connsiteX0" fmla="*/ 3175234 w 3175234"/>
              <a:gd name="connsiteY0" fmla="*/ 84142 h 700500"/>
              <a:gd name="connsiteX1" fmla="*/ 1555882 w 3175234"/>
              <a:gd name="connsiteY1" fmla="*/ 517530 h 700500"/>
              <a:gd name="connsiteX2" fmla="*/ 30 w 3175234"/>
              <a:gd name="connsiteY2" fmla="*/ 84142 h 700500"/>
              <a:gd name="connsiteX3" fmla="*/ 1587632 w 3175234"/>
              <a:gd name="connsiteY3" fmla="*/ 4 h 700500"/>
              <a:gd name="connsiteX4" fmla="*/ 3175234 w 3175234"/>
              <a:gd name="connsiteY4" fmla="*/ 84142 h 700500"/>
              <a:gd name="connsiteX5" fmla="*/ 3175234 w 3175234"/>
              <a:gd name="connsiteY5" fmla="*/ 252417 h 700500"/>
              <a:gd name="connsiteX6" fmla="*/ 1568582 w 3175234"/>
              <a:gd name="connsiteY6" fmla="*/ 692155 h 700500"/>
              <a:gd name="connsiteX7" fmla="*/ 30 w 3175234"/>
              <a:gd name="connsiteY7" fmla="*/ 252417 h 700500"/>
              <a:gd name="connsiteX8" fmla="*/ 30 w 3175234"/>
              <a:gd name="connsiteY8" fmla="*/ 84142 h 700500"/>
              <a:gd name="connsiteX0" fmla="*/ 31 w 3175235"/>
              <a:gd name="connsiteY0" fmla="*/ 84142 h 700500"/>
              <a:gd name="connsiteX1" fmla="*/ 1587633 w 3175235"/>
              <a:gd name="connsiteY1" fmla="*/ 168280 h 700500"/>
              <a:gd name="connsiteX2" fmla="*/ 3175235 w 3175235"/>
              <a:gd name="connsiteY2" fmla="*/ 84142 h 700500"/>
              <a:gd name="connsiteX3" fmla="*/ 3175235 w 3175235"/>
              <a:gd name="connsiteY3" fmla="*/ 252417 h 700500"/>
              <a:gd name="connsiteX4" fmla="*/ 1574933 w 3175235"/>
              <a:gd name="connsiteY4" fmla="*/ 692155 h 700500"/>
              <a:gd name="connsiteX5" fmla="*/ 31 w 3175235"/>
              <a:gd name="connsiteY5" fmla="*/ 252417 h 700500"/>
              <a:gd name="connsiteX6" fmla="*/ 31 w 3175235"/>
              <a:gd name="connsiteY6" fmla="*/ 84142 h 700500"/>
              <a:gd name="connsiteX0" fmla="*/ 31 w 3175235"/>
              <a:gd name="connsiteY0" fmla="*/ 84142 h 700500"/>
              <a:gd name="connsiteX1" fmla="*/ 1587633 w 3175235"/>
              <a:gd name="connsiteY1" fmla="*/ 4 h 700500"/>
              <a:gd name="connsiteX2" fmla="*/ 3175235 w 3175235"/>
              <a:gd name="connsiteY2" fmla="*/ 84142 h 700500"/>
              <a:gd name="connsiteX3" fmla="*/ 1587633 w 3175235"/>
              <a:gd name="connsiteY3" fmla="*/ 168280 h 700500"/>
              <a:gd name="connsiteX4" fmla="*/ 31 w 3175235"/>
              <a:gd name="connsiteY4" fmla="*/ 84142 h 700500"/>
              <a:gd name="connsiteX0" fmla="*/ 3175235 w 3175235"/>
              <a:gd name="connsiteY0" fmla="*/ 84142 h 700500"/>
              <a:gd name="connsiteX1" fmla="*/ 1555883 w 3175235"/>
              <a:gd name="connsiteY1" fmla="*/ 517530 h 700500"/>
              <a:gd name="connsiteX2" fmla="*/ 31 w 3175235"/>
              <a:gd name="connsiteY2" fmla="*/ 84142 h 700500"/>
              <a:gd name="connsiteX3" fmla="*/ 1587633 w 3175235"/>
              <a:gd name="connsiteY3" fmla="*/ 4 h 700500"/>
              <a:gd name="connsiteX4" fmla="*/ 3175235 w 3175235"/>
              <a:gd name="connsiteY4" fmla="*/ 84142 h 700500"/>
              <a:gd name="connsiteX5" fmla="*/ 3175235 w 3175235"/>
              <a:gd name="connsiteY5" fmla="*/ 252417 h 700500"/>
              <a:gd name="connsiteX6" fmla="*/ 1568583 w 3175235"/>
              <a:gd name="connsiteY6" fmla="*/ 692155 h 700500"/>
              <a:gd name="connsiteX7" fmla="*/ 31 w 3175235"/>
              <a:gd name="connsiteY7" fmla="*/ 252417 h 700500"/>
              <a:gd name="connsiteX8" fmla="*/ 31 w 3175235"/>
              <a:gd name="connsiteY8" fmla="*/ 84142 h 700500"/>
              <a:gd name="connsiteX0" fmla="*/ 31 w 3175235"/>
              <a:gd name="connsiteY0" fmla="*/ 84142 h 700500"/>
              <a:gd name="connsiteX1" fmla="*/ 1587633 w 3175235"/>
              <a:gd name="connsiteY1" fmla="*/ 168280 h 700500"/>
              <a:gd name="connsiteX2" fmla="*/ 3175235 w 3175235"/>
              <a:gd name="connsiteY2" fmla="*/ 84142 h 700500"/>
              <a:gd name="connsiteX3" fmla="*/ 3175235 w 3175235"/>
              <a:gd name="connsiteY3" fmla="*/ 252417 h 700500"/>
              <a:gd name="connsiteX4" fmla="*/ 1574933 w 3175235"/>
              <a:gd name="connsiteY4" fmla="*/ 692155 h 700500"/>
              <a:gd name="connsiteX5" fmla="*/ 31 w 3175235"/>
              <a:gd name="connsiteY5" fmla="*/ 252417 h 700500"/>
              <a:gd name="connsiteX6" fmla="*/ 31 w 3175235"/>
              <a:gd name="connsiteY6" fmla="*/ 84142 h 700500"/>
              <a:gd name="connsiteX0" fmla="*/ 31 w 3175235"/>
              <a:gd name="connsiteY0" fmla="*/ 84142 h 700500"/>
              <a:gd name="connsiteX1" fmla="*/ 1587633 w 3175235"/>
              <a:gd name="connsiteY1" fmla="*/ 4 h 700500"/>
              <a:gd name="connsiteX2" fmla="*/ 3175235 w 3175235"/>
              <a:gd name="connsiteY2" fmla="*/ 84142 h 700500"/>
              <a:gd name="connsiteX3" fmla="*/ 1581283 w 3175235"/>
              <a:gd name="connsiteY3" fmla="*/ 346080 h 700500"/>
              <a:gd name="connsiteX4" fmla="*/ 31 w 3175235"/>
              <a:gd name="connsiteY4" fmla="*/ 84142 h 700500"/>
              <a:gd name="connsiteX0" fmla="*/ 3175235 w 3175235"/>
              <a:gd name="connsiteY0" fmla="*/ 84142 h 700500"/>
              <a:gd name="connsiteX1" fmla="*/ 1555883 w 3175235"/>
              <a:gd name="connsiteY1" fmla="*/ 517530 h 700500"/>
              <a:gd name="connsiteX2" fmla="*/ 31 w 3175235"/>
              <a:gd name="connsiteY2" fmla="*/ 84142 h 700500"/>
              <a:gd name="connsiteX3" fmla="*/ 1587633 w 3175235"/>
              <a:gd name="connsiteY3" fmla="*/ 4 h 700500"/>
              <a:gd name="connsiteX4" fmla="*/ 3175235 w 3175235"/>
              <a:gd name="connsiteY4" fmla="*/ 84142 h 700500"/>
              <a:gd name="connsiteX5" fmla="*/ 3175235 w 3175235"/>
              <a:gd name="connsiteY5" fmla="*/ 252417 h 700500"/>
              <a:gd name="connsiteX6" fmla="*/ 1568583 w 3175235"/>
              <a:gd name="connsiteY6" fmla="*/ 692155 h 700500"/>
              <a:gd name="connsiteX7" fmla="*/ 31 w 3175235"/>
              <a:gd name="connsiteY7" fmla="*/ 252417 h 700500"/>
              <a:gd name="connsiteX8" fmla="*/ 31 w 3175235"/>
              <a:gd name="connsiteY8" fmla="*/ 84142 h 700500"/>
              <a:gd name="connsiteX0" fmla="*/ 31 w 3175235"/>
              <a:gd name="connsiteY0" fmla="*/ 84142 h 700500"/>
              <a:gd name="connsiteX1" fmla="*/ 1587633 w 3175235"/>
              <a:gd name="connsiteY1" fmla="*/ 168280 h 700500"/>
              <a:gd name="connsiteX2" fmla="*/ 3175235 w 3175235"/>
              <a:gd name="connsiteY2" fmla="*/ 84142 h 700500"/>
              <a:gd name="connsiteX3" fmla="*/ 3175235 w 3175235"/>
              <a:gd name="connsiteY3" fmla="*/ 252417 h 700500"/>
              <a:gd name="connsiteX4" fmla="*/ 1574933 w 3175235"/>
              <a:gd name="connsiteY4" fmla="*/ 692155 h 700500"/>
              <a:gd name="connsiteX5" fmla="*/ 31 w 3175235"/>
              <a:gd name="connsiteY5" fmla="*/ 252417 h 700500"/>
              <a:gd name="connsiteX6" fmla="*/ 31 w 3175235"/>
              <a:gd name="connsiteY6" fmla="*/ 84142 h 700500"/>
              <a:gd name="connsiteX0" fmla="*/ 31 w 3175235"/>
              <a:gd name="connsiteY0" fmla="*/ 84142 h 700500"/>
              <a:gd name="connsiteX1" fmla="*/ 1587633 w 3175235"/>
              <a:gd name="connsiteY1" fmla="*/ 4 h 700500"/>
              <a:gd name="connsiteX2" fmla="*/ 3175235 w 3175235"/>
              <a:gd name="connsiteY2" fmla="*/ 84142 h 700500"/>
              <a:gd name="connsiteX3" fmla="*/ 1562233 w 3175235"/>
              <a:gd name="connsiteY3" fmla="*/ 517530 h 700500"/>
              <a:gd name="connsiteX4" fmla="*/ 31 w 3175235"/>
              <a:gd name="connsiteY4" fmla="*/ 84142 h 700500"/>
              <a:gd name="connsiteX0" fmla="*/ 3175235 w 3175235"/>
              <a:gd name="connsiteY0" fmla="*/ 84142 h 700500"/>
              <a:gd name="connsiteX1" fmla="*/ 1555883 w 3175235"/>
              <a:gd name="connsiteY1" fmla="*/ 517530 h 700500"/>
              <a:gd name="connsiteX2" fmla="*/ 31 w 3175235"/>
              <a:gd name="connsiteY2" fmla="*/ 84142 h 700500"/>
              <a:gd name="connsiteX3" fmla="*/ 1587633 w 3175235"/>
              <a:gd name="connsiteY3" fmla="*/ 4 h 700500"/>
              <a:gd name="connsiteX4" fmla="*/ 3175235 w 3175235"/>
              <a:gd name="connsiteY4" fmla="*/ 84142 h 700500"/>
              <a:gd name="connsiteX5" fmla="*/ 3175235 w 3175235"/>
              <a:gd name="connsiteY5" fmla="*/ 252417 h 700500"/>
              <a:gd name="connsiteX6" fmla="*/ 1568583 w 3175235"/>
              <a:gd name="connsiteY6" fmla="*/ 692155 h 700500"/>
              <a:gd name="connsiteX7" fmla="*/ 31 w 3175235"/>
              <a:gd name="connsiteY7" fmla="*/ 252417 h 700500"/>
              <a:gd name="connsiteX8" fmla="*/ 31 w 3175235"/>
              <a:gd name="connsiteY8" fmla="*/ 84142 h 700500"/>
              <a:gd name="connsiteX0" fmla="*/ 31 w 3175235"/>
              <a:gd name="connsiteY0" fmla="*/ 84142 h 700500"/>
              <a:gd name="connsiteX1" fmla="*/ 1587633 w 3175235"/>
              <a:gd name="connsiteY1" fmla="*/ 168280 h 700500"/>
              <a:gd name="connsiteX2" fmla="*/ 3175235 w 3175235"/>
              <a:gd name="connsiteY2" fmla="*/ 84142 h 700500"/>
              <a:gd name="connsiteX3" fmla="*/ 3175235 w 3175235"/>
              <a:gd name="connsiteY3" fmla="*/ 252417 h 700500"/>
              <a:gd name="connsiteX4" fmla="*/ 1574933 w 3175235"/>
              <a:gd name="connsiteY4" fmla="*/ 692155 h 700500"/>
              <a:gd name="connsiteX5" fmla="*/ 31 w 3175235"/>
              <a:gd name="connsiteY5" fmla="*/ 252417 h 700500"/>
              <a:gd name="connsiteX6" fmla="*/ 31 w 3175235"/>
              <a:gd name="connsiteY6" fmla="*/ 84142 h 700500"/>
              <a:gd name="connsiteX0" fmla="*/ 31 w 3175235"/>
              <a:gd name="connsiteY0" fmla="*/ 84142 h 700500"/>
              <a:gd name="connsiteX1" fmla="*/ 1587633 w 3175235"/>
              <a:gd name="connsiteY1" fmla="*/ 4 h 700500"/>
              <a:gd name="connsiteX2" fmla="*/ 3175235 w 3175235"/>
              <a:gd name="connsiteY2" fmla="*/ 84142 h 700500"/>
              <a:gd name="connsiteX3" fmla="*/ 1562233 w 3175235"/>
              <a:gd name="connsiteY3" fmla="*/ 517530 h 700500"/>
              <a:gd name="connsiteX4" fmla="*/ 31 w 3175235"/>
              <a:gd name="connsiteY4" fmla="*/ 84142 h 700500"/>
              <a:gd name="connsiteX0" fmla="*/ 3175235 w 3175235"/>
              <a:gd name="connsiteY0" fmla="*/ 84142 h 700500"/>
              <a:gd name="connsiteX1" fmla="*/ 1555883 w 3175235"/>
              <a:gd name="connsiteY1" fmla="*/ 517530 h 700500"/>
              <a:gd name="connsiteX2" fmla="*/ 31 w 3175235"/>
              <a:gd name="connsiteY2" fmla="*/ 84142 h 700500"/>
              <a:gd name="connsiteX3" fmla="*/ 1587633 w 3175235"/>
              <a:gd name="connsiteY3" fmla="*/ 4 h 700500"/>
              <a:gd name="connsiteX4" fmla="*/ 3175235 w 3175235"/>
              <a:gd name="connsiteY4" fmla="*/ 84142 h 700500"/>
              <a:gd name="connsiteX5" fmla="*/ 3175235 w 3175235"/>
              <a:gd name="connsiteY5" fmla="*/ 252417 h 700500"/>
              <a:gd name="connsiteX6" fmla="*/ 1568583 w 3175235"/>
              <a:gd name="connsiteY6" fmla="*/ 692155 h 700500"/>
              <a:gd name="connsiteX7" fmla="*/ 31 w 3175235"/>
              <a:gd name="connsiteY7" fmla="*/ 252417 h 700500"/>
              <a:gd name="connsiteX8" fmla="*/ 31 w 3175235"/>
              <a:gd name="connsiteY8" fmla="*/ 84142 h 700500"/>
              <a:gd name="connsiteX0" fmla="*/ 31 w 3175235"/>
              <a:gd name="connsiteY0" fmla="*/ 185738 h 802096"/>
              <a:gd name="connsiteX1" fmla="*/ 1587633 w 3175235"/>
              <a:gd name="connsiteY1" fmla="*/ 269876 h 802096"/>
              <a:gd name="connsiteX2" fmla="*/ 3175235 w 3175235"/>
              <a:gd name="connsiteY2" fmla="*/ 185738 h 802096"/>
              <a:gd name="connsiteX3" fmla="*/ 3175235 w 3175235"/>
              <a:gd name="connsiteY3" fmla="*/ 354013 h 802096"/>
              <a:gd name="connsiteX4" fmla="*/ 1574933 w 3175235"/>
              <a:gd name="connsiteY4" fmla="*/ 793751 h 802096"/>
              <a:gd name="connsiteX5" fmla="*/ 31 w 3175235"/>
              <a:gd name="connsiteY5" fmla="*/ 354013 h 802096"/>
              <a:gd name="connsiteX6" fmla="*/ 31 w 3175235"/>
              <a:gd name="connsiteY6" fmla="*/ 185738 h 802096"/>
              <a:gd name="connsiteX0" fmla="*/ 31 w 3175235"/>
              <a:gd name="connsiteY0" fmla="*/ 185738 h 802096"/>
              <a:gd name="connsiteX1" fmla="*/ 1587633 w 3175235"/>
              <a:gd name="connsiteY1" fmla="*/ 101600 h 802096"/>
              <a:gd name="connsiteX2" fmla="*/ 3175235 w 3175235"/>
              <a:gd name="connsiteY2" fmla="*/ 185738 h 802096"/>
              <a:gd name="connsiteX3" fmla="*/ 1562233 w 3175235"/>
              <a:gd name="connsiteY3" fmla="*/ 619126 h 802096"/>
              <a:gd name="connsiteX4" fmla="*/ 31 w 3175235"/>
              <a:gd name="connsiteY4" fmla="*/ 185738 h 802096"/>
              <a:gd name="connsiteX0" fmla="*/ 3175235 w 3175235"/>
              <a:gd name="connsiteY0" fmla="*/ 185738 h 802096"/>
              <a:gd name="connsiteX1" fmla="*/ 1555883 w 3175235"/>
              <a:gd name="connsiteY1" fmla="*/ 619126 h 802096"/>
              <a:gd name="connsiteX2" fmla="*/ 31 w 3175235"/>
              <a:gd name="connsiteY2" fmla="*/ 185738 h 802096"/>
              <a:gd name="connsiteX3" fmla="*/ 1587633 w 3175235"/>
              <a:gd name="connsiteY3" fmla="*/ 0 h 802096"/>
              <a:gd name="connsiteX4" fmla="*/ 3175235 w 3175235"/>
              <a:gd name="connsiteY4" fmla="*/ 185738 h 802096"/>
              <a:gd name="connsiteX5" fmla="*/ 3175235 w 3175235"/>
              <a:gd name="connsiteY5" fmla="*/ 354013 h 802096"/>
              <a:gd name="connsiteX6" fmla="*/ 1568583 w 3175235"/>
              <a:gd name="connsiteY6" fmla="*/ 793751 h 802096"/>
              <a:gd name="connsiteX7" fmla="*/ 31 w 3175235"/>
              <a:gd name="connsiteY7" fmla="*/ 354013 h 802096"/>
              <a:gd name="connsiteX8" fmla="*/ 31 w 3175235"/>
              <a:gd name="connsiteY8" fmla="*/ 185738 h 802096"/>
              <a:gd name="connsiteX0" fmla="*/ 50 w 3175254"/>
              <a:gd name="connsiteY0" fmla="*/ 192088 h 808446"/>
              <a:gd name="connsiteX1" fmla="*/ 1587652 w 3175254"/>
              <a:gd name="connsiteY1" fmla="*/ 276226 h 808446"/>
              <a:gd name="connsiteX2" fmla="*/ 3175254 w 3175254"/>
              <a:gd name="connsiteY2" fmla="*/ 192088 h 808446"/>
              <a:gd name="connsiteX3" fmla="*/ 3175254 w 3175254"/>
              <a:gd name="connsiteY3" fmla="*/ 360363 h 808446"/>
              <a:gd name="connsiteX4" fmla="*/ 1574952 w 3175254"/>
              <a:gd name="connsiteY4" fmla="*/ 800101 h 808446"/>
              <a:gd name="connsiteX5" fmla="*/ 50 w 3175254"/>
              <a:gd name="connsiteY5" fmla="*/ 360363 h 808446"/>
              <a:gd name="connsiteX6" fmla="*/ 50 w 3175254"/>
              <a:gd name="connsiteY6" fmla="*/ 192088 h 808446"/>
              <a:gd name="connsiteX0" fmla="*/ 50 w 3175254"/>
              <a:gd name="connsiteY0" fmla="*/ 192088 h 808446"/>
              <a:gd name="connsiteX1" fmla="*/ 1600352 w 3175254"/>
              <a:gd name="connsiteY1" fmla="*/ 0 h 808446"/>
              <a:gd name="connsiteX2" fmla="*/ 3175254 w 3175254"/>
              <a:gd name="connsiteY2" fmla="*/ 192088 h 808446"/>
              <a:gd name="connsiteX3" fmla="*/ 1562252 w 3175254"/>
              <a:gd name="connsiteY3" fmla="*/ 625476 h 808446"/>
              <a:gd name="connsiteX4" fmla="*/ 50 w 3175254"/>
              <a:gd name="connsiteY4" fmla="*/ 192088 h 808446"/>
              <a:gd name="connsiteX0" fmla="*/ 3175254 w 3175254"/>
              <a:gd name="connsiteY0" fmla="*/ 192088 h 808446"/>
              <a:gd name="connsiteX1" fmla="*/ 1555902 w 3175254"/>
              <a:gd name="connsiteY1" fmla="*/ 625476 h 808446"/>
              <a:gd name="connsiteX2" fmla="*/ 50 w 3175254"/>
              <a:gd name="connsiteY2" fmla="*/ 192088 h 808446"/>
              <a:gd name="connsiteX3" fmla="*/ 1587652 w 3175254"/>
              <a:gd name="connsiteY3" fmla="*/ 6350 h 808446"/>
              <a:gd name="connsiteX4" fmla="*/ 3175254 w 3175254"/>
              <a:gd name="connsiteY4" fmla="*/ 192088 h 808446"/>
              <a:gd name="connsiteX5" fmla="*/ 3175254 w 3175254"/>
              <a:gd name="connsiteY5" fmla="*/ 360363 h 808446"/>
              <a:gd name="connsiteX6" fmla="*/ 1568602 w 3175254"/>
              <a:gd name="connsiteY6" fmla="*/ 800101 h 808446"/>
              <a:gd name="connsiteX7" fmla="*/ 50 w 3175254"/>
              <a:gd name="connsiteY7" fmla="*/ 360363 h 808446"/>
              <a:gd name="connsiteX8" fmla="*/ 50 w 3175254"/>
              <a:gd name="connsiteY8" fmla="*/ 192088 h 80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5254" h="808446" stroke="0" extrusionOk="0">
                <a:moveTo>
                  <a:pt x="50" y="192088"/>
                </a:moveTo>
                <a:cubicBezTo>
                  <a:pt x="50" y="238556"/>
                  <a:pt x="710844" y="276226"/>
                  <a:pt x="1587652" y="276226"/>
                </a:cubicBezTo>
                <a:cubicBezTo>
                  <a:pt x="2464460" y="276226"/>
                  <a:pt x="3175254" y="238556"/>
                  <a:pt x="3175254" y="192088"/>
                </a:cubicBezTo>
                <a:lnTo>
                  <a:pt x="3175254" y="360363"/>
                </a:lnTo>
                <a:cubicBezTo>
                  <a:pt x="3175254" y="406831"/>
                  <a:pt x="2642260" y="876301"/>
                  <a:pt x="1574952" y="800101"/>
                </a:cubicBezTo>
                <a:cubicBezTo>
                  <a:pt x="450494" y="755651"/>
                  <a:pt x="50" y="406831"/>
                  <a:pt x="50" y="360363"/>
                </a:cubicBezTo>
                <a:lnTo>
                  <a:pt x="50" y="192088"/>
                </a:lnTo>
                <a:close/>
              </a:path>
              <a:path w="3175254" h="808446" fill="lighten" stroke="0" extrusionOk="0">
                <a:moveTo>
                  <a:pt x="50" y="192088"/>
                </a:moveTo>
                <a:cubicBezTo>
                  <a:pt x="6400" y="87842"/>
                  <a:pt x="723544" y="0"/>
                  <a:pt x="1600352" y="0"/>
                </a:cubicBezTo>
                <a:cubicBezTo>
                  <a:pt x="2477160" y="0"/>
                  <a:pt x="3175254" y="145620"/>
                  <a:pt x="3175254" y="192088"/>
                </a:cubicBezTo>
                <a:cubicBezTo>
                  <a:pt x="3175254" y="238556"/>
                  <a:pt x="2534310" y="676276"/>
                  <a:pt x="1562252" y="625476"/>
                </a:cubicBezTo>
                <a:cubicBezTo>
                  <a:pt x="590194" y="574676"/>
                  <a:pt x="-6300" y="296334"/>
                  <a:pt x="50" y="192088"/>
                </a:cubicBezTo>
                <a:close/>
              </a:path>
              <a:path w="3175254" h="808446" fill="none" extrusionOk="0">
                <a:moveTo>
                  <a:pt x="3175254" y="192088"/>
                </a:moveTo>
                <a:cubicBezTo>
                  <a:pt x="3175254" y="238556"/>
                  <a:pt x="2464460" y="701676"/>
                  <a:pt x="1555902" y="625476"/>
                </a:cubicBezTo>
                <a:cubicBezTo>
                  <a:pt x="647344" y="549276"/>
                  <a:pt x="-5242" y="295276"/>
                  <a:pt x="50" y="192088"/>
                </a:cubicBezTo>
                <a:cubicBezTo>
                  <a:pt x="5342" y="88900"/>
                  <a:pt x="710844" y="6350"/>
                  <a:pt x="1587652" y="6350"/>
                </a:cubicBezTo>
                <a:cubicBezTo>
                  <a:pt x="2464460" y="6350"/>
                  <a:pt x="3175254" y="145620"/>
                  <a:pt x="3175254" y="192088"/>
                </a:cubicBezTo>
                <a:lnTo>
                  <a:pt x="3175254" y="360363"/>
                </a:lnTo>
                <a:cubicBezTo>
                  <a:pt x="3175254" y="406831"/>
                  <a:pt x="2794660" y="850901"/>
                  <a:pt x="1568602" y="800101"/>
                </a:cubicBezTo>
                <a:cubicBezTo>
                  <a:pt x="342544" y="749301"/>
                  <a:pt x="50" y="406831"/>
                  <a:pt x="50" y="360363"/>
                </a:cubicBezTo>
                <a:lnTo>
                  <a:pt x="50" y="192088"/>
                </a:lnTo>
              </a:path>
            </a:pathLst>
          </a:custGeom>
          <a:gradFill>
            <a:gsLst>
              <a:gs pos="100000">
                <a:srgbClr val="CEC4C9"/>
              </a:gs>
              <a:gs pos="52000">
                <a:srgbClr val="B0AACB"/>
              </a:gs>
              <a:gs pos="0">
                <a:srgbClr val="CEC4C9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Кольцо 23"/>
          <p:cNvSpPr/>
          <p:nvPr/>
        </p:nvSpPr>
        <p:spPr>
          <a:xfrm>
            <a:off x="4562472" y="3166525"/>
            <a:ext cx="3067050" cy="1104900"/>
          </a:xfrm>
          <a:prstGeom prst="donut">
            <a:avLst>
              <a:gd name="adj" fmla="val 1933"/>
            </a:avLst>
          </a:prstGeom>
          <a:gradFill flip="none" rotWithShape="1">
            <a:gsLst>
              <a:gs pos="100000">
                <a:srgbClr val="BD9126"/>
              </a:gs>
              <a:gs pos="52000">
                <a:srgbClr val="83641D"/>
              </a:gs>
              <a:gs pos="0">
                <a:srgbClr val="BD912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4562472" y="3166525"/>
            <a:ext cx="3067050" cy="1104900"/>
          </a:xfrm>
          <a:prstGeom prst="ellipse">
            <a:avLst/>
          </a:prstGeom>
          <a:solidFill>
            <a:srgbClr val="59A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Кольцо 26"/>
          <p:cNvSpPr/>
          <p:nvPr/>
        </p:nvSpPr>
        <p:spPr>
          <a:xfrm>
            <a:off x="4562472" y="3166525"/>
            <a:ext cx="3075384" cy="1104900"/>
          </a:xfrm>
          <a:prstGeom prst="donut">
            <a:avLst>
              <a:gd name="adj" fmla="val 2482"/>
            </a:avLst>
          </a:prstGeom>
          <a:gradFill flip="none" rotWithShape="1">
            <a:gsLst>
              <a:gs pos="100000">
                <a:srgbClr val="BD9126"/>
              </a:gs>
              <a:gs pos="52000">
                <a:srgbClr val="83641D"/>
              </a:gs>
              <a:gs pos="0">
                <a:srgbClr val="BD912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Куб 29"/>
          <p:cNvSpPr/>
          <p:nvPr/>
        </p:nvSpPr>
        <p:spPr>
          <a:xfrm>
            <a:off x="5699528" y="3724710"/>
            <a:ext cx="314325" cy="500062"/>
          </a:xfrm>
          <a:prstGeom prst="cube">
            <a:avLst>
              <a:gd name="adj" fmla="val 67508"/>
            </a:avLst>
          </a:prstGeom>
          <a:pattFill prst="horzBrick">
            <a:fgClr>
              <a:srgbClr val="A37194"/>
            </a:fgClr>
            <a:bgClr>
              <a:srgbClr val="DBCDE7"/>
            </a:bgClr>
          </a:pattFill>
          <a:ln cmpd="sng">
            <a:solidFill>
              <a:srgbClr val="A37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818594" y="3763920"/>
            <a:ext cx="184543" cy="423861"/>
          </a:xfrm>
          <a:custGeom>
            <a:avLst/>
            <a:gdLst>
              <a:gd name="connsiteX0" fmla="*/ 0 w 201212"/>
              <a:gd name="connsiteY0" fmla="*/ 0 h 240506"/>
              <a:gd name="connsiteX1" fmla="*/ 201212 w 201212"/>
              <a:gd name="connsiteY1" fmla="*/ 0 h 240506"/>
              <a:gd name="connsiteX2" fmla="*/ 201212 w 201212"/>
              <a:gd name="connsiteY2" fmla="*/ 240506 h 240506"/>
              <a:gd name="connsiteX3" fmla="*/ 0 w 201212"/>
              <a:gd name="connsiteY3" fmla="*/ 240506 h 240506"/>
              <a:gd name="connsiteX4" fmla="*/ 0 w 201212"/>
              <a:gd name="connsiteY4" fmla="*/ 0 h 240506"/>
              <a:gd name="connsiteX0" fmla="*/ 0 w 201212"/>
              <a:gd name="connsiteY0" fmla="*/ 173831 h 414337"/>
              <a:gd name="connsiteX1" fmla="*/ 182162 w 201212"/>
              <a:gd name="connsiteY1" fmla="*/ 0 h 414337"/>
              <a:gd name="connsiteX2" fmla="*/ 201212 w 201212"/>
              <a:gd name="connsiteY2" fmla="*/ 414337 h 414337"/>
              <a:gd name="connsiteX3" fmla="*/ 0 w 201212"/>
              <a:gd name="connsiteY3" fmla="*/ 414337 h 414337"/>
              <a:gd name="connsiteX4" fmla="*/ 0 w 201212"/>
              <a:gd name="connsiteY4" fmla="*/ 173831 h 414337"/>
              <a:gd name="connsiteX0" fmla="*/ 0 w 182162"/>
              <a:gd name="connsiteY0" fmla="*/ 173831 h 414337"/>
              <a:gd name="connsiteX1" fmla="*/ 182162 w 182162"/>
              <a:gd name="connsiteY1" fmla="*/ 0 h 414337"/>
              <a:gd name="connsiteX2" fmla="*/ 172637 w 182162"/>
              <a:gd name="connsiteY2" fmla="*/ 233362 h 414337"/>
              <a:gd name="connsiteX3" fmla="*/ 0 w 182162"/>
              <a:gd name="connsiteY3" fmla="*/ 414337 h 414337"/>
              <a:gd name="connsiteX4" fmla="*/ 0 w 182162"/>
              <a:gd name="connsiteY4" fmla="*/ 173831 h 414337"/>
              <a:gd name="connsiteX0" fmla="*/ 0 w 182162"/>
              <a:gd name="connsiteY0" fmla="*/ 173831 h 414337"/>
              <a:gd name="connsiteX1" fmla="*/ 182162 w 182162"/>
              <a:gd name="connsiteY1" fmla="*/ 0 h 414337"/>
              <a:gd name="connsiteX2" fmla="*/ 182162 w 182162"/>
              <a:gd name="connsiteY2" fmla="*/ 235743 h 414337"/>
              <a:gd name="connsiteX3" fmla="*/ 0 w 182162"/>
              <a:gd name="connsiteY3" fmla="*/ 414337 h 414337"/>
              <a:gd name="connsiteX4" fmla="*/ 0 w 182162"/>
              <a:gd name="connsiteY4" fmla="*/ 173831 h 414337"/>
              <a:gd name="connsiteX0" fmla="*/ 0 w 182162"/>
              <a:gd name="connsiteY0" fmla="*/ 173831 h 414337"/>
              <a:gd name="connsiteX1" fmla="*/ 182162 w 182162"/>
              <a:gd name="connsiteY1" fmla="*/ 0 h 414337"/>
              <a:gd name="connsiteX2" fmla="*/ 179781 w 182162"/>
              <a:gd name="connsiteY2" fmla="*/ 235743 h 414337"/>
              <a:gd name="connsiteX3" fmla="*/ 0 w 182162"/>
              <a:gd name="connsiteY3" fmla="*/ 414337 h 414337"/>
              <a:gd name="connsiteX4" fmla="*/ 0 w 182162"/>
              <a:gd name="connsiteY4" fmla="*/ 173831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162" h="414337">
                <a:moveTo>
                  <a:pt x="0" y="173831"/>
                </a:moveTo>
                <a:lnTo>
                  <a:pt x="182162" y="0"/>
                </a:lnTo>
                <a:cubicBezTo>
                  <a:pt x="181368" y="78581"/>
                  <a:pt x="180575" y="157162"/>
                  <a:pt x="179781" y="235743"/>
                </a:cubicBezTo>
                <a:lnTo>
                  <a:pt x="0" y="414337"/>
                </a:lnTo>
                <a:lnTo>
                  <a:pt x="0" y="173831"/>
                </a:lnTo>
                <a:close/>
              </a:path>
            </a:pathLst>
          </a:custGeom>
          <a:pattFill prst="diagBrick">
            <a:fgClr>
              <a:srgbClr val="A37194"/>
            </a:fgClr>
            <a:bgClr>
              <a:srgbClr val="DBCDE7"/>
            </a:bgClr>
          </a:pattFill>
          <a:ln>
            <a:solidFill>
              <a:srgbClr val="A37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Куб 34"/>
          <p:cNvSpPr/>
          <p:nvPr/>
        </p:nvSpPr>
        <p:spPr>
          <a:xfrm>
            <a:off x="6210309" y="3020812"/>
            <a:ext cx="314325" cy="500062"/>
          </a:xfrm>
          <a:prstGeom prst="cube">
            <a:avLst>
              <a:gd name="adj" fmla="val 67508"/>
            </a:avLst>
          </a:prstGeom>
          <a:pattFill prst="horzBrick">
            <a:fgClr>
              <a:srgbClr val="A37194"/>
            </a:fgClr>
            <a:bgClr>
              <a:srgbClr val="DBCDE7"/>
            </a:bgClr>
          </a:pattFill>
          <a:ln cmpd="sng">
            <a:solidFill>
              <a:srgbClr val="A37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Прямоугольник 31"/>
          <p:cNvSpPr/>
          <p:nvPr/>
        </p:nvSpPr>
        <p:spPr>
          <a:xfrm>
            <a:off x="6329375" y="3060022"/>
            <a:ext cx="184543" cy="423861"/>
          </a:xfrm>
          <a:custGeom>
            <a:avLst/>
            <a:gdLst>
              <a:gd name="connsiteX0" fmla="*/ 0 w 201212"/>
              <a:gd name="connsiteY0" fmla="*/ 0 h 240506"/>
              <a:gd name="connsiteX1" fmla="*/ 201212 w 201212"/>
              <a:gd name="connsiteY1" fmla="*/ 0 h 240506"/>
              <a:gd name="connsiteX2" fmla="*/ 201212 w 201212"/>
              <a:gd name="connsiteY2" fmla="*/ 240506 h 240506"/>
              <a:gd name="connsiteX3" fmla="*/ 0 w 201212"/>
              <a:gd name="connsiteY3" fmla="*/ 240506 h 240506"/>
              <a:gd name="connsiteX4" fmla="*/ 0 w 201212"/>
              <a:gd name="connsiteY4" fmla="*/ 0 h 240506"/>
              <a:gd name="connsiteX0" fmla="*/ 0 w 201212"/>
              <a:gd name="connsiteY0" fmla="*/ 173831 h 414337"/>
              <a:gd name="connsiteX1" fmla="*/ 182162 w 201212"/>
              <a:gd name="connsiteY1" fmla="*/ 0 h 414337"/>
              <a:gd name="connsiteX2" fmla="*/ 201212 w 201212"/>
              <a:gd name="connsiteY2" fmla="*/ 414337 h 414337"/>
              <a:gd name="connsiteX3" fmla="*/ 0 w 201212"/>
              <a:gd name="connsiteY3" fmla="*/ 414337 h 414337"/>
              <a:gd name="connsiteX4" fmla="*/ 0 w 201212"/>
              <a:gd name="connsiteY4" fmla="*/ 173831 h 414337"/>
              <a:gd name="connsiteX0" fmla="*/ 0 w 182162"/>
              <a:gd name="connsiteY0" fmla="*/ 173831 h 414337"/>
              <a:gd name="connsiteX1" fmla="*/ 182162 w 182162"/>
              <a:gd name="connsiteY1" fmla="*/ 0 h 414337"/>
              <a:gd name="connsiteX2" fmla="*/ 172637 w 182162"/>
              <a:gd name="connsiteY2" fmla="*/ 233362 h 414337"/>
              <a:gd name="connsiteX3" fmla="*/ 0 w 182162"/>
              <a:gd name="connsiteY3" fmla="*/ 414337 h 414337"/>
              <a:gd name="connsiteX4" fmla="*/ 0 w 182162"/>
              <a:gd name="connsiteY4" fmla="*/ 173831 h 414337"/>
              <a:gd name="connsiteX0" fmla="*/ 0 w 182162"/>
              <a:gd name="connsiteY0" fmla="*/ 173831 h 414337"/>
              <a:gd name="connsiteX1" fmla="*/ 182162 w 182162"/>
              <a:gd name="connsiteY1" fmla="*/ 0 h 414337"/>
              <a:gd name="connsiteX2" fmla="*/ 182162 w 182162"/>
              <a:gd name="connsiteY2" fmla="*/ 235743 h 414337"/>
              <a:gd name="connsiteX3" fmla="*/ 0 w 182162"/>
              <a:gd name="connsiteY3" fmla="*/ 414337 h 414337"/>
              <a:gd name="connsiteX4" fmla="*/ 0 w 182162"/>
              <a:gd name="connsiteY4" fmla="*/ 173831 h 414337"/>
              <a:gd name="connsiteX0" fmla="*/ 0 w 182162"/>
              <a:gd name="connsiteY0" fmla="*/ 173831 h 414337"/>
              <a:gd name="connsiteX1" fmla="*/ 182162 w 182162"/>
              <a:gd name="connsiteY1" fmla="*/ 0 h 414337"/>
              <a:gd name="connsiteX2" fmla="*/ 179781 w 182162"/>
              <a:gd name="connsiteY2" fmla="*/ 235743 h 414337"/>
              <a:gd name="connsiteX3" fmla="*/ 0 w 182162"/>
              <a:gd name="connsiteY3" fmla="*/ 414337 h 414337"/>
              <a:gd name="connsiteX4" fmla="*/ 0 w 182162"/>
              <a:gd name="connsiteY4" fmla="*/ 173831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162" h="414337">
                <a:moveTo>
                  <a:pt x="0" y="173831"/>
                </a:moveTo>
                <a:lnTo>
                  <a:pt x="182162" y="0"/>
                </a:lnTo>
                <a:cubicBezTo>
                  <a:pt x="181368" y="78581"/>
                  <a:pt x="180575" y="157162"/>
                  <a:pt x="179781" y="235743"/>
                </a:cubicBezTo>
                <a:lnTo>
                  <a:pt x="0" y="414337"/>
                </a:lnTo>
                <a:lnTo>
                  <a:pt x="0" y="173831"/>
                </a:lnTo>
                <a:close/>
              </a:path>
            </a:pathLst>
          </a:custGeom>
          <a:pattFill prst="diagBrick">
            <a:fgClr>
              <a:srgbClr val="A37194"/>
            </a:fgClr>
            <a:bgClr>
              <a:srgbClr val="DBCDE7"/>
            </a:bgClr>
          </a:pattFill>
          <a:ln>
            <a:solidFill>
              <a:srgbClr val="A37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170">
            <a:off x="6137205" y="3569021"/>
            <a:ext cx="854733" cy="6187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9145" flipH="1">
            <a:off x="4627828" y="3105448"/>
            <a:ext cx="789738" cy="57167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170">
            <a:off x="4880399" y="3406558"/>
            <a:ext cx="854733" cy="61872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0889">
            <a:off x="5763886" y="3275352"/>
            <a:ext cx="854733" cy="61872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5306">
            <a:off x="5362614" y="3209027"/>
            <a:ext cx="854733" cy="618726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9954" flipH="1">
            <a:off x="5434828" y="2954046"/>
            <a:ext cx="789738" cy="571677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6678" y="2708607"/>
            <a:ext cx="789738" cy="571677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1468" flipH="1">
            <a:off x="4892748" y="2914964"/>
            <a:ext cx="789738" cy="571677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232" flipH="1">
            <a:off x="6477765" y="2962625"/>
            <a:ext cx="789738" cy="571677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1468" flipH="1">
            <a:off x="6074418" y="2624701"/>
            <a:ext cx="789738" cy="571677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3056" flipH="1">
            <a:off x="5741280" y="2697405"/>
            <a:ext cx="789738" cy="571677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6428" flipH="1">
            <a:off x="6696562" y="3216516"/>
            <a:ext cx="789738" cy="571677"/>
          </a:xfrm>
          <a:prstGeom prst="rect">
            <a:avLst/>
          </a:prstGeom>
        </p:spPr>
      </p:pic>
      <p:sp>
        <p:nvSpPr>
          <p:cNvPr id="6" name="Равнобедренный треугольник 5"/>
          <p:cNvSpPr/>
          <p:nvPr/>
        </p:nvSpPr>
        <p:spPr>
          <a:xfrm flipV="1">
            <a:off x="5799419" y="2415817"/>
            <a:ext cx="761840" cy="879193"/>
          </a:xfrm>
          <a:custGeom>
            <a:avLst/>
            <a:gdLst>
              <a:gd name="connsiteX0" fmla="*/ 0 w 761840"/>
              <a:gd name="connsiteY0" fmla="*/ 848806 h 848806"/>
              <a:gd name="connsiteX1" fmla="*/ 380920 w 761840"/>
              <a:gd name="connsiteY1" fmla="*/ 0 h 848806"/>
              <a:gd name="connsiteX2" fmla="*/ 761840 w 761840"/>
              <a:gd name="connsiteY2" fmla="*/ 848806 h 848806"/>
              <a:gd name="connsiteX3" fmla="*/ 0 w 761840"/>
              <a:gd name="connsiteY3" fmla="*/ 848806 h 848806"/>
              <a:gd name="connsiteX0" fmla="*/ 0 w 761840"/>
              <a:gd name="connsiteY0" fmla="*/ 848806 h 895372"/>
              <a:gd name="connsiteX1" fmla="*/ 380920 w 761840"/>
              <a:gd name="connsiteY1" fmla="*/ 0 h 895372"/>
              <a:gd name="connsiteX2" fmla="*/ 761840 w 761840"/>
              <a:gd name="connsiteY2" fmla="*/ 848806 h 895372"/>
              <a:gd name="connsiteX3" fmla="*/ 0 w 761840"/>
              <a:gd name="connsiteY3" fmla="*/ 848806 h 895372"/>
              <a:gd name="connsiteX0" fmla="*/ 0 w 761840"/>
              <a:gd name="connsiteY0" fmla="*/ 848806 h 920421"/>
              <a:gd name="connsiteX1" fmla="*/ 380920 w 761840"/>
              <a:gd name="connsiteY1" fmla="*/ 0 h 920421"/>
              <a:gd name="connsiteX2" fmla="*/ 761840 w 761840"/>
              <a:gd name="connsiteY2" fmla="*/ 848806 h 920421"/>
              <a:gd name="connsiteX3" fmla="*/ 0 w 761840"/>
              <a:gd name="connsiteY3" fmla="*/ 848806 h 920421"/>
              <a:gd name="connsiteX0" fmla="*/ 0 w 761840"/>
              <a:gd name="connsiteY0" fmla="*/ 848806 h 908565"/>
              <a:gd name="connsiteX1" fmla="*/ 380920 w 761840"/>
              <a:gd name="connsiteY1" fmla="*/ 0 h 908565"/>
              <a:gd name="connsiteX2" fmla="*/ 761840 w 761840"/>
              <a:gd name="connsiteY2" fmla="*/ 848806 h 908565"/>
              <a:gd name="connsiteX3" fmla="*/ 0 w 761840"/>
              <a:gd name="connsiteY3" fmla="*/ 848806 h 908565"/>
              <a:gd name="connsiteX0" fmla="*/ 0 w 761840"/>
              <a:gd name="connsiteY0" fmla="*/ 848806 h 885423"/>
              <a:gd name="connsiteX1" fmla="*/ 380920 w 761840"/>
              <a:gd name="connsiteY1" fmla="*/ 0 h 885423"/>
              <a:gd name="connsiteX2" fmla="*/ 761840 w 761840"/>
              <a:gd name="connsiteY2" fmla="*/ 848806 h 885423"/>
              <a:gd name="connsiteX3" fmla="*/ 0 w 761840"/>
              <a:gd name="connsiteY3" fmla="*/ 848806 h 885423"/>
              <a:gd name="connsiteX0" fmla="*/ 0 w 761840"/>
              <a:gd name="connsiteY0" fmla="*/ 848806 h 881051"/>
              <a:gd name="connsiteX1" fmla="*/ 380920 w 761840"/>
              <a:gd name="connsiteY1" fmla="*/ 0 h 881051"/>
              <a:gd name="connsiteX2" fmla="*/ 761840 w 761840"/>
              <a:gd name="connsiteY2" fmla="*/ 848806 h 881051"/>
              <a:gd name="connsiteX3" fmla="*/ 0 w 761840"/>
              <a:gd name="connsiteY3" fmla="*/ 848806 h 881051"/>
              <a:gd name="connsiteX0" fmla="*/ 0 w 761840"/>
              <a:gd name="connsiteY0" fmla="*/ 848806 h 876495"/>
              <a:gd name="connsiteX1" fmla="*/ 380920 w 761840"/>
              <a:gd name="connsiteY1" fmla="*/ 0 h 876495"/>
              <a:gd name="connsiteX2" fmla="*/ 761840 w 761840"/>
              <a:gd name="connsiteY2" fmla="*/ 848806 h 876495"/>
              <a:gd name="connsiteX3" fmla="*/ 0 w 761840"/>
              <a:gd name="connsiteY3" fmla="*/ 848806 h 876495"/>
              <a:gd name="connsiteX0" fmla="*/ 0 w 761840"/>
              <a:gd name="connsiteY0" fmla="*/ 848806 h 879193"/>
              <a:gd name="connsiteX1" fmla="*/ 380920 w 761840"/>
              <a:gd name="connsiteY1" fmla="*/ 0 h 879193"/>
              <a:gd name="connsiteX2" fmla="*/ 761840 w 761840"/>
              <a:gd name="connsiteY2" fmla="*/ 848806 h 879193"/>
              <a:gd name="connsiteX3" fmla="*/ 0 w 761840"/>
              <a:gd name="connsiteY3" fmla="*/ 848806 h 87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840" h="879193">
                <a:moveTo>
                  <a:pt x="0" y="848806"/>
                </a:moveTo>
                <a:lnTo>
                  <a:pt x="380920" y="0"/>
                </a:lnTo>
                <a:lnTo>
                  <a:pt x="761840" y="848806"/>
                </a:lnTo>
                <a:cubicBezTo>
                  <a:pt x="484080" y="886906"/>
                  <a:pt x="289665" y="891669"/>
                  <a:pt x="0" y="848806"/>
                </a:cubicBezTo>
                <a:close/>
              </a:path>
            </a:pathLst>
          </a:custGeom>
          <a:gradFill>
            <a:gsLst>
              <a:gs pos="6000">
                <a:srgbClr val="F2F2F2"/>
              </a:gs>
              <a:gs pos="15000">
                <a:srgbClr val="2E2E2E"/>
              </a:gs>
              <a:gs pos="92000">
                <a:srgbClr val="D6D8E3"/>
              </a:gs>
              <a:gs pos="74000">
                <a:srgbClr val="434344"/>
              </a:gs>
              <a:gs pos="56000">
                <a:srgbClr val="F1F1F1"/>
              </a:gs>
              <a:gs pos="32000">
                <a:srgbClr val="484848"/>
              </a:gs>
              <a:gs pos="24000">
                <a:srgbClr val="D0D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170">
            <a:off x="6772623" y="3262820"/>
            <a:ext cx="854733" cy="618726"/>
          </a:xfrm>
          <a:prstGeom prst="rect">
            <a:avLst/>
          </a:prstGeom>
        </p:spPr>
      </p:pic>
      <p:sp>
        <p:nvSpPr>
          <p:cNvPr id="5" name="Хорда 4"/>
          <p:cNvSpPr/>
          <p:nvPr/>
        </p:nvSpPr>
        <p:spPr>
          <a:xfrm rot="8487716">
            <a:off x="4727143" y="2216329"/>
            <a:ext cx="2737708" cy="2477361"/>
          </a:xfrm>
          <a:custGeom>
            <a:avLst/>
            <a:gdLst>
              <a:gd name="connsiteX0" fmla="*/ 2670459 w 3141827"/>
              <a:gd name="connsiteY0" fmla="*/ 2639089 h 3079088"/>
              <a:gd name="connsiteX1" fmla="*/ 603778 w 3141827"/>
              <a:gd name="connsiteY1" fmla="*/ 2752733 h 3079088"/>
              <a:gd name="connsiteX2" fmla="*/ 248164 w 3141827"/>
              <a:gd name="connsiteY2" fmla="*/ 709056 h 3079088"/>
              <a:gd name="connsiteX3" fmla="*/ 2670459 w 3141827"/>
              <a:gd name="connsiteY3" fmla="*/ 2639089 h 3079088"/>
              <a:gd name="connsiteX0" fmla="*/ 2670556 w 2670556"/>
              <a:gd name="connsiteY0" fmla="*/ 1930033 h 2370042"/>
              <a:gd name="connsiteX1" fmla="*/ 603875 w 2670556"/>
              <a:gd name="connsiteY1" fmla="*/ 2043677 h 2370042"/>
              <a:gd name="connsiteX2" fmla="*/ 248261 w 2670556"/>
              <a:gd name="connsiteY2" fmla="*/ 0 h 2370042"/>
              <a:gd name="connsiteX3" fmla="*/ 1751419 w 2670556"/>
              <a:gd name="connsiteY3" fmla="*/ 580671 h 2370042"/>
              <a:gd name="connsiteX4" fmla="*/ 2670556 w 2670556"/>
              <a:gd name="connsiteY4" fmla="*/ 1930033 h 2370042"/>
              <a:gd name="connsiteX0" fmla="*/ 2670556 w 2670556"/>
              <a:gd name="connsiteY0" fmla="*/ 1947406 h 2387415"/>
              <a:gd name="connsiteX1" fmla="*/ 603875 w 2670556"/>
              <a:gd name="connsiteY1" fmla="*/ 2061050 h 2387415"/>
              <a:gd name="connsiteX2" fmla="*/ 248261 w 2670556"/>
              <a:gd name="connsiteY2" fmla="*/ 17373 h 2387415"/>
              <a:gd name="connsiteX3" fmla="*/ 1751419 w 2670556"/>
              <a:gd name="connsiteY3" fmla="*/ 598044 h 2387415"/>
              <a:gd name="connsiteX4" fmla="*/ 2670556 w 2670556"/>
              <a:gd name="connsiteY4" fmla="*/ 1947406 h 2387415"/>
              <a:gd name="connsiteX0" fmla="*/ 2670556 w 2670556"/>
              <a:gd name="connsiteY0" fmla="*/ 1947406 h 2387415"/>
              <a:gd name="connsiteX1" fmla="*/ 603875 w 2670556"/>
              <a:gd name="connsiteY1" fmla="*/ 2061050 h 2387415"/>
              <a:gd name="connsiteX2" fmla="*/ 248261 w 2670556"/>
              <a:gd name="connsiteY2" fmla="*/ 17373 h 2387415"/>
              <a:gd name="connsiteX3" fmla="*/ 1751419 w 2670556"/>
              <a:gd name="connsiteY3" fmla="*/ 598044 h 2387415"/>
              <a:gd name="connsiteX4" fmla="*/ 2670556 w 2670556"/>
              <a:gd name="connsiteY4" fmla="*/ 1947406 h 2387415"/>
              <a:gd name="connsiteX0" fmla="*/ 2765429 w 2765429"/>
              <a:gd name="connsiteY0" fmla="*/ 1947406 h 2387415"/>
              <a:gd name="connsiteX1" fmla="*/ 698748 w 2765429"/>
              <a:gd name="connsiteY1" fmla="*/ 2061050 h 2387415"/>
              <a:gd name="connsiteX2" fmla="*/ 343134 w 2765429"/>
              <a:gd name="connsiteY2" fmla="*/ 17373 h 2387415"/>
              <a:gd name="connsiteX3" fmla="*/ 1846292 w 2765429"/>
              <a:gd name="connsiteY3" fmla="*/ 598044 h 2387415"/>
              <a:gd name="connsiteX4" fmla="*/ 2765429 w 2765429"/>
              <a:gd name="connsiteY4" fmla="*/ 1947406 h 2387415"/>
              <a:gd name="connsiteX0" fmla="*/ 2765429 w 2765429"/>
              <a:gd name="connsiteY0" fmla="*/ 1947406 h 2505655"/>
              <a:gd name="connsiteX1" fmla="*/ 698748 w 2765429"/>
              <a:gd name="connsiteY1" fmla="*/ 2061050 h 2505655"/>
              <a:gd name="connsiteX2" fmla="*/ 343134 w 2765429"/>
              <a:gd name="connsiteY2" fmla="*/ 17373 h 2505655"/>
              <a:gd name="connsiteX3" fmla="*/ 1846292 w 2765429"/>
              <a:gd name="connsiteY3" fmla="*/ 598044 h 2505655"/>
              <a:gd name="connsiteX4" fmla="*/ 2765429 w 2765429"/>
              <a:gd name="connsiteY4" fmla="*/ 1947406 h 250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429" h="2505655">
                <a:moveTo>
                  <a:pt x="2765429" y="1947406"/>
                </a:moveTo>
                <a:cubicBezTo>
                  <a:pt x="2202985" y="2487611"/>
                  <a:pt x="1725735" y="2820949"/>
                  <a:pt x="698748" y="2061050"/>
                </a:cubicBezTo>
                <a:cubicBezTo>
                  <a:pt x="-245370" y="1319014"/>
                  <a:pt x="-94245" y="686459"/>
                  <a:pt x="343134" y="17373"/>
                </a:cubicBezTo>
                <a:cubicBezTo>
                  <a:pt x="836022" y="-84581"/>
                  <a:pt x="1452480" y="282081"/>
                  <a:pt x="1846292" y="598044"/>
                </a:cubicBezTo>
                <a:cubicBezTo>
                  <a:pt x="2259912" y="925425"/>
                  <a:pt x="2653432" y="1314732"/>
                  <a:pt x="2765429" y="1947406"/>
                </a:cubicBezTo>
                <a:close/>
              </a:path>
            </a:pathLst>
          </a:custGeom>
          <a:solidFill>
            <a:srgbClr val="8095D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03255 -0.0458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2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03828 -0.00718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3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03932 0.0301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1289 -0.04977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02838 -0.0275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-138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04115 0.0463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85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3008 -0.04351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217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2734 -0.01782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90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02708 -0.0018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2057 0.02524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125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2018 0.02801 " pathEditMode="relative" rAng="0" ptsTypes="AA">
                                      <p:cBhvr>
                                        <p:cTn id="7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138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250"/>
                            </p:stCondLst>
                            <p:childTnLst>
                              <p:par>
                                <p:cTn id="8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0534 0.01643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81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2018 0.02223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847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Федоренко Олексій</dc:creator>
  <cp:lastModifiedBy>Федоренко Олексій</cp:lastModifiedBy>
  <cp:revision>19</cp:revision>
  <dcterms:created xsi:type="dcterms:W3CDTF">2015-12-07T18:19:26Z</dcterms:created>
  <dcterms:modified xsi:type="dcterms:W3CDTF">2015-12-08T11:56:14Z</dcterms:modified>
</cp:coreProperties>
</file>