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sldIdLst>
    <p:sldId id="256" r:id="rId3"/>
    <p:sldId id="261" r:id="rId4"/>
    <p:sldId id="262" r:id="rId5"/>
    <p:sldId id="263" r:id="rId6"/>
    <p:sldId id="265" r:id="rId7"/>
    <p:sldId id="264" r:id="rId8"/>
    <p:sldId id="266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ACCD-3B9E-405C-8A86-6071134F994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CB8-9046-4888-985A-29D208D1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5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ACCD-3B9E-405C-8A86-6071134F994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CB8-9046-4888-985A-29D208D1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3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ACCD-3B9E-405C-8A86-6071134F994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CB8-9046-4888-985A-29D208D1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4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ACCD-3B9E-405C-8A86-6071134F994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CB8-9046-4888-985A-29D208D10C1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394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ACCD-3B9E-405C-8A86-6071134F994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CB8-9046-4888-985A-29D208D1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77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ACCD-3B9E-405C-8A86-6071134F994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CB8-9046-4888-985A-29D208D10C1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928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ACCD-3B9E-405C-8A86-6071134F994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CB8-9046-4888-985A-29D208D1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49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ACCD-3B9E-405C-8A86-6071134F994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CB8-9046-4888-985A-29D208D1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8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ACCD-3B9E-405C-8A86-6071134F994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CB8-9046-4888-985A-29D208D1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584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ACCD-3B9E-405C-8A86-6071134F994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CB8-9046-4888-985A-29D208D1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573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67ACCD-3B9E-405C-8A86-6071134F994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93DCB8-9046-4888-985A-29D208D1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8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ACCD-3B9E-405C-8A86-6071134F994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CB8-9046-4888-985A-29D208D1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845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ACCD-3B9E-405C-8A86-6071134F994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CB8-9046-4888-985A-29D208D1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83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ACCD-3B9E-405C-8A86-6071134F994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CB8-9046-4888-985A-29D208D1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40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ACCD-3B9E-405C-8A86-6071134F994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CB8-9046-4888-985A-29D208D1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9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ACCD-3B9E-405C-8A86-6071134F994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CB8-9046-4888-985A-29D208D1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ACCD-3B9E-405C-8A86-6071134F994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CB8-9046-4888-985A-29D208D1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8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ACCD-3B9E-405C-8A86-6071134F994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CB8-9046-4888-985A-29D208D10C1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5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ACCD-3B9E-405C-8A86-6071134F994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CB8-9046-4888-985A-29D208D10C1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1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ACCD-3B9E-405C-8A86-6071134F994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CB8-9046-4888-985A-29D208D1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4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ACCD-3B9E-405C-8A86-6071134F994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CB8-9046-4888-985A-29D208D1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3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ACCD-3B9E-405C-8A86-6071134F994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CB8-9046-4888-985A-29D208D1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1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267ACCD-3B9E-405C-8A86-6071134F994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3DCB8-9046-4888-985A-29D208D1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0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67ACCD-3B9E-405C-8A86-6071134F994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093DCB8-9046-4888-985A-29D208D10C1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75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b="1" dirty="0" err="1">
                <a:solidFill>
                  <a:srgbClr val="92D050"/>
                </a:solidFill>
              </a:rPr>
              <a:t>Eco</a:t>
            </a:r>
            <a:r>
              <a:rPr lang="en-US" b="1" dirty="0" err="1">
                <a:solidFill>
                  <a:srgbClr val="00B0F0"/>
                </a:solidFill>
              </a:rPr>
              <a:t>Bin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97280" y="4325112"/>
            <a:ext cx="10058400" cy="1143000"/>
          </a:xfrm>
        </p:spPr>
        <p:txBody>
          <a:bodyPr/>
          <a:lstStyle/>
          <a:p>
            <a:r>
              <a:rPr lang="ru-RU" dirty="0"/>
              <a:t>Федоренко Олексій </a:t>
            </a:r>
            <a:r>
              <a:rPr lang="ru-RU" dirty="0" err="1"/>
              <a:t>Дмитрович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2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Отходы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34340" indent="-342900">
              <a:buFont typeface="Arial" panose="020B0604020202020204" pitchFamily="34" charset="0"/>
              <a:buChar char="•"/>
            </a:pPr>
            <a:r>
              <a:rPr lang="ru-RU" sz="2400" dirty="0"/>
              <a:t>Проблема отходов стала сегодня одной из самых важных экологических проблем, с которой столкнулось человечество. 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675" y="2266950"/>
            <a:ext cx="4286250" cy="3181350"/>
          </a:xfrm>
        </p:spPr>
      </p:pic>
    </p:spTree>
    <p:extLst>
      <p:ext uri="{BB962C8B-B14F-4D97-AF65-F5344CB8AC3E}">
        <p14:creationId xmlns:p14="http://schemas.microsoft.com/office/powerpoint/2010/main" val="165384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Свалки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34340" indent="-342900">
              <a:buFont typeface="Arial" panose="020B0604020202020204" pitchFamily="34" charset="0"/>
              <a:buChar char="•"/>
            </a:pPr>
            <a:r>
              <a:rPr lang="ru-RU" sz="2400" dirty="0"/>
              <a:t>После появления искусственных материалов, наши отходы будут оставаться на свалках десятки и сотни лет, отравляя землю, воду и воздух. </a:t>
            </a:r>
          </a:p>
        </p:txBody>
      </p:sp>
      <p:pic>
        <p:nvPicPr>
          <p:cNvPr id="12" name="Объект 1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272049"/>
            <a:ext cx="4937125" cy="3171153"/>
          </a:xfrm>
        </p:spPr>
      </p:pic>
    </p:spTree>
    <p:extLst>
      <p:ext uri="{BB962C8B-B14F-4D97-AF65-F5344CB8AC3E}">
        <p14:creationId xmlns:p14="http://schemas.microsoft.com/office/powerpoint/2010/main" val="300699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Переработка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34340" indent="-342900">
              <a:buFont typeface="Arial" panose="020B0604020202020204" pitchFamily="34" charset="0"/>
              <a:buChar char="•"/>
            </a:pPr>
            <a:r>
              <a:rPr lang="ru-RU" sz="2400" dirty="0"/>
              <a:t>Выходом из этой ситуации является переработка мусора, но многие люди не хотят сортировать мусор, потому что это не удобно.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212946"/>
            <a:ext cx="4937125" cy="3289359"/>
          </a:xfrm>
        </p:spPr>
      </p:pic>
    </p:spTree>
    <p:extLst>
      <p:ext uri="{BB962C8B-B14F-4D97-AF65-F5344CB8AC3E}">
        <p14:creationId xmlns:p14="http://schemas.microsoft.com/office/powerpoint/2010/main" val="338561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может один человек?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34340" indent="-342900">
              <a:buFont typeface="Arial" panose="020B0604020202020204" pitchFamily="34" charset="0"/>
              <a:buChar char="•"/>
            </a:pPr>
            <a:r>
              <a:rPr lang="ru-RU" sz="2400" dirty="0"/>
              <a:t>В среднем за прошлый год каждый отдельный человек произвёл 271,7 килограмма мусора.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788" y="1846263"/>
            <a:ext cx="3016024" cy="4022725"/>
          </a:xfrm>
        </p:spPr>
      </p:pic>
    </p:spTree>
    <p:extLst>
      <p:ext uri="{BB962C8B-B14F-4D97-AF65-F5344CB8AC3E}">
        <p14:creationId xmlns:p14="http://schemas.microsoft.com/office/powerpoint/2010/main" val="321976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есть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3434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92D050"/>
                </a:solidFill>
              </a:rPr>
              <a:t>Eco</a:t>
            </a:r>
            <a:r>
              <a:rPr lang="en-US" sz="2400" b="1" dirty="0" err="1">
                <a:solidFill>
                  <a:srgbClr val="00B0F0"/>
                </a:solidFill>
              </a:rPr>
              <a:t>Bin</a:t>
            </a:r>
            <a:r>
              <a:rPr lang="ru-RU" sz="2400" b="1" dirty="0">
                <a:solidFill>
                  <a:srgbClr val="00B0F0"/>
                </a:solidFill>
              </a:rPr>
              <a:t> </a:t>
            </a:r>
            <a:r>
              <a:rPr lang="ru-RU" sz="2400" dirty="0"/>
              <a:t>позволит сортировать такие виды мусора как: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ru-RU" sz="2200" dirty="0"/>
              <a:t>Стекло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ru-RU" sz="2200" dirty="0"/>
              <a:t>Пластик 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ru-RU" sz="2200" dirty="0"/>
              <a:t>Бумага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ru-RU" sz="2200" dirty="0"/>
              <a:t>Остальной мусор</a:t>
            </a:r>
          </a:p>
          <a:p>
            <a:pPr marL="434340" indent="-342900">
              <a:buFont typeface="Arial" panose="020B0604020202020204" pitchFamily="34" charset="0"/>
              <a:buChar char="•"/>
            </a:pPr>
            <a:r>
              <a:rPr lang="ru-RU" sz="2400" dirty="0"/>
              <a:t>И все это собрано в одном, хорошо спроектированном, мусорном баке.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endParaRPr lang="ru-RU" sz="22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2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92D050"/>
                </a:solidFill>
              </a:rPr>
              <a:t>Eco</a:t>
            </a:r>
            <a:r>
              <a:rPr lang="en-US" b="1" dirty="0" err="1">
                <a:solidFill>
                  <a:srgbClr val="00B0F0"/>
                </a:solidFill>
              </a:rPr>
              <a:t>Bin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34340" indent="-342900">
              <a:buFont typeface="Arial" panose="020B0604020202020204" pitchFamily="34" charset="0"/>
              <a:buChar char="•"/>
            </a:pPr>
            <a:r>
              <a:rPr lang="ru-RU" sz="2400" dirty="0"/>
              <a:t>И все это собрано в одном, хорошо спроектированном, мусорном баке.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endParaRPr lang="ru-RU" sz="22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06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Дополнительные функции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34340" indent="-342900">
              <a:buFont typeface="Arial" panose="020B0604020202020204" pitchFamily="34" charset="0"/>
              <a:buChar char="•"/>
            </a:pPr>
            <a:r>
              <a:rPr lang="ru-RU" sz="2400" dirty="0"/>
              <a:t>Детектор </a:t>
            </a:r>
            <a:r>
              <a:rPr lang="ru-RU" sz="2400" dirty="0" err="1"/>
              <a:t>заполненности</a:t>
            </a:r>
            <a:endParaRPr lang="ru-RU" sz="2400" dirty="0"/>
          </a:p>
          <a:p>
            <a:pPr marL="434340" indent="-342900">
              <a:buFont typeface="Arial" panose="020B0604020202020204" pitchFamily="34" charset="0"/>
              <a:buChar char="•"/>
            </a:pPr>
            <a:r>
              <a:rPr lang="ru-RU" sz="2400" dirty="0"/>
              <a:t>Авто замена мусорных пакетов</a:t>
            </a:r>
          </a:p>
          <a:p>
            <a:pPr marL="434340" indent="-342900">
              <a:buFont typeface="Arial" panose="020B0604020202020204" pitchFamily="34" charset="0"/>
              <a:buChar char="•"/>
            </a:pPr>
            <a:r>
              <a:rPr lang="ru-RU" sz="2400" dirty="0"/>
              <a:t>Сенсор для открытия</a:t>
            </a:r>
          </a:p>
          <a:p>
            <a:pPr marL="434340" indent="-342900">
              <a:buFont typeface="Arial" panose="020B0604020202020204" pitchFamily="34" charset="0"/>
              <a:buChar char="•"/>
            </a:pPr>
            <a:r>
              <a:rPr lang="ru-RU" sz="2400" dirty="0"/>
              <a:t>Подключение  к </a:t>
            </a:r>
            <a:r>
              <a:rPr lang="ru-RU" sz="2400" dirty="0" err="1"/>
              <a:t>Wi-fi</a:t>
            </a:r>
            <a:endParaRPr lang="ru-RU" sz="2400" dirty="0"/>
          </a:p>
          <a:p>
            <a:pPr marL="434340" indent="-342900">
              <a:buFont typeface="Arial" panose="020B0604020202020204" pitchFamily="34" charset="0"/>
              <a:buChar char="•"/>
            </a:pPr>
            <a:r>
              <a:rPr lang="ru-RU" sz="2400" dirty="0"/>
              <a:t>Управление с телефона</a:t>
            </a:r>
          </a:p>
          <a:p>
            <a:pPr marL="434340" indent="-342900">
              <a:buFont typeface="Arial" panose="020B0604020202020204" pitchFamily="34" charset="0"/>
              <a:buChar char="•"/>
            </a:pPr>
            <a:r>
              <a:rPr lang="ru-RU" sz="2400" dirty="0"/>
              <a:t>Встроенный пылесос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endParaRPr lang="ru-RU" sz="22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2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</a:t>
            </a:r>
            <a:r>
              <a:rPr lang="en-US" b="1" dirty="0" err="1">
                <a:solidFill>
                  <a:srgbClr val="92D050"/>
                </a:solidFill>
              </a:rPr>
              <a:t>Eco</a:t>
            </a:r>
            <a:r>
              <a:rPr lang="en-US" b="1" dirty="0" err="1">
                <a:solidFill>
                  <a:srgbClr val="00B0F0"/>
                </a:solidFill>
              </a:rPr>
              <a:t>Bin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34340" indent="-342900">
              <a:buFont typeface="Arial" panose="020B0604020202020204" pitchFamily="34" charset="0"/>
              <a:buChar char="•"/>
            </a:pPr>
            <a:r>
              <a:rPr lang="ru-RU" sz="2400" dirty="0"/>
              <a:t>Единственный на рынке</a:t>
            </a:r>
          </a:p>
          <a:p>
            <a:pPr marL="434340" indent="-342900">
              <a:buFont typeface="Arial" panose="020B0604020202020204" pitchFamily="34" charset="0"/>
              <a:buChar char="•"/>
            </a:pPr>
            <a:r>
              <a:rPr lang="ru-RU" sz="2400" dirty="0"/>
              <a:t>Решает проблему сортировки мусора</a:t>
            </a:r>
          </a:p>
          <a:p>
            <a:pPr marL="434340" indent="-342900">
              <a:buFont typeface="Arial" panose="020B0604020202020204" pitchFamily="34" charset="0"/>
              <a:buChar char="•"/>
            </a:pPr>
            <a:r>
              <a:rPr lang="ru-RU" sz="2400" dirty="0"/>
              <a:t>Имеет красивый дизайн</a:t>
            </a:r>
          </a:p>
          <a:p>
            <a:pPr marL="434340" indent="-342900">
              <a:buFont typeface="Arial" panose="020B0604020202020204" pitchFamily="34" charset="0"/>
              <a:buChar char="•"/>
            </a:pPr>
            <a:r>
              <a:rPr lang="ru-RU" sz="2400" dirty="0"/>
              <a:t>Удобен в использовании</a:t>
            </a:r>
          </a:p>
          <a:p>
            <a:pPr marL="434340" indent="-34290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726948" lvl="1" indent="-342900">
              <a:buFont typeface="Arial" panose="020B0604020202020204" pitchFamily="34" charset="0"/>
              <a:buChar char="•"/>
            </a:pPr>
            <a:endParaRPr lang="ru-RU" sz="22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1728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162</Words>
  <Application>Microsoft Office PowerPoint</Application>
  <PresentationFormat>Широкоэкранный</PresentationFormat>
  <Paragraphs>31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Wingdings 2</vt:lpstr>
      <vt:lpstr>HDOfficeLightV0</vt:lpstr>
      <vt:lpstr>Ретро</vt:lpstr>
      <vt:lpstr>EcoBin</vt:lpstr>
      <vt:lpstr>Отходы</vt:lpstr>
      <vt:lpstr>Свалки</vt:lpstr>
      <vt:lpstr>Переработка</vt:lpstr>
      <vt:lpstr>Что может один человек?</vt:lpstr>
      <vt:lpstr>Решение есть</vt:lpstr>
      <vt:lpstr>EcoBin</vt:lpstr>
      <vt:lpstr>Дополнительные функции</vt:lpstr>
      <vt:lpstr>Преимущества EcoBin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SmartBin</dc:title>
  <dc:creator>Федоренко Олексій</dc:creator>
  <cp:lastModifiedBy>Федоренко Олексій</cp:lastModifiedBy>
  <cp:revision>10</cp:revision>
  <dcterms:created xsi:type="dcterms:W3CDTF">2016-02-19T08:18:17Z</dcterms:created>
  <dcterms:modified xsi:type="dcterms:W3CDTF">2016-02-19T10:13:15Z</dcterms:modified>
</cp:coreProperties>
</file>