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C12-150E-423F-85FF-1C1EFEEC10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9D2A-B0D8-4948-9986-C5D99359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C12-150E-423F-85FF-1C1EFEEC10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9D2A-B0D8-4948-9986-C5D99359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C12-150E-423F-85FF-1C1EFEEC10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9D2A-B0D8-4948-9986-C5D99359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C12-150E-423F-85FF-1C1EFEEC10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9D2A-B0D8-4948-9986-C5D99359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C12-150E-423F-85FF-1C1EFEEC10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9D2A-B0D8-4948-9986-C5D99359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C12-150E-423F-85FF-1C1EFEEC10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9D2A-B0D8-4948-9986-C5D99359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6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C12-150E-423F-85FF-1C1EFEEC10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9D2A-B0D8-4948-9986-C5D99359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C12-150E-423F-85FF-1C1EFEEC10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9D2A-B0D8-4948-9986-C5D99359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9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C12-150E-423F-85FF-1C1EFEEC10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9D2A-B0D8-4948-9986-C5D99359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C12-150E-423F-85FF-1C1EFEEC10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9D2A-B0D8-4948-9986-C5D99359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0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C12-150E-423F-85FF-1C1EFEEC10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9D2A-B0D8-4948-9986-C5D99359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FC12-150E-423F-85FF-1C1EFEEC10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9D2A-B0D8-4948-9986-C5D99359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85992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9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9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2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5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B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8000" cy="33963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5" y="3396341"/>
            <a:ext cx="2683012" cy="34523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6288832"/>
            <a:ext cx="1766589" cy="22894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18" b="97697" l="61640" r="991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693" t="3599" r="1164" b="3598"/>
          <a:stretch/>
        </p:blipFill>
        <p:spPr>
          <a:xfrm>
            <a:off x="3594415" y="3396340"/>
            <a:ext cx="3282045" cy="57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1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0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06"/>
          <a:stretch/>
        </p:blipFill>
        <p:spPr>
          <a:xfrm>
            <a:off x="0" y="0"/>
            <a:ext cx="6858000" cy="40868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6" t="90204"/>
          <a:stretch/>
        </p:blipFill>
        <p:spPr>
          <a:xfrm>
            <a:off x="3153746" y="8248260"/>
            <a:ext cx="3704253" cy="895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155275"/>
            <a:ext cx="6494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36576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Киев - столица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украины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один из крупнейших городов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европы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Территория - 839 км². Вместе с   пригородами образует агломерацию, где проживает в общей сложности более 5 миллионов человек. Но для того, чтобы передать глубинную суть этого города, общих определений мало, поскольку речь идет об исключительном явлении и в настоящем, и 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истории</a:t>
            </a:r>
            <a:r>
              <a:rPr lang="ru-RU" sz="2400" dirty="0" err="1" smtClean="0">
                <a:latin typeface="Times New Roman" panose="02020603050405020304" pitchFamily="18" charset="0"/>
              </a:rPr>
              <a:t>исключительную</a:t>
            </a:r>
            <a:r>
              <a:rPr lang="ru-RU" sz="2400" dirty="0" smtClean="0">
                <a:latin typeface="Times New Roman" panose="02020603050405020304" pitchFamily="18" charset="0"/>
              </a:rPr>
              <a:t> роль </a:t>
            </a:r>
            <a:r>
              <a:rPr lang="ru-RU" sz="2400" dirty="0" err="1" smtClean="0">
                <a:latin typeface="Times New Roman" panose="02020603050405020304" pitchFamily="18" charset="0"/>
              </a:rPr>
              <a:t>киев</a:t>
            </a:r>
            <a:r>
              <a:rPr lang="ru-RU" sz="2400" dirty="0" smtClean="0">
                <a:latin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</a:rPr>
              <a:t>сыг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6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1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2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8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721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63</Words>
  <Application>Microsoft Office PowerPoint</Application>
  <PresentationFormat>Экран (4:3)</PresentationFormat>
  <Paragraphs>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Федоренко Олексій</dc:creator>
  <cp:lastModifiedBy>Федоренко Олексій</cp:lastModifiedBy>
  <cp:revision>4</cp:revision>
  <dcterms:created xsi:type="dcterms:W3CDTF">2015-12-08T11:56:32Z</dcterms:created>
  <dcterms:modified xsi:type="dcterms:W3CDTF">2015-12-08T12:23:52Z</dcterms:modified>
</cp:coreProperties>
</file>