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FF"/>
    <a:srgbClr val="56E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2" autoAdjust="0"/>
    <p:restoredTop sz="94660"/>
  </p:normalViewPr>
  <p:slideViewPr>
    <p:cSldViewPr snapToGrid="0">
      <p:cViewPr>
        <p:scale>
          <a:sx n="50" d="100"/>
          <a:sy n="50" d="100"/>
        </p:scale>
        <p:origin x="81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B2C2-3A1E-4816-B0C1-10467C8E9738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9732-B934-47D3-89A0-631D355C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7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B2C2-3A1E-4816-B0C1-10467C8E9738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9732-B934-47D3-89A0-631D355C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4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B2C2-3A1E-4816-B0C1-10467C8E9738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9732-B934-47D3-89A0-631D355C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2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B2C2-3A1E-4816-B0C1-10467C8E9738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9732-B934-47D3-89A0-631D355C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0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B2C2-3A1E-4816-B0C1-10467C8E9738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9732-B934-47D3-89A0-631D355C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6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B2C2-3A1E-4816-B0C1-10467C8E9738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9732-B934-47D3-89A0-631D355C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B2C2-3A1E-4816-B0C1-10467C8E9738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9732-B934-47D3-89A0-631D355C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B2C2-3A1E-4816-B0C1-10467C8E9738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9732-B934-47D3-89A0-631D355C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9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B2C2-3A1E-4816-B0C1-10467C8E9738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9732-B934-47D3-89A0-631D355C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1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B2C2-3A1E-4816-B0C1-10467C8E9738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9732-B934-47D3-89A0-631D355C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3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B2C2-3A1E-4816-B0C1-10467C8E9738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9732-B934-47D3-89A0-631D355C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5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9B2C2-3A1E-4816-B0C1-10467C8E9738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F9732-B934-47D3-89A0-631D355C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8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/>
          <p:cNvCxnSpPr/>
          <p:nvPr/>
        </p:nvCxnSpPr>
        <p:spPr>
          <a:xfrm flipH="1" flipV="1">
            <a:off x="6858000" y="5176684"/>
            <a:ext cx="5334004" cy="14748"/>
          </a:xfrm>
          <a:prstGeom prst="line">
            <a:avLst/>
          </a:prstGeom>
          <a:ln w="444500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 flipV="1">
            <a:off x="7993627" y="2566219"/>
            <a:ext cx="4380270" cy="1181523"/>
          </a:xfrm>
          <a:prstGeom prst="line">
            <a:avLst/>
          </a:prstGeom>
          <a:ln w="444500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2" y="3382296"/>
            <a:ext cx="1076630" cy="0"/>
          </a:xfrm>
          <a:prstGeom prst="line">
            <a:avLst/>
          </a:prstGeom>
          <a:ln w="444500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Управляющая кнопка: настраиваемая 47">
            <a:hlinkClick r:id="rId2" action="ppaction://hlinksldjump" highlightClick="1"/>
          </p:cNvPr>
          <p:cNvSpPr/>
          <p:nvPr/>
        </p:nvSpPr>
        <p:spPr>
          <a:xfrm>
            <a:off x="722671" y="1504335"/>
            <a:ext cx="988142" cy="663678"/>
          </a:xfrm>
          <a:prstGeom prst="actionButtonBlank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Полилиния 65"/>
          <p:cNvSpPr/>
          <p:nvPr/>
        </p:nvSpPr>
        <p:spPr>
          <a:xfrm>
            <a:off x="2757948" y="3747742"/>
            <a:ext cx="4232787" cy="1443689"/>
          </a:xfrm>
          <a:custGeom>
            <a:avLst/>
            <a:gdLst>
              <a:gd name="connsiteX0" fmla="*/ 0 w 4424516"/>
              <a:gd name="connsiteY0" fmla="*/ 0 h 1666568"/>
              <a:gd name="connsiteX1" fmla="*/ 1474839 w 4424516"/>
              <a:gd name="connsiteY1" fmla="*/ 1017639 h 1666568"/>
              <a:gd name="connsiteX2" fmla="*/ 4424516 w 4424516"/>
              <a:gd name="connsiteY2" fmla="*/ 1666568 h 166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24516" h="1666568">
                <a:moveTo>
                  <a:pt x="0" y="0"/>
                </a:moveTo>
                <a:cubicBezTo>
                  <a:pt x="368710" y="369939"/>
                  <a:pt x="737420" y="739878"/>
                  <a:pt x="1474839" y="1017639"/>
                </a:cubicBezTo>
                <a:cubicBezTo>
                  <a:pt x="2212258" y="1295400"/>
                  <a:pt x="3318387" y="1480984"/>
                  <a:pt x="4424516" y="1666568"/>
                </a:cubicBezTo>
              </a:path>
            </a:pathLst>
          </a:custGeom>
          <a:noFill/>
          <a:ln w="444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Прямая соединительная линия 71"/>
          <p:cNvCxnSpPr>
            <a:stCxn id="48" idx="3"/>
          </p:cNvCxnSpPr>
          <p:nvPr/>
        </p:nvCxnSpPr>
        <p:spPr>
          <a:xfrm flipV="1">
            <a:off x="1216742" y="1032387"/>
            <a:ext cx="7374" cy="47194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Управляющая кнопка: настраиваемая 72">
            <a:hlinkClick r:id="rId3" action="ppaction://hlinksldjump" highlightClick="1"/>
          </p:cNvPr>
          <p:cNvSpPr/>
          <p:nvPr/>
        </p:nvSpPr>
        <p:spPr>
          <a:xfrm>
            <a:off x="5891981" y="873458"/>
            <a:ext cx="988142" cy="663678"/>
          </a:xfrm>
          <a:prstGeom prst="actionButtonBlank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Прямая соединительная линия 73"/>
          <p:cNvCxnSpPr>
            <a:stCxn id="73" idx="3"/>
          </p:cNvCxnSpPr>
          <p:nvPr/>
        </p:nvCxnSpPr>
        <p:spPr>
          <a:xfrm flipV="1">
            <a:off x="6386052" y="401510"/>
            <a:ext cx="7374" cy="47194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Управляющая кнопка: настраиваемая 1">
            <a:hlinkClick r:id="" action="ppaction://noaction" highlightClick="1"/>
          </p:cNvPr>
          <p:cNvSpPr/>
          <p:nvPr/>
        </p:nvSpPr>
        <p:spPr>
          <a:xfrm>
            <a:off x="2086896" y="401510"/>
            <a:ext cx="2580968" cy="630877"/>
          </a:xfrm>
          <a:prstGeom prst="actionButtonBlank">
            <a:avLst/>
          </a:prstGeom>
          <a:solidFill>
            <a:srgbClr val="56EE32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Поїхали!</a:t>
            </a:r>
            <a:endParaRPr lang="en-US" sz="2400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21028" y="242581"/>
            <a:ext cx="730047" cy="35065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Дуга 19"/>
          <p:cNvSpPr/>
          <p:nvPr/>
        </p:nvSpPr>
        <p:spPr>
          <a:xfrm>
            <a:off x="4798758" y="2252432"/>
            <a:ext cx="3904634" cy="2455606"/>
          </a:xfrm>
          <a:prstGeom prst="arc">
            <a:avLst>
              <a:gd name="adj1" fmla="val 15360101"/>
              <a:gd name="adj2" fmla="val 19560653"/>
            </a:avLst>
          </a:prstGeom>
          <a:solidFill>
            <a:schemeClr val="bg1"/>
          </a:solidFill>
          <a:ln w="444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 flipH="1">
            <a:off x="7993628" y="1032387"/>
            <a:ext cx="4380269" cy="1017639"/>
          </a:xfrm>
          <a:prstGeom prst="line">
            <a:avLst/>
          </a:prstGeom>
          <a:ln w="444500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Дуга 31"/>
          <p:cNvSpPr/>
          <p:nvPr/>
        </p:nvSpPr>
        <p:spPr>
          <a:xfrm>
            <a:off x="-875686" y="3382296"/>
            <a:ext cx="4371053" cy="2782529"/>
          </a:xfrm>
          <a:prstGeom prst="arc">
            <a:avLst>
              <a:gd name="adj1" fmla="val 15360101"/>
              <a:gd name="adj2" fmla="val 19560653"/>
            </a:avLst>
          </a:prstGeom>
          <a:solidFill>
            <a:schemeClr val="bg1"/>
          </a:solidFill>
          <a:ln w="444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Полилиния 33"/>
          <p:cNvSpPr/>
          <p:nvPr/>
        </p:nvSpPr>
        <p:spPr>
          <a:xfrm>
            <a:off x="2551471" y="2252432"/>
            <a:ext cx="3967316" cy="903724"/>
          </a:xfrm>
          <a:custGeom>
            <a:avLst/>
            <a:gdLst>
              <a:gd name="connsiteX0" fmla="*/ 0 w 3996813"/>
              <a:gd name="connsiteY0" fmla="*/ 741491 h 741491"/>
              <a:gd name="connsiteX1" fmla="*/ 2123768 w 3996813"/>
              <a:gd name="connsiteY1" fmla="*/ 92562 h 741491"/>
              <a:gd name="connsiteX2" fmla="*/ 3996813 w 3996813"/>
              <a:gd name="connsiteY2" fmla="*/ 18820 h 74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96813" h="741491">
                <a:moveTo>
                  <a:pt x="0" y="741491"/>
                </a:moveTo>
                <a:cubicBezTo>
                  <a:pt x="728816" y="477249"/>
                  <a:pt x="1457633" y="213007"/>
                  <a:pt x="2123768" y="92562"/>
                </a:cubicBezTo>
                <a:cubicBezTo>
                  <a:pt x="2789904" y="-27883"/>
                  <a:pt x="3393358" y="-4532"/>
                  <a:pt x="3996813" y="18820"/>
                </a:cubicBezTo>
              </a:path>
            </a:pathLst>
          </a:custGeom>
          <a:noFill/>
          <a:ln w="444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862779" y="873458"/>
            <a:ext cx="730047" cy="35065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-1343485" y="2829230"/>
            <a:ext cx="782586" cy="427703"/>
          </a:xfrm>
          <a:prstGeom prst="rect">
            <a:avLst/>
          </a:prstGeom>
          <a:solidFill>
            <a:srgbClr val="0D0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-1690071" y="2637501"/>
            <a:ext cx="346586" cy="619431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Прямоугольник 30"/>
          <p:cNvSpPr/>
          <p:nvPr/>
        </p:nvSpPr>
        <p:spPr>
          <a:xfrm>
            <a:off x="-1773033" y="2445772"/>
            <a:ext cx="516194" cy="19172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Овал 34"/>
          <p:cNvSpPr/>
          <p:nvPr/>
        </p:nvSpPr>
        <p:spPr>
          <a:xfrm>
            <a:off x="-1642139" y="3124198"/>
            <a:ext cx="250722" cy="2507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Овал 42"/>
          <p:cNvSpPr/>
          <p:nvPr/>
        </p:nvSpPr>
        <p:spPr>
          <a:xfrm>
            <a:off x="-1253100" y="3125529"/>
            <a:ext cx="250722" cy="2507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Овал 43"/>
          <p:cNvSpPr/>
          <p:nvPr/>
        </p:nvSpPr>
        <p:spPr>
          <a:xfrm>
            <a:off x="-865083" y="3131573"/>
            <a:ext cx="250722" cy="2507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1862 -0.00833 L 0.25144 0.00278 L 0.30612 0.025 L 0.34532 0.05555 L 0.37344 0.1 L 0.40626 0.14167 L 0.46094 0.18333 L 0.51394 0.20278 L 0.67175 0.25278 L 1.22813 0.25278 L 1.23112 0.25278 " pathEditMode="relative" ptsTypes="AAAAAAAAAAAA">
                                      <p:cBhvr>
                                        <p:cTn id="6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1862 -0.00833 L 0.25144 0.00278 L 0.30612 0.025 L 0.34532 0.05555 L 0.37344 0.1 L 0.40626 0.14167 L 0.46094 0.18333 L 0.51394 0.20278 L 0.67175 0.25278 L 1.22813 0.25278 L 1.23112 0.25278 " pathEditMode="relative" ptsTypes="AAAAAAAAAAAA">
                                      <p:cBhvr>
                                        <p:cTn id="8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1862 -0.00833 L 0.25144 0.00278 L 0.30612 0.025 L 0.34532 0.05555 L 0.37344 0.1 L 0.40626 0.14167 L 0.46094 0.18333 L 0.51394 0.20278 L 0.67175 0.25278 L 1.22813 0.25278 L 1.23112 0.25278 " pathEditMode="relative" ptsTypes="AAAAAAAAAAAA">
                                      <p:cBhvr>
                                        <p:cTn id="10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1862 -0.00833 L 0.25144 0.00278 L 0.30612 0.025 L 0.34532 0.05555 L 0.37344 0.1 L 0.40626 0.14167 L 0.46094 0.18333 L 0.51394 0.20278 L 0.67175 0.25278 L 1.22813 0.25278 L 1.23112 0.25278 " pathEditMode="relative" ptsTypes="AAAAAAAAAAAA">
                                      <p:cBhvr>
                                        <p:cTn id="12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1862 -0.00833 L 0.25144 0.00278 L 0.30612 0.025 L 0.34532 0.05555 L 0.37344 0.1 L 0.40626 0.14167 L 0.46094 0.18333 L 0.51394 0.20278 L 0.67175 0.25278 L 1.22813 0.25278 L 1.23112 0.25278 " pathEditMode="relative" ptsTypes="AAAAAAAAAAAA">
                                      <p:cBhvr>
                                        <p:cTn id="14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1862 -0.00833 L 0.25144 0.00278 L 0.30612 0.025 L 0.34532 0.05555 L 0.37344 0.1 L 0.40626 0.14167 L 0.46094 0.18333 L 0.51394 0.20278 L 0.67175 0.25278 L 1.22813 0.25278 L 1.23112 0.25278 " pathEditMode="relative" ptsTypes="AAAAAAAAAAAA">
                                      <p:cBhvr>
                                        <p:cTn id="16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1" grpId="0" animBg="1"/>
      <p:bldP spid="35" grpId="0" animBg="1"/>
      <p:bldP spid="43" grpId="0" animBg="1"/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/>
          <p:cNvCxnSpPr/>
          <p:nvPr/>
        </p:nvCxnSpPr>
        <p:spPr>
          <a:xfrm flipH="1" flipV="1">
            <a:off x="6858000" y="5176684"/>
            <a:ext cx="5334004" cy="14748"/>
          </a:xfrm>
          <a:prstGeom prst="line">
            <a:avLst/>
          </a:prstGeom>
          <a:ln w="444500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7993628" y="1032387"/>
            <a:ext cx="4380269" cy="1017639"/>
          </a:xfrm>
          <a:prstGeom prst="line">
            <a:avLst/>
          </a:prstGeom>
          <a:ln w="444500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 flipV="1">
            <a:off x="7993627" y="2566219"/>
            <a:ext cx="4380270" cy="1181523"/>
          </a:xfrm>
          <a:prstGeom prst="line">
            <a:avLst/>
          </a:prstGeom>
          <a:ln w="444500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2" y="3382296"/>
            <a:ext cx="1076630" cy="0"/>
          </a:xfrm>
          <a:prstGeom prst="line">
            <a:avLst/>
          </a:prstGeom>
          <a:ln w="444500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Управляющая кнопка: настраиваемая 47">
            <a:hlinkClick r:id="rId2" action="ppaction://hlinksldjump" highlightClick="1"/>
          </p:cNvPr>
          <p:cNvSpPr/>
          <p:nvPr/>
        </p:nvSpPr>
        <p:spPr>
          <a:xfrm>
            <a:off x="722671" y="1504335"/>
            <a:ext cx="988142" cy="663678"/>
          </a:xfrm>
          <a:prstGeom prst="actionButtonBlank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Полилиния 64"/>
          <p:cNvSpPr/>
          <p:nvPr/>
        </p:nvSpPr>
        <p:spPr>
          <a:xfrm>
            <a:off x="2551471" y="2252432"/>
            <a:ext cx="3967316" cy="903724"/>
          </a:xfrm>
          <a:custGeom>
            <a:avLst/>
            <a:gdLst>
              <a:gd name="connsiteX0" fmla="*/ 0 w 3996813"/>
              <a:gd name="connsiteY0" fmla="*/ 741491 h 741491"/>
              <a:gd name="connsiteX1" fmla="*/ 2123768 w 3996813"/>
              <a:gd name="connsiteY1" fmla="*/ 92562 h 741491"/>
              <a:gd name="connsiteX2" fmla="*/ 3996813 w 3996813"/>
              <a:gd name="connsiteY2" fmla="*/ 18820 h 74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96813" h="741491">
                <a:moveTo>
                  <a:pt x="0" y="741491"/>
                </a:moveTo>
                <a:cubicBezTo>
                  <a:pt x="728816" y="477249"/>
                  <a:pt x="1457633" y="213007"/>
                  <a:pt x="2123768" y="92562"/>
                </a:cubicBezTo>
                <a:cubicBezTo>
                  <a:pt x="2789904" y="-27883"/>
                  <a:pt x="3393358" y="-4532"/>
                  <a:pt x="3996813" y="18820"/>
                </a:cubicBezTo>
              </a:path>
            </a:pathLst>
          </a:custGeom>
          <a:noFill/>
          <a:ln w="444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Полилиния 65"/>
          <p:cNvSpPr/>
          <p:nvPr/>
        </p:nvSpPr>
        <p:spPr>
          <a:xfrm>
            <a:off x="2757948" y="3747742"/>
            <a:ext cx="4232787" cy="1443689"/>
          </a:xfrm>
          <a:custGeom>
            <a:avLst/>
            <a:gdLst>
              <a:gd name="connsiteX0" fmla="*/ 0 w 4424516"/>
              <a:gd name="connsiteY0" fmla="*/ 0 h 1666568"/>
              <a:gd name="connsiteX1" fmla="*/ 1474839 w 4424516"/>
              <a:gd name="connsiteY1" fmla="*/ 1017639 h 1666568"/>
              <a:gd name="connsiteX2" fmla="*/ 4424516 w 4424516"/>
              <a:gd name="connsiteY2" fmla="*/ 1666568 h 166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24516" h="1666568">
                <a:moveTo>
                  <a:pt x="0" y="0"/>
                </a:moveTo>
                <a:cubicBezTo>
                  <a:pt x="368710" y="369939"/>
                  <a:pt x="737420" y="739878"/>
                  <a:pt x="1474839" y="1017639"/>
                </a:cubicBezTo>
                <a:cubicBezTo>
                  <a:pt x="2212258" y="1295400"/>
                  <a:pt x="3318387" y="1480984"/>
                  <a:pt x="4424516" y="1666568"/>
                </a:cubicBezTo>
              </a:path>
            </a:pathLst>
          </a:custGeom>
          <a:noFill/>
          <a:ln w="444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Прямая соединительная линия 71"/>
          <p:cNvCxnSpPr>
            <a:stCxn id="48" idx="3"/>
          </p:cNvCxnSpPr>
          <p:nvPr/>
        </p:nvCxnSpPr>
        <p:spPr>
          <a:xfrm flipV="1">
            <a:off x="1216742" y="1032387"/>
            <a:ext cx="7374" cy="47194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Управляющая кнопка: настраиваемая 72">
            <a:hlinkClick r:id="rId3" action="ppaction://hlinksldjump" highlightClick="1"/>
          </p:cNvPr>
          <p:cNvSpPr/>
          <p:nvPr/>
        </p:nvSpPr>
        <p:spPr>
          <a:xfrm>
            <a:off x="5891981" y="873458"/>
            <a:ext cx="988142" cy="663678"/>
          </a:xfrm>
          <a:prstGeom prst="actionButtonBlank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Прямая соединительная линия 73"/>
          <p:cNvCxnSpPr>
            <a:stCxn id="73" idx="3"/>
          </p:cNvCxnSpPr>
          <p:nvPr/>
        </p:nvCxnSpPr>
        <p:spPr>
          <a:xfrm flipV="1">
            <a:off x="6386052" y="401510"/>
            <a:ext cx="7374" cy="47194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Управляющая кнопка: настраиваемая 1">
            <a:hlinkClick r:id="" action="ppaction://noaction" highlightClick="1"/>
          </p:cNvPr>
          <p:cNvSpPr/>
          <p:nvPr/>
        </p:nvSpPr>
        <p:spPr>
          <a:xfrm>
            <a:off x="2086896" y="401510"/>
            <a:ext cx="2580968" cy="630877"/>
          </a:xfrm>
          <a:prstGeom prst="actionButtonBlank">
            <a:avLst/>
          </a:prstGeom>
          <a:solidFill>
            <a:srgbClr val="56EE32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Поїхали!</a:t>
            </a:r>
            <a:endParaRPr lang="en-US" sz="2400" dirty="0"/>
          </a:p>
        </p:txBody>
      </p:sp>
      <p:sp>
        <p:nvSpPr>
          <p:cNvPr id="32" name="Дуга 31"/>
          <p:cNvSpPr/>
          <p:nvPr/>
        </p:nvSpPr>
        <p:spPr>
          <a:xfrm flipV="1">
            <a:off x="-875686" y="1191315"/>
            <a:ext cx="4326809" cy="2190981"/>
          </a:xfrm>
          <a:prstGeom prst="arc">
            <a:avLst>
              <a:gd name="adj1" fmla="val 15360101"/>
              <a:gd name="adj2" fmla="val 19560653"/>
            </a:avLst>
          </a:prstGeom>
          <a:solidFill>
            <a:schemeClr val="bg1"/>
          </a:solidFill>
          <a:ln w="444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V="1">
            <a:off x="884903" y="873458"/>
            <a:ext cx="678426" cy="35065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Дуга 22"/>
          <p:cNvSpPr/>
          <p:nvPr/>
        </p:nvSpPr>
        <p:spPr>
          <a:xfrm>
            <a:off x="4798758" y="2252432"/>
            <a:ext cx="3904634" cy="2455606"/>
          </a:xfrm>
          <a:prstGeom prst="arc">
            <a:avLst>
              <a:gd name="adj1" fmla="val 15360101"/>
              <a:gd name="adj2" fmla="val 19560653"/>
            </a:avLst>
          </a:prstGeom>
          <a:solidFill>
            <a:schemeClr val="bg1"/>
          </a:solidFill>
          <a:ln w="444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21028" y="242581"/>
            <a:ext cx="730047" cy="35065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1418303" y="5359425"/>
            <a:ext cx="782586" cy="427703"/>
          </a:xfrm>
          <a:prstGeom prst="rect">
            <a:avLst/>
          </a:prstGeom>
          <a:solidFill>
            <a:srgbClr val="0D0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Прямоугольник 17"/>
          <p:cNvSpPr/>
          <p:nvPr/>
        </p:nvSpPr>
        <p:spPr>
          <a:xfrm>
            <a:off x="1071717" y="5167696"/>
            <a:ext cx="346586" cy="619431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988755" y="4975967"/>
            <a:ext cx="516194" cy="19172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Овал 21"/>
          <p:cNvSpPr/>
          <p:nvPr/>
        </p:nvSpPr>
        <p:spPr>
          <a:xfrm>
            <a:off x="1119649" y="5654393"/>
            <a:ext cx="250722" cy="2507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Овал 23"/>
          <p:cNvSpPr/>
          <p:nvPr/>
        </p:nvSpPr>
        <p:spPr>
          <a:xfrm>
            <a:off x="1508688" y="5655724"/>
            <a:ext cx="250722" cy="2507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Овал 25"/>
          <p:cNvSpPr/>
          <p:nvPr/>
        </p:nvSpPr>
        <p:spPr>
          <a:xfrm>
            <a:off x="1896705" y="5661768"/>
            <a:ext cx="250722" cy="2507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Полилиния 35"/>
          <p:cNvSpPr/>
          <p:nvPr/>
        </p:nvSpPr>
        <p:spPr>
          <a:xfrm>
            <a:off x="-1259142" y="2445773"/>
            <a:ext cx="1212134" cy="936523"/>
          </a:xfrm>
          <a:custGeom>
            <a:avLst/>
            <a:gdLst>
              <a:gd name="connsiteX0" fmla="*/ 0 w 1212134"/>
              <a:gd name="connsiteY0" fmla="*/ 0 h 936523"/>
              <a:gd name="connsiteX1" fmla="*/ 516194 w 1212134"/>
              <a:gd name="connsiteY1" fmla="*/ 0 h 936523"/>
              <a:gd name="connsiteX2" fmla="*/ 516194 w 1212134"/>
              <a:gd name="connsiteY2" fmla="*/ 191729 h 936523"/>
              <a:gd name="connsiteX3" fmla="*/ 429548 w 1212134"/>
              <a:gd name="connsiteY3" fmla="*/ 191729 h 936523"/>
              <a:gd name="connsiteX4" fmla="*/ 429548 w 1212134"/>
              <a:gd name="connsiteY4" fmla="*/ 383458 h 936523"/>
              <a:gd name="connsiteX5" fmla="*/ 1212134 w 1212134"/>
              <a:gd name="connsiteY5" fmla="*/ 383458 h 936523"/>
              <a:gd name="connsiteX6" fmla="*/ 1212134 w 1212134"/>
              <a:gd name="connsiteY6" fmla="*/ 811161 h 936523"/>
              <a:gd name="connsiteX7" fmla="*/ 1158672 w 1212134"/>
              <a:gd name="connsiteY7" fmla="*/ 811161 h 936523"/>
              <a:gd name="connsiteX8" fmla="*/ 1158672 w 1212134"/>
              <a:gd name="connsiteY8" fmla="*/ 811162 h 936523"/>
              <a:gd name="connsiteX9" fmla="*/ 1033311 w 1212134"/>
              <a:gd name="connsiteY9" fmla="*/ 936523 h 936523"/>
              <a:gd name="connsiteX10" fmla="*/ 907950 w 1212134"/>
              <a:gd name="connsiteY10" fmla="*/ 811162 h 936523"/>
              <a:gd name="connsiteX11" fmla="*/ 907950 w 1212134"/>
              <a:gd name="connsiteY11" fmla="*/ 811161 h 936523"/>
              <a:gd name="connsiteX12" fmla="*/ 769435 w 1212134"/>
              <a:gd name="connsiteY12" fmla="*/ 811161 h 936523"/>
              <a:gd name="connsiteX13" fmla="*/ 760804 w 1212134"/>
              <a:gd name="connsiteY13" fmla="*/ 853914 h 936523"/>
              <a:gd name="connsiteX14" fmla="*/ 645294 w 1212134"/>
              <a:gd name="connsiteY14" fmla="*/ 930479 h 936523"/>
              <a:gd name="connsiteX15" fmla="*/ 529785 w 1212134"/>
              <a:gd name="connsiteY15" fmla="*/ 853914 h 936523"/>
              <a:gd name="connsiteX16" fmla="*/ 521153 w 1212134"/>
              <a:gd name="connsiteY16" fmla="*/ 811161 h 936523"/>
              <a:gd name="connsiteX17" fmla="*/ 429548 w 1212134"/>
              <a:gd name="connsiteY17" fmla="*/ 811161 h 936523"/>
              <a:gd name="connsiteX18" fmla="*/ 429548 w 1212134"/>
              <a:gd name="connsiteY18" fmla="*/ 811160 h 936523"/>
              <a:gd name="connsiteX19" fmla="*/ 380127 w 1212134"/>
              <a:gd name="connsiteY19" fmla="*/ 811160 h 936523"/>
              <a:gd name="connsiteX20" fmla="*/ 371764 w 1212134"/>
              <a:gd name="connsiteY20" fmla="*/ 852583 h 936523"/>
              <a:gd name="connsiteX21" fmla="*/ 256255 w 1212134"/>
              <a:gd name="connsiteY21" fmla="*/ 929148 h 936523"/>
              <a:gd name="connsiteX22" fmla="*/ 140745 w 1212134"/>
              <a:gd name="connsiteY22" fmla="*/ 852583 h 936523"/>
              <a:gd name="connsiteX23" fmla="*/ 132382 w 1212134"/>
              <a:gd name="connsiteY23" fmla="*/ 811160 h 936523"/>
              <a:gd name="connsiteX24" fmla="*/ 82962 w 1212134"/>
              <a:gd name="connsiteY24" fmla="*/ 811160 h 936523"/>
              <a:gd name="connsiteX25" fmla="*/ 82962 w 1212134"/>
              <a:gd name="connsiteY25" fmla="*/ 191729 h 936523"/>
              <a:gd name="connsiteX26" fmla="*/ 0 w 1212134"/>
              <a:gd name="connsiteY26" fmla="*/ 191729 h 93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2134" h="936523">
                <a:moveTo>
                  <a:pt x="0" y="0"/>
                </a:moveTo>
                <a:lnTo>
                  <a:pt x="516194" y="0"/>
                </a:lnTo>
                <a:lnTo>
                  <a:pt x="516194" y="191729"/>
                </a:lnTo>
                <a:lnTo>
                  <a:pt x="429548" y="191729"/>
                </a:lnTo>
                <a:lnTo>
                  <a:pt x="429548" y="383458"/>
                </a:lnTo>
                <a:lnTo>
                  <a:pt x="1212134" y="383458"/>
                </a:lnTo>
                <a:lnTo>
                  <a:pt x="1212134" y="811161"/>
                </a:lnTo>
                <a:lnTo>
                  <a:pt x="1158672" y="811161"/>
                </a:lnTo>
                <a:lnTo>
                  <a:pt x="1158672" y="811162"/>
                </a:lnTo>
                <a:cubicBezTo>
                  <a:pt x="1158672" y="880397"/>
                  <a:pt x="1102546" y="936523"/>
                  <a:pt x="1033311" y="936523"/>
                </a:cubicBezTo>
                <a:cubicBezTo>
                  <a:pt x="964076" y="936523"/>
                  <a:pt x="907950" y="880397"/>
                  <a:pt x="907950" y="811162"/>
                </a:cubicBezTo>
                <a:lnTo>
                  <a:pt x="907950" y="811161"/>
                </a:lnTo>
                <a:lnTo>
                  <a:pt x="769435" y="811161"/>
                </a:lnTo>
                <a:lnTo>
                  <a:pt x="760804" y="853914"/>
                </a:lnTo>
                <a:cubicBezTo>
                  <a:pt x="741773" y="898908"/>
                  <a:pt x="697220" y="930479"/>
                  <a:pt x="645294" y="930479"/>
                </a:cubicBezTo>
                <a:cubicBezTo>
                  <a:pt x="593368" y="930479"/>
                  <a:pt x="548815" y="898908"/>
                  <a:pt x="529785" y="853914"/>
                </a:cubicBezTo>
                <a:lnTo>
                  <a:pt x="521153" y="811161"/>
                </a:lnTo>
                <a:lnTo>
                  <a:pt x="429548" y="811161"/>
                </a:lnTo>
                <a:lnTo>
                  <a:pt x="429548" y="811160"/>
                </a:lnTo>
                <a:lnTo>
                  <a:pt x="380127" y="811160"/>
                </a:lnTo>
                <a:lnTo>
                  <a:pt x="371764" y="852583"/>
                </a:lnTo>
                <a:cubicBezTo>
                  <a:pt x="352734" y="897577"/>
                  <a:pt x="308181" y="929148"/>
                  <a:pt x="256255" y="929148"/>
                </a:cubicBezTo>
                <a:cubicBezTo>
                  <a:pt x="204329" y="929148"/>
                  <a:pt x="159776" y="897577"/>
                  <a:pt x="140745" y="852583"/>
                </a:cubicBezTo>
                <a:lnTo>
                  <a:pt x="132382" y="811160"/>
                </a:lnTo>
                <a:lnTo>
                  <a:pt x="82962" y="811160"/>
                </a:lnTo>
                <a:lnTo>
                  <a:pt x="82962" y="191729"/>
                </a:lnTo>
                <a:lnTo>
                  <a:pt x="0" y="191729"/>
                </a:lnTo>
                <a:close/>
              </a:path>
            </a:pathLst>
          </a:custGeom>
          <a:solidFill>
            <a:srgbClr val="0D0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Полилиния 36"/>
          <p:cNvSpPr/>
          <p:nvPr/>
        </p:nvSpPr>
        <p:spPr>
          <a:xfrm>
            <a:off x="4644358" y="1300777"/>
            <a:ext cx="1212134" cy="936523"/>
          </a:xfrm>
          <a:custGeom>
            <a:avLst/>
            <a:gdLst>
              <a:gd name="connsiteX0" fmla="*/ 0 w 1212134"/>
              <a:gd name="connsiteY0" fmla="*/ 0 h 936523"/>
              <a:gd name="connsiteX1" fmla="*/ 516194 w 1212134"/>
              <a:gd name="connsiteY1" fmla="*/ 0 h 936523"/>
              <a:gd name="connsiteX2" fmla="*/ 516194 w 1212134"/>
              <a:gd name="connsiteY2" fmla="*/ 191729 h 936523"/>
              <a:gd name="connsiteX3" fmla="*/ 429548 w 1212134"/>
              <a:gd name="connsiteY3" fmla="*/ 191729 h 936523"/>
              <a:gd name="connsiteX4" fmla="*/ 429548 w 1212134"/>
              <a:gd name="connsiteY4" fmla="*/ 383458 h 936523"/>
              <a:gd name="connsiteX5" fmla="*/ 1212134 w 1212134"/>
              <a:gd name="connsiteY5" fmla="*/ 383458 h 936523"/>
              <a:gd name="connsiteX6" fmla="*/ 1212134 w 1212134"/>
              <a:gd name="connsiteY6" fmla="*/ 811161 h 936523"/>
              <a:gd name="connsiteX7" fmla="*/ 1158672 w 1212134"/>
              <a:gd name="connsiteY7" fmla="*/ 811161 h 936523"/>
              <a:gd name="connsiteX8" fmla="*/ 1158672 w 1212134"/>
              <a:gd name="connsiteY8" fmla="*/ 811162 h 936523"/>
              <a:gd name="connsiteX9" fmla="*/ 1033311 w 1212134"/>
              <a:gd name="connsiteY9" fmla="*/ 936523 h 936523"/>
              <a:gd name="connsiteX10" fmla="*/ 907950 w 1212134"/>
              <a:gd name="connsiteY10" fmla="*/ 811162 h 936523"/>
              <a:gd name="connsiteX11" fmla="*/ 907950 w 1212134"/>
              <a:gd name="connsiteY11" fmla="*/ 811161 h 936523"/>
              <a:gd name="connsiteX12" fmla="*/ 769435 w 1212134"/>
              <a:gd name="connsiteY12" fmla="*/ 811161 h 936523"/>
              <a:gd name="connsiteX13" fmla="*/ 760804 w 1212134"/>
              <a:gd name="connsiteY13" fmla="*/ 853914 h 936523"/>
              <a:gd name="connsiteX14" fmla="*/ 645294 w 1212134"/>
              <a:gd name="connsiteY14" fmla="*/ 930479 h 936523"/>
              <a:gd name="connsiteX15" fmla="*/ 529785 w 1212134"/>
              <a:gd name="connsiteY15" fmla="*/ 853914 h 936523"/>
              <a:gd name="connsiteX16" fmla="*/ 521153 w 1212134"/>
              <a:gd name="connsiteY16" fmla="*/ 811161 h 936523"/>
              <a:gd name="connsiteX17" fmla="*/ 429548 w 1212134"/>
              <a:gd name="connsiteY17" fmla="*/ 811161 h 936523"/>
              <a:gd name="connsiteX18" fmla="*/ 429548 w 1212134"/>
              <a:gd name="connsiteY18" fmla="*/ 811160 h 936523"/>
              <a:gd name="connsiteX19" fmla="*/ 380127 w 1212134"/>
              <a:gd name="connsiteY19" fmla="*/ 811160 h 936523"/>
              <a:gd name="connsiteX20" fmla="*/ 371764 w 1212134"/>
              <a:gd name="connsiteY20" fmla="*/ 852583 h 936523"/>
              <a:gd name="connsiteX21" fmla="*/ 256255 w 1212134"/>
              <a:gd name="connsiteY21" fmla="*/ 929148 h 936523"/>
              <a:gd name="connsiteX22" fmla="*/ 140745 w 1212134"/>
              <a:gd name="connsiteY22" fmla="*/ 852583 h 936523"/>
              <a:gd name="connsiteX23" fmla="*/ 132382 w 1212134"/>
              <a:gd name="connsiteY23" fmla="*/ 811160 h 936523"/>
              <a:gd name="connsiteX24" fmla="*/ 82962 w 1212134"/>
              <a:gd name="connsiteY24" fmla="*/ 811160 h 936523"/>
              <a:gd name="connsiteX25" fmla="*/ 82962 w 1212134"/>
              <a:gd name="connsiteY25" fmla="*/ 191729 h 936523"/>
              <a:gd name="connsiteX26" fmla="*/ 0 w 1212134"/>
              <a:gd name="connsiteY26" fmla="*/ 191729 h 93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2134" h="936523">
                <a:moveTo>
                  <a:pt x="0" y="0"/>
                </a:moveTo>
                <a:lnTo>
                  <a:pt x="516194" y="0"/>
                </a:lnTo>
                <a:lnTo>
                  <a:pt x="516194" y="191729"/>
                </a:lnTo>
                <a:lnTo>
                  <a:pt x="429548" y="191729"/>
                </a:lnTo>
                <a:lnTo>
                  <a:pt x="429548" y="383458"/>
                </a:lnTo>
                <a:lnTo>
                  <a:pt x="1212134" y="383458"/>
                </a:lnTo>
                <a:lnTo>
                  <a:pt x="1212134" y="811161"/>
                </a:lnTo>
                <a:lnTo>
                  <a:pt x="1158672" y="811161"/>
                </a:lnTo>
                <a:lnTo>
                  <a:pt x="1158672" y="811162"/>
                </a:lnTo>
                <a:cubicBezTo>
                  <a:pt x="1158672" y="880397"/>
                  <a:pt x="1102546" y="936523"/>
                  <a:pt x="1033311" y="936523"/>
                </a:cubicBezTo>
                <a:cubicBezTo>
                  <a:pt x="964076" y="936523"/>
                  <a:pt x="907950" y="880397"/>
                  <a:pt x="907950" y="811162"/>
                </a:cubicBezTo>
                <a:lnTo>
                  <a:pt x="907950" y="811161"/>
                </a:lnTo>
                <a:lnTo>
                  <a:pt x="769435" y="811161"/>
                </a:lnTo>
                <a:lnTo>
                  <a:pt x="760804" y="853914"/>
                </a:lnTo>
                <a:cubicBezTo>
                  <a:pt x="741773" y="898908"/>
                  <a:pt x="697220" y="930479"/>
                  <a:pt x="645294" y="930479"/>
                </a:cubicBezTo>
                <a:cubicBezTo>
                  <a:pt x="593368" y="930479"/>
                  <a:pt x="548815" y="898908"/>
                  <a:pt x="529785" y="853914"/>
                </a:cubicBezTo>
                <a:lnTo>
                  <a:pt x="521153" y="811161"/>
                </a:lnTo>
                <a:lnTo>
                  <a:pt x="429548" y="811161"/>
                </a:lnTo>
                <a:lnTo>
                  <a:pt x="429548" y="811160"/>
                </a:lnTo>
                <a:lnTo>
                  <a:pt x="380127" y="811160"/>
                </a:lnTo>
                <a:lnTo>
                  <a:pt x="371764" y="852583"/>
                </a:lnTo>
                <a:cubicBezTo>
                  <a:pt x="352734" y="897577"/>
                  <a:pt x="308181" y="929148"/>
                  <a:pt x="256255" y="929148"/>
                </a:cubicBezTo>
                <a:cubicBezTo>
                  <a:pt x="204329" y="929148"/>
                  <a:pt x="159776" y="897577"/>
                  <a:pt x="140745" y="852583"/>
                </a:cubicBezTo>
                <a:lnTo>
                  <a:pt x="132382" y="811160"/>
                </a:lnTo>
                <a:lnTo>
                  <a:pt x="82962" y="811160"/>
                </a:lnTo>
                <a:lnTo>
                  <a:pt x="82962" y="191729"/>
                </a:lnTo>
                <a:lnTo>
                  <a:pt x="0" y="191729"/>
                </a:lnTo>
                <a:close/>
              </a:path>
            </a:pathLst>
          </a:custGeom>
          <a:solidFill>
            <a:srgbClr val="0D0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Полилиния 37"/>
          <p:cNvSpPr/>
          <p:nvPr/>
        </p:nvSpPr>
        <p:spPr>
          <a:xfrm rot="20058071">
            <a:off x="1921439" y="2129911"/>
            <a:ext cx="1212134" cy="936523"/>
          </a:xfrm>
          <a:custGeom>
            <a:avLst/>
            <a:gdLst>
              <a:gd name="connsiteX0" fmla="*/ 0 w 1212134"/>
              <a:gd name="connsiteY0" fmla="*/ 0 h 936523"/>
              <a:gd name="connsiteX1" fmla="*/ 516194 w 1212134"/>
              <a:gd name="connsiteY1" fmla="*/ 0 h 936523"/>
              <a:gd name="connsiteX2" fmla="*/ 516194 w 1212134"/>
              <a:gd name="connsiteY2" fmla="*/ 191729 h 936523"/>
              <a:gd name="connsiteX3" fmla="*/ 429548 w 1212134"/>
              <a:gd name="connsiteY3" fmla="*/ 191729 h 936523"/>
              <a:gd name="connsiteX4" fmla="*/ 429548 w 1212134"/>
              <a:gd name="connsiteY4" fmla="*/ 383458 h 936523"/>
              <a:gd name="connsiteX5" fmla="*/ 1212134 w 1212134"/>
              <a:gd name="connsiteY5" fmla="*/ 383458 h 936523"/>
              <a:gd name="connsiteX6" fmla="*/ 1212134 w 1212134"/>
              <a:gd name="connsiteY6" fmla="*/ 811161 h 936523"/>
              <a:gd name="connsiteX7" fmla="*/ 1158672 w 1212134"/>
              <a:gd name="connsiteY7" fmla="*/ 811161 h 936523"/>
              <a:gd name="connsiteX8" fmla="*/ 1158672 w 1212134"/>
              <a:gd name="connsiteY8" fmla="*/ 811162 h 936523"/>
              <a:gd name="connsiteX9" fmla="*/ 1033311 w 1212134"/>
              <a:gd name="connsiteY9" fmla="*/ 936523 h 936523"/>
              <a:gd name="connsiteX10" fmla="*/ 907950 w 1212134"/>
              <a:gd name="connsiteY10" fmla="*/ 811162 h 936523"/>
              <a:gd name="connsiteX11" fmla="*/ 907950 w 1212134"/>
              <a:gd name="connsiteY11" fmla="*/ 811161 h 936523"/>
              <a:gd name="connsiteX12" fmla="*/ 769435 w 1212134"/>
              <a:gd name="connsiteY12" fmla="*/ 811161 h 936523"/>
              <a:gd name="connsiteX13" fmla="*/ 760804 w 1212134"/>
              <a:gd name="connsiteY13" fmla="*/ 853914 h 936523"/>
              <a:gd name="connsiteX14" fmla="*/ 645294 w 1212134"/>
              <a:gd name="connsiteY14" fmla="*/ 930479 h 936523"/>
              <a:gd name="connsiteX15" fmla="*/ 529785 w 1212134"/>
              <a:gd name="connsiteY15" fmla="*/ 853914 h 936523"/>
              <a:gd name="connsiteX16" fmla="*/ 521153 w 1212134"/>
              <a:gd name="connsiteY16" fmla="*/ 811161 h 936523"/>
              <a:gd name="connsiteX17" fmla="*/ 429548 w 1212134"/>
              <a:gd name="connsiteY17" fmla="*/ 811161 h 936523"/>
              <a:gd name="connsiteX18" fmla="*/ 429548 w 1212134"/>
              <a:gd name="connsiteY18" fmla="*/ 811160 h 936523"/>
              <a:gd name="connsiteX19" fmla="*/ 380127 w 1212134"/>
              <a:gd name="connsiteY19" fmla="*/ 811160 h 936523"/>
              <a:gd name="connsiteX20" fmla="*/ 371764 w 1212134"/>
              <a:gd name="connsiteY20" fmla="*/ 852583 h 936523"/>
              <a:gd name="connsiteX21" fmla="*/ 256255 w 1212134"/>
              <a:gd name="connsiteY21" fmla="*/ 929148 h 936523"/>
              <a:gd name="connsiteX22" fmla="*/ 140745 w 1212134"/>
              <a:gd name="connsiteY22" fmla="*/ 852583 h 936523"/>
              <a:gd name="connsiteX23" fmla="*/ 132382 w 1212134"/>
              <a:gd name="connsiteY23" fmla="*/ 811160 h 936523"/>
              <a:gd name="connsiteX24" fmla="*/ 82962 w 1212134"/>
              <a:gd name="connsiteY24" fmla="*/ 811160 h 936523"/>
              <a:gd name="connsiteX25" fmla="*/ 82962 w 1212134"/>
              <a:gd name="connsiteY25" fmla="*/ 191729 h 936523"/>
              <a:gd name="connsiteX26" fmla="*/ 0 w 1212134"/>
              <a:gd name="connsiteY26" fmla="*/ 191729 h 93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2134" h="936523">
                <a:moveTo>
                  <a:pt x="0" y="0"/>
                </a:moveTo>
                <a:lnTo>
                  <a:pt x="516194" y="0"/>
                </a:lnTo>
                <a:lnTo>
                  <a:pt x="516194" y="191729"/>
                </a:lnTo>
                <a:lnTo>
                  <a:pt x="429548" y="191729"/>
                </a:lnTo>
                <a:lnTo>
                  <a:pt x="429548" y="383458"/>
                </a:lnTo>
                <a:lnTo>
                  <a:pt x="1212134" y="383458"/>
                </a:lnTo>
                <a:lnTo>
                  <a:pt x="1212134" y="811161"/>
                </a:lnTo>
                <a:lnTo>
                  <a:pt x="1158672" y="811161"/>
                </a:lnTo>
                <a:lnTo>
                  <a:pt x="1158672" y="811162"/>
                </a:lnTo>
                <a:cubicBezTo>
                  <a:pt x="1158672" y="880397"/>
                  <a:pt x="1102546" y="936523"/>
                  <a:pt x="1033311" y="936523"/>
                </a:cubicBezTo>
                <a:cubicBezTo>
                  <a:pt x="964076" y="936523"/>
                  <a:pt x="907950" y="880397"/>
                  <a:pt x="907950" y="811162"/>
                </a:cubicBezTo>
                <a:lnTo>
                  <a:pt x="907950" y="811161"/>
                </a:lnTo>
                <a:lnTo>
                  <a:pt x="769435" y="811161"/>
                </a:lnTo>
                <a:lnTo>
                  <a:pt x="760804" y="853914"/>
                </a:lnTo>
                <a:cubicBezTo>
                  <a:pt x="741773" y="898908"/>
                  <a:pt x="697220" y="930479"/>
                  <a:pt x="645294" y="930479"/>
                </a:cubicBezTo>
                <a:cubicBezTo>
                  <a:pt x="593368" y="930479"/>
                  <a:pt x="548815" y="898908"/>
                  <a:pt x="529785" y="853914"/>
                </a:cubicBezTo>
                <a:lnTo>
                  <a:pt x="521153" y="811161"/>
                </a:lnTo>
                <a:lnTo>
                  <a:pt x="429548" y="811161"/>
                </a:lnTo>
                <a:lnTo>
                  <a:pt x="429548" y="811160"/>
                </a:lnTo>
                <a:lnTo>
                  <a:pt x="380127" y="811160"/>
                </a:lnTo>
                <a:lnTo>
                  <a:pt x="371764" y="852583"/>
                </a:lnTo>
                <a:cubicBezTo>
                  <a:pt x="352734" y="897577"/>
                  <a:pt x="308181" y="929148"/>
                  <a:pt x="256255" y="929148"/>
                </a:cubicBezTo>
                <a:cubicBezTo>
                  <a:pt x="204329" y="929148"/>
                  <a:pt x="159776" y="897577"/>
                  <a:pt x="140745" y="852583"/>
                </a:cubicBezTo>
                <a:lnTo>
                  <a:pt x="132382" y="811160"/>
                </a:lnTo>
                <a:lnTo>
                  <a:pt x="82962" y="811160"/>
                </a:lnTo>
                <a:lnTo>
                  <a:pt x="82962" y="191729"/>
                </a:lnTo>
                <a:lnTo>
                  <a:pt x="0" y="191729"/>
                </a:lnTo>
                <a:close/>
              </a:path>
            </a:pathLst>
          </a:custGeom>
          <a:solidFill>
            <a:srgbClr val="0D0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Полилиния 38"/>
          <p:cNvSpPr/>
          <p:nvPr/>
        </p:nvSpPr>
        <p:spPr>
          <a:xfrm rot="1008355">
            <a:off x="7631183" y="1629311"/>
            <a:ext cx="1212134" cy="936523"/>
          </a:xfrm>
          <a:custGeom>
            <a:avLst/>
            <a:gdLst>
              <a:gd name="connsiteX0" fmla="*/ 0 w 1212134"/>
              <a:gd name="connsiteY0" fmla="*/ 0 h 936523"/>
              <a:gd name="connsiteX1" fmla="*/ 516194 w 1212134"/>
              <a:gd name="connsiteY1" fmla="*/ 0 h 936523"/>
              <a:gd name="connsiteX2" fmla="*/ 516194 w 1212134"/>
              <a:gd name="connsiteY2" fmla="*/ 191729 h 936523"/>
              <a:gd name="connsiteX3" fmla="*/ 429548 w 1212134"/>
              <a:gd name="connsiteY3" fmla="*/ 191729 h 936523"/>
              <a:gd name="connsiteX4" fmla="*/ 429548 w 1212134"/>
              <a:gd name="connsiteY4" fmla="*/ 383458 h 936523"/>
              <a:gd name="connsiteX5" fmla="*/ 1212134 w 1212134"/>
              <a:gd name="connsiteY5" fmla="*/ 383458 h 936523"/>
              <a:gd name="connsiteX6" fmla="*/ 1212134 w 1212134"/>
              <a:gd name="connsiteY6" fmla="*/ 811161 h 936523"/>
              <a:gd name="connsiteX7" fmla="*/ 1158672 w 1212134"/>
              <a:gd name="connsiteY7" fmla="*/ 811161 h 936523"/>
              <a:gd name="connsiteX8" fmla="*/ 1158672 w 1212134"/>
              <a:gd name="connsiteY8" fmla="*/ 811162 h 936523"/>
              <a:gd name="connsiteX9" fmla="*/ 1033311 w 1212134"/>
              <a:gd name="connsiteY9" fmla="*/ 936523 h 936523"/>
              <a:gd name="connsiteX10" fmla="*/ 907950 w 1212134"/>
              <a:gd name="connsiteY10" fmla="*/ 811162 h 936523"/>
              <a:gd name="connsiteX11" fmla="*/ 907950 w 1212134"/>
              <a:gd name="connsiteY11" fmla="*/ 811161 h 936523"/>
              <a:gd name="connsiteX12" fmla="*/ 769435 w 1212134"/>
              <a:gd name="connsiteY12" fmla="*/ 811161 h 936523"/>
              <a:gd name="connsiteX13" fmla="*/ 760804 w 1212134"/>
              <a:gd name="connsiteY13" fmla="*/ 853914 h 936523"/>
              <a:gd name="connsiteX14" fmla="*/ 645294 w 1212134"/>
              <a:gd name="connsiteY14" fmla="*/ 930479 h 936523"/>
              <a:gd name="connsiteX15" fmla="*/ 529785 w 1212134"/>
              <a:gd name="connsiteY15" fmla="*/ 853914 h 936523"/>
              <a:gd name="connsiteX16" fmla="*/ 521153 w 1212134"/>
              <a:gd name="connsiteY16" fmla="*/ 811161 h 936523"/>
              <a:gd name="connsiteX17" fmla="*/ 429548 w 1212134"/>
              <a:gd name="connsiteY17" fmla="*/ 811161 h 936523"/>
              <a:gd name="connsiteX18" fmla="*/ 429548 w 1212134"/>
              <a:gd name="connsiteY18" fmla="*/ 811160 h 936523"/>
              <a:gd name="connsiteX19" fmla="*/ 380127 w 1212134"/>
              <a:gd name="connsiteY19" fmla="*/ 811160 h 936523"/>
              <a:gd name="connsiteX20" fmla="*/ 371764 w 1212134"/>
              <a:gd name="connsiteY20" fmla="*/ 852583 h 936523"/>
              <a:gd name="connsiteX21" fmla="*/ 256255 w 1212134"/>
              <a:gd name="connsiteY21" fmla="*/ 929148 h 936523"/>
              <a:gd name="connsiteX22" fmla="*/ 140745 w 1212134"/>
              <a:gd name="connsiteY22" fmla="*/ 852583 h 936523"/>
              <a:gd name="connsiteX23" fmla="*/ 132382 w 1212134"/>
              <a:gd name="connsiteY23" fmla="*/ 811160 h 936523"/>
              <a:gd name="connsiteX24" fmla="*/ 82962 w 1212134"/>
              <a:gd name="connsiteY24" fmla="*/ 811160 h 936523"/>
              <a:gd name="connsiteX25" fmla="*/ 82962 w 1212134"/>
              <a:gd name="connsiteY25" fmla="*/ 191729 h 936523"/>
              <a:gd name="connsiteX26" fmla="*/ 0 w 1212134"/>
              <a:gd name="connsiteY26" fmla="*/ 191729 h 93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2134" h="936523">
                <a:moveTo>
                  <a:pt x="0" y="0"/>
                </a:moveTo>
                <a:lnTo>
                  <a:pt x="516194" y="0"/>
                </a:lnTo>
                <a:lnTo>
                  <a:pt x="516194" y="191729"/>
                </a:lnTo>
                <a:lnTo>
                  <a:pt x="429548" y="191729"/>
                </a:lnTo>
                <a:lnTo>
                  <a:pt x="429548" y="383458"/>
                </a:lnTo>
                <a:lnTo>
                  <a:pt x="1212134" y="383458"/>
                </a:lnTo>
                <a:lnTo>
                  <a:pt x="1212134" y="811161"/>
                </a:lnTo>
                <a:lnTo>
                  <a:pt x="1158672" y="811161"/>
                </a:lnTo>
                <a:lnTo>
                  <a:pt x="1158672" y="811162"/>
                </a:lnTo>
                <a:cubicBezTo>
                  <a:pt x="1158672" y="880397"/>
                  <a:pt x="1102546" y="936523"/>
                  <a:pt x="1033311" y="936523"/>
                </a:cubicBezTo>
                <a:cubicBezTo>
                  <a:pt x="964076" y="936523"/>
                  <a:pt x="907950" y="880397"/>
                  <a:pt x="907950" y="811162"/>
                </a:cubicBezTo>
                <a:lnTo>
                  <a:pt x="907950" y="811161"/>
                </a:lnTo>
                <a:lnTo>
                  <a:pt x="769435" y="811161"/>
                </a:lnTo>
                <a:lnTo>
                  <a:pt x="760804" y="853914"/>
                </a:lnTo>
                <a:cubicBezTo>
                  <a:pt x="741773" y="898908"/>
                  <a:pt x="697220" y="930479"/>
                  <a:pt x="645294" y="930479"/>
                </a:cubicBezTo>
                <a:cubicBezTo>
                  <a:pt x="593368" y="930479"/>
                  <a:pt x="548815" y="898908"/>
                  <a:pt x="529785" y="853914"/>
                </a:cubicBezTo>
                <a:lnTo>
                  <a:pt x="521153" y="811161"/>
                </a:lnTo>
                <a:lnTo>
                  <a:pt x="429548" y="811161"/>
                </a:lnTo>
                <a:lnTo>
                  <a:pt x="429548" y="811160"/>
                </a:lnTo>
                <a:lnTo>
                  <a:pt x="380127" y="811160"/>
                </a:lnTo>
                <a:lnTo>
                  <a:pt x="371764" y="852583"/>
                </a:lnTo>
                <a:cubicBezTo>
                  <a:pt x="352734" y="897577"/>
                  <a:pt x="308181" y="929148"/>
                  <a:pt x="256255" y="929148"/>
                </a:cubicBezTo>
                <a:cubicBezTo>
                  <a:pt x="204329" y="929148"/>
                  <a:pt x="159776" y="897577"/>
                  <a:pt x="140745" y="852583"/>
                </a:cubicBezTo>
                <a:lnTo>
                  <a:pt x="132382" y="811160"/>
                </a:lnTo>
                <a:lnTo>
                  <a:pt x="82962" y="811160"/>
                </a:lnTo>
                <a:lnTo>
                  <a:pt x="82962" y="191729"/>
                </a:lnTo>
                <a:lnTo>
                  <a:pt x="0" y="191729"/>
                </a:lnTo>
                <a:close/>
              </a:path>
            </a:pathLst>
          </a:custGeom>
          <a:solidFill>
            <a:srgbClr val="0D0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3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/>
          <p:cNvCxnSpPr/>
          <p:nvPr/>
        </p:nvCxnSpPr>
        <p:spPr>
          <a:xfrm flipH="1" flipV="1">
            <a:off x="6858000" y="5176684"/>
            <a:ext cx="5334004" cy="14748"/>
          </a:xfrm>
          <a:prstGeom prst="line">
            <a:avLst/>
          </a:prstGeom>
          <a:ln w="444500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 flipV="1">
            <a:off x="7993627" y="2566219"/>
            <a:ext cx="4380270" cy="1181523"/>
          </a:xfrm>
          <a:prstGeom prst="line">
            <a:avLst/>
          </a:prstGeom>
          <a:ln w="444500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2" y="3382296"/>
            <a:ext cx="1076630" cy="0"/>
          </a:xfrm>
          <a:prstGeom prst="line">
            <a:avLst/>
          </a:prstGeom>
          <a:ln w="444500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Управляющая кнопка: настраиваемая 47">
            <a:hlinkClick r:id="rId2" action="ppaction://hlinksldjump" highlightClick="1"/>
          </p:cNvPr>
          <p:cNvSpPr/>
          <p:nvPr/>
        </p:nvSpPr>
        <p:spPr>
          <a:xfrm>
            <a:off x="722671" y="1504335"/>
            <a:ext cx="988142" cy="663678"/>
          </a:xfrm>
          <a:prstGeom prst="actionButtonBlank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Полилиния 65"/>
          <p:cNvSpPr/>
          <p:nvPr/>
        </p:nvSpPr>
        <p:spPr>
          <a:xfrm>
            <a:off x="2757948" y="3747742"/>
            <a:ext cx="4232787" cy="1443689"/>
          </a:xfrm>
          <a:custGeom>
            <a:avLst/>
            <a:gdLst>
              <a:gd name="connsiteX0" fmla="*/ 0 w 4424516"/>
              <a:gd name="connsiteY0" fmla="*/ 0 h 1666568"/>
              <a:gd name="connsiteX1" fmla="*/ 1474839 w 4424516"/>
              <a:gd name="connsiteY1" fmla="*/ 1017639 h 1666568"/>
              <a:gd name="connsiteX2" fmla="*/ 4424516 w 4424516"/>
              <a:gd name="connsiteY2" fmla="*/ 1666568 h 166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24516" h="1666568">
                <a:moveTo>
                  <a:pt x="0" y="0"/>
                </a:moveTo>
                <a:cubicBezTo>
                  <a:pt x="368710" y="369939"/>
                  <a:pt x="737420" y="739878"/>
                  <a:pt x="1474839" y="1017639"/>
                </a:cubicBezTo>
                <a:cubicBezTo>
                  <a:pt x="2212258" y="1295400"/>
                  <a:pt x="3318387" y="1480984"/>
                  <a:pt x="4424516" y="1666568"/>
                </a:cubicBezTo>
              </a:path>
            </a:pathLst>
          </a:custGeom>
          <a:noFill/>
          <a:ln w="444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Прямая соединительная линия 71"/>
          <p:cNvCxnSpPr>
            <a:stCxn id="48" idx="3"/>
          </p:cNvCxnSpPr>
          <p:nvPr/>
        </p:nvCxnSpPr>
        <p:spPr>
          <a:xfrm flipV="1">
            <a:off x="1216742" y="1032387"/>
            <a:ext cx="7374" cy="47194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Управляющая кнопка: настраиваемая 72">
            <a:hlinkClick r:id="rId3" action="ppaction://hlinksldjump" highlightClick="1"/>
          </p:cNvPr>
          <p:cNvSpPr/>
          <p:nvPr/>
        </p:nvSpPr>
        <p:spPr>
          <a:xfrm>
            <a:off x="5891981" y="873458"/>
            <a:ext cx="988142" cy="663678"/>
          </a:xfrm>
          <a:prstGeom prst="actionButtonBlank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Прямая соединительная линия 73"/>
          <p:cNvCxnSpPr>
            <a:stCxn id="73" idx="3"/>
          </p:cNvCxnSpPr>
          <p:nvPr/>
        </p:nvCxnSpPr>
        <p:spPr>
          <a:xfrm flipV="1">
            <a:off x="6386052" y="401510"/>
            <a:ext cx="7374" cy="47194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Управляющая кнопка: настраиваемая 1">
            <a:hlinkClick r:id="" action="ppaction://noaction" highlightClick="1"/>
          </p:cNvPr>
          <p:cNvSpPr/>
          <p:nvPr/>
        </p:nvSpPr>
        <p:spPr>
          <a:xfrm>
            <a:off x="2086896" y="401510"/>
            <a:ext cx="2580968" cy="630877"/>
          </a:xfrm>
          <a:prstGeom prst="actionButtonBlank">
            <a:avLst/>
          </a:prstGeom>
          <a:solidFill>
            <a:srgbClr val="56EE32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Поїхали!</a:t>
            </a:r>
            <a:endParaRPr lang="en-US" sz="2400" dirty="0"/>
          </a:p>
        </p:txBody>
      </p:sp>
      <p:sp>
        <p:nvSpPr>
          <p:cNvPr id="32" name="Дуга 31"/>
          <p:cNvSpPr/>
          <p:nvPr/>
        </p:nvSpPr>
        <p:spPr>
          <a:xfrm>
            <a:off x="-875686" y="3382296"/>
            <a:ext cx="4371053" cy="2782529"/>
          </a:xfrm>
          <a:prstGeom prst="arc">
            <a:avLst>
              <a:gd name="adj1" fmla="val 15360101"/>
              <a:gd name="adj2" fmla="val 19560653"/>
            </a:avLst>
          </a:prstGeom>
          <a:solidFill>
            <a:schemeClr val="bg1"/>
          </a:solidFill>
          <a:ln w="444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 flipH="1">
            <a:off x="7993628" y="1032387"/>
            <a:ext cx="4380269" cy="1017639"/>
          </a:xfrm>
          <a:prstGeom prst="line">
            <a:avLst/>
          </a:prstGeom>
          <a:ln w="444500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Полилиния 33"/>
          <p:cNvSpPr/>
          <p:nvPr/>
        </p:nvSpPr>
        <p:spPr>
          <a:xfrm>
            <a:off x="2551471" y="2252432"/>
            <a:ext cx="3967316" cy="903724"/>
          </a:xfrm>
          <a:custGeom>
            <a:avLst/>
            <a:gdLst>
              <a:gd name="connsiteX0" fmla="*/ 0 w 3996813"/>
              <a:gd name="connsiteY0" fmla="*/ 741491 h 741491"/>
              <a:gd name="connsiteX1" fmla="*/ 2123768 w 3996813"/>
              <a:gd name="connsiteY1" fmla="*/ 92562 h 741491"/>
              <a:gd name="connsiteX2" fmla="*/ 3996813 w 3996813"/>
              <a:gd name="connsiteY2" fmla="*/ 18820 h 74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96813" h="741491">
                <a:moveTo>
                  <a:pt x="0" y="741491"/>
                </a:moveTo>
                <a:cubicBezTo>
                  <a:pt x="728816" y="477249"/>
                  <a:pt x="1457633" y="213007"/>
                  <a:pt x="2123768" y="92562"/>
                </a:cubicBezTo>
                <a:cubicBezTo>
                  <a:pt x="2789904" y="-27883"/>
                  <a:pt x="3393358" y="-4532"/>
                  <a:pt x="3996813" y="18820"/>
                </a:cubicBezTo>
              </a:path>
            </a:pathLst>
          </a:custGeom>
          <a:noFill/>
          <a:ln w="444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862779" y="873458"/>
            <a:ext cx="730047" cy="35065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олилиния 16"/>
          <p:cNvSpPr/>
          <p:nvPr/>
        </p:nvSpPr>
        <p:spPr>
          <a:xfrm>
            <a:off x="6459794" y="2064774"/>
            <a:ext cx="1519083" cy="221860"/>
          </a:xfrm>
          <a:custGeom>
            <a:avLst/>
            <a:gdLst>
              <a:gd name="connsiteX0" fmla="*/ 0 w 1519083"/>
              <a:gd name="connsiteY0" fmla="*/ 221226 h 221860"/>
              <a:gd name="connsiteX1" fmla="*/ 339212 w 1519083"/>
              <a:gd name="connsiteY1" fmla="*/ 206478 h 221860"/>
              <a:gd name="connsiteX2" fmla="*/ 899651 w 1519083"/>
              <a:gd name="connsiteY2" fmla="*/ 117987 h 221860"/>
              <a:gd name="connsiteX3" fmla="*/ 1519083 w 1519083"/>
              <a:gd name="connsiteY3" fmla="*/ 0 h 22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9083" h="221860">
                <a:moveTo>
                  <a:pt x="0" y="221226"/>
                </a:moveTo>
                <a:cubicBezTo>
                  <a:pt x="94635" y="222455"/>
                  <a:pt x="189270" y="223685"/>
                  <a:pt x="339212" y="206478"/>
                </a:cubicBezTo>
                <a:cubicBezTo>
                  <a:pt x="489154" y="189271"/>
                  <a:pt x="703006" y="152400"/>
                  <a:pt x="899651" y="117987"/>
                </a:cubicBezTo>
                <a:cubicBezTo>
                  <a:pt x="1096296" y="83574"/>
                  <a:pt x="1307689" y="41787"/>
                  <a:pt x="1519083" y="0"/>
                </a:cubicBezTo>
              </a:path>
            </a:pathLst>
          </a:custGeom>
          <a:noFill/>
          <a:ln w="444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V="1">
            <a:off x="6054213" y="242620"/>
            <a:ext cx="678426" cy="35065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13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/>
          <p:cNvCxnSpPr/>
          <p:nvPr/>
        </p:nvCxnSpPr>
        <p:spPr>
          <a:xfrm flipH="1" flipV="1">
            <a:off x="6858000" y="5176684"/>
            <a:ext cx="5334004" cy="14748"/>
          </a:xfrm>
          <a:prstGeom prst="line">
            <a:avLst/>
          </a:prstGeom>
          <a:ln w="444500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7993628" y="1032387"/>
            <a:ext cx="4380269" cy="1017639"/>
          </a:xfrm>
          <a:prstGeom prst="line">
            <a:avLst/>
          </a:prstGeom>
          <a:ln w="444500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 flipV="1">
            <a:off x="7993627" y="2566219"/>
            <a:ext cx="4380270" cy="1181523"/>
          </a:xfrm>
          <a:prstGeom prst="line">
            <a:avLst/>
          </a:prstGeom>
          <a:ln w="444500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2" y="3382296"/>
            <a:ext cx="1076630" cy="0"/>
          </a:xfrm>
          <a:prstGeom prst="line">
            <a:avLst/>
          </a:prstGeom>
          <a:ln w="444500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Управляющая кнопка: настраиваемая 47">
            <a:hlinkClick r:id="rId2" action="ppaction://hlinksldjump" highlightClick="1"/>
          </p:cNvPr>
          <p:cNvSpPr/>
          <p:nvPr/>
        </p:nvSpPr>
        <p:spPr>
          <a:xfrm>
            <a:off x="722671" y="1504335"/>
            <a:ext cx="988142" cy="663678"/>
          </a:xfrm>
          <a:prstGeom prst="actionButtonBlank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Полилиния 64"/>
          <p:cNvSpPr/>
          <p:nvPr/>
        </p:nvSpPr>
        <p:spPr>
          <a:xfrm>
            <a:off x="2551471" y="2252432"/>
            <a:ext cx="3967316" cy="903723"/>
          </a:xfrm>
          <a:custGeom>
            <a:avLst/>
            <a:gdLst>
              <a:gd name="connsiteX0" fmla="*/ 0 w 3996813"/>
              <a:gd name="connsiteY0" fmla="*/ 741491 h 741491"/>
              <a:gd name="connsiteX1" fmla="*/ 2123768 w 3996813"/>
              <a:gd name="connsiteY1" fmla="*/ 92562 h 741491"/>
              <a:gd name="connsiteX2" fmla="*/ 3996813 w 3996813"/>
              <a:gd name="connsiteY2" fmla="*/ 18820 h 74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96813" h="741491">
                <a:moveTo>
                  <a:pt x="0" y="741491"/>
                </a:moveTo>
                <a:cubicBezTo>
                  <a:pt x="728816" y="477249"/>
                  <a:pt x="1457633" y="213007"/>
                  <a:pt x="2123768" y="92562"/>
                </a:cubicBezTo>
                <a:cubicBezTo>
                  <a:pt x="2789904" y="-27883"/>
                  <a:pt x="3393358" y="-4532"/>
                  <a:pt x="3996813" y="18820"/>
                </a:cubicBezTo>
              </a:path>
            </a:pathLst>
          </a:custGeom>
          <a:noFill/>
          <a:ln w="444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Полилиния 65"/>
          <p:cNvSpPr/>
          <p:nvPr/>
        </p:nvSpPr>
        <p:spPr>
          <a:xfrm>
            <a:off x="2757948" y="3747742"/>
            <a:ext cx="4232787" cy="1443689"/>
          </a:xfrm>
          <a:custGeom>
            <a:avLst/>
            <a:gdLst>
              <a:gd name="connsiteX0" fmla="*/ 0 w 4424516"/>
              <a:gd name="connsiteY0" fmla="*/ 0 h 1666568"/>
              <a:gd name="connsiteX1" fmla="*/ 1474839 w 4424516"/>
              <a:gd name="connsiteY1" fmla="*/ 1017639 h 1666568"/>
              <a:gd name="connsiteX2" fmla="*/ 4424516 w 4424516"/>
              <a:gd name="connsiteY2" fmla="*/ 1666568 h 166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24516" h="1666568">
                <a:moveTo>
                  <a:pt x="0" y="0"/>
                </a:moveTo>
                <a:cubicBezTo>
                  <a:pt x="368710" y="369939"/>
                  <a:pt x="737420" y="739878"/>
                  <a:pt x="1474839" y="1017639"/>
                </a:cubicBezTo>
                <a:cubicBezTo>
                  <a:pt x="2212258" y="1295400"/>
                  <a:pt x="3318387" y="1480984"/>
                  <a:pt x="4424516" y="1666568"/>
                </a:cubicBezTo>
              </a:path>
            </a:pathLst>
          </a:custGeom>
          <a:noFill/>
          <a:ln w="444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Прямая соединительная линия 71"/>
          <p:cNvCxnSpPr>
            <a:stCxn id="48" idx="3"/>
          </p:cNvCxnSpPr>
          <p:nvPr/>
        </p:nvCxnSpPr>
        <p:spPr>
          <a:xfrm flipV="1">
            <a:off x="1216742" y="1032387"/>
            <a:ext cx="7374" cy="47194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Управляющая кнопка: настраиваемая 1">
            <a:hlinkClick r:id="" action="ppaction://noaction" highlightClick="1"/>
          </p:cNvPr>
          <p:cNvSpPr/>
          <p:nvPr/>
        </p:nvSpPr>
        <p:spPr>
          <a:xfrm>
            <a:off x="2086896" y="401510"/>
            <a:ext cx="2580968" cy="630877"/>
          </a:xfrm>
          <a:prstGeom prst="actionButtonBlank">
            <a:avLst/>
          </a:prstGeom>
          <a:solidFill>
            <a:srgbClr val="56EE32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Поїхали!</a:t>
            </a:r>
            <a:endParaRPr lang="en-US" sz="2400" dirty="0"/>
          </a:p>
        </p:txBody>
      </p:sp>
      <p:sp>
        <p:nvSpPr>
          <p:cNvPr id="32" name="Дуга 31"/>
          <p:cNvSpPr/>
          <p:nvPr/>
        </p:nvSpPr>
        <p:spPr>
          <a:xfrm flipV="1">
            <a:off x="-875686" y="1191315"/>
            <a:ext cx="4326809" cy="2190981"/>
          </a:xfrm>
          <a:prstGeom prst="arc">
            <a:avLst>
              <a:gd name="adj1" fmla="val 15360101"/>
              <a:gd name="adj2" fmla="val 19560653"/>
            </a:avLst>
          </a:prstGeom>
          <a:solidFill>
            <a:schemeClr val="bg1"/>
          </a:solidFill>
          <a:ln w="4445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V="1">
            <a:off x="884903" y="873458"/>
            <a:ext cx="678426" cy="35065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олилиния 3"/>
          <p:cNvSpPr/>
          <p:nvPr/>
        </p:nvSpPr>
        <p:spPr>
          <a:xfrm>
            <a:off x="6459794" y="2064774"/>
            <a:ext cx="1519083" cy="221860"/>
          </a:xfrm>
          <a:custGeom>
            <a:avLst/>
            <a:gdLst>
              <a:gd name="connsiteX0" fmla="*/ 0 w 1519083"/>
              <a:gd name="connsiteY0" fmla="*/ 221226 h 221860"/>
              <a:gd name="connsiteX1" fmla="*/ 339212 w 1519083"/>
              <a:gd name="connsiteY1" fmla="*/ 206478 h 221860"/>
              <a:gd name="connsiteX2" fmla="*/ 899651 w 1519083"/>
              <a:gd name="connsiteY2" fmla="*/ 117987 h 221860"/>
              <a:gd name="connsiteX3" fmla="*/ 1519083 w 1519083"/>
              <a:gd name="connsiteY3" fmla="*/ 0 h 22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9083" h="221860">
                <a:moveTo>
                  <a:pt x="0" y="221226"/>
                </a:moveTo>
                <a:cubicBezTo>
                  <a:pt x="94635" y="222455"/>
                  <a:pt x="189270" y="223685"/>
                  <a:pt x="339212" y="206478"/>
                </a:cubicBezTo>
                <a:cubicBezTo>
                  <a:pt x="489154" y="189271"/>
                  <a:pt x="703006" y="152400"/>
                  <a:pt x="899651" y="117987"/>
                </a:cubicBezTo>
                <a:cubicBezTo>
                  <a:pt x="1096296" y="83574"/>
                  <a:pt x="1307689" y="41787"/>
                  <a:pt x="1519083" y="0"/>
                </a:cubicBezTo>
              </a:path>
            </a:pathLst>
          </a:custGeom>
          <a:noFill/>
          <a:ln w="444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Управляющая кнопка: настраиваемая 28">
            <a:hlinkClick r:id="rId3" action="ppaction://hlinksldjump" highlightClick="1"/>
          </p:cNvPr>
          <p:cNvSpPr/>
          <p:nvPr/>
        </p:nvSpPr>
        <p:spPr>
          <a:xfrm>
            <a:off x="5891981" y="873497"/>
            <a:ext cx="988142" cy="663678"/>
          </a:xfrm>
          <a:prstGeom prst="actionButtonBlank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Прямая соединительная линия 29"/>
          <p:cNvCxnSpPr>
            <a:stCxn id="29" idx="3"/>
          </p:cNvCxnSpPr>
          <p:nvPr/>
        </p:nvCxnSpPr>
        <p:spPr>
          <a:xfrm flipV="1">
            <a:off x="6386052" y="401549"/>
            <a:ext cx="7374" cy="47194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V="1">
            <a:off x="6054213" y="242620"/>
            <a:ext cx="678426" cy="35065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0699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</Words>
  <Application>Microsoft Office PowerPoint</Application>
  <PresentationFormat>Широкоэкранный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Федоренко Олексій</dc:creator>
  <cp:lastModifiedBy>Федоренко Олексій</cp:lastModifiedBy>
  <cp:revision>12</cp:revision>
  <dcterms:created xsi:type="dcterms:W3CDTF">2015-12-09T11:57:42Z</dcterms:created>
  <dcterms:modified xsi:type="dcterms:W3CDTF">2015-12-09T13:36:43Z</dcterms:modified>
</cp:coreProperties>
</file>