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2366E-0B4B-DC2D-1BF2-D39E5F0D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03299"/>
            <a:ext cx="8991600" cy="1645920"/>
          </a:xfrm>
        </p:spPr>
        <p:txBody>
          <a:bodyPr>
            <a:normAutofit/>
          </a:bodyPr>
          <a:lstStyle/>
          <a:p>
            <a:r>
              <a:rPr lang="ru-SE" sz="7200" b="1" dirty="0">
                <a:latin typeface="Book Antiqua" panose="02040602050305030304" pitchFamily="18" charset="0"/>
                <a:ea typeface="Helvetica Neue" panose="02000503000000020004" pitchFamily="2" charset="0"/>
                <a:cs typeface="AL BAYAN PLAIN" pitchFamily="2" charset="-78"/>
              </a:rPr>
              <a:t>Казинак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F7693F-1314-D97D-E062-0ED858939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2308" y="6283842"/>
            <a:ext cx="5263116" cy="446567"/>
          </a:xfrm>
        </p:spPr>
        <p:txBody>
          <a:bodyPr>
            <a:noAutofit/>
          </a:bodyPr>
          <a:lstStyle/>
          <a:p>
            <a:r>
              <a:rPr lang="ru-SE" sz="2400" dirty="0">
                <a:solidFill>
                  <a:schemeClr val="bg1"/>
                </a:solidFill>
              </a:rPr>
              <a:t>Курышкин Фёдор</a:t>
            </a:r>
            <a:r>
              <a:rPr lang="en-US" sz="2400" dirty="0">
                <a:solidFill>
                  <a:schemeClr val="bg1"/>
                </a:solidFill>
              </a:rPr>
              <a:t>,</a:t>
            </a:r>
            <a:r>
              <a:rPr lang="ru-RU" sz="2400" dirty="0">
                <a:solidFill>
                  <a:schemeClr val="bg1"/>
                </a:solidFill>
              </a:rPr>
              <a:t>  Лазарев Александр</a:t>
            </a:r>
            <a:endParaRPr lang="ru-SE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282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57D0BB-0AD6-244F-0047-2CD83E2E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23613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определение</a:t>
            </a:r>
            <a:endParaRPr lang="ru-SE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E0416-3284-B8FD-A4FE-D7507B7A9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4" y="2482330"/>
            <a:ext cx="7729729" cy="317796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ru-S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"Казинак" - это удобный сайт, который помогает пользователям находить информацию о ближайших праздниках и связанных с ними кулинарных традициях. Приложение отображает рецепты блюд, которые принято готовить к конкретным праздникам</a:t>
            </a:r>
          </a:p>
        </p:txBody>
      </p:sp>
    </p:spTree>
    <p:extLst>
      <p:ext uri="{BB962C8B-B14F-4D97-AF65-F5344CB8AC3E}">
        <p14:creationId xmlns:p14="http://schemas.microsoft.com/office/powerpoint/2010/main" val="129230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326B6F-43A6-D8E5-6021-423ADE5B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35082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О</a:t>
            </a:r>
            <a:r>
              <a:rPr lang="ru-SE" sz="3200" dirty="0"/>
              <a:t>сновная страница</a:t>
            </a:r>
          </a:p>
        </p:txBody>
      </p:sp>
      <p:pic>
        <p:nvPicPr>
          <p:cNvPr id="4" name="Рисунок 3" descr="Изображение выглядит как текст, снимок экрана, шаблон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50D2AED-FD8D-8581-F66B-176D4654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166088"/>
            <a:ext cx="7772400" cy="44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92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2761151-42B5-9A47-82E6-2C8E037D6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916" y="5096354"/>
            <a:ext cx="8676167" cy="1710671"/>
          </a:xfrm>
        </p:spPr>
        <p:txBody>
          <a:bodyPr>
            <a:normAutofit/>
          </a:bodyPr>
          <a:lstStyle/>
          <a:p>
            <a:pPr algn="just"/>
            <a:r>
              <a:rPr lang="ru-SE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Показывает прошедшие, текущие и будущие праздники</a:t>
            </a:r>
            <a:r>
              <a:rPr lang="ru-SE" sz="2400" dirty="0">
                <a:effectLst/>
              </a:rPr>
              <a:t> </a:t>
            </a:r>
          </a:p>
          <a:p>
            <a:pPr algn="just"/>
            <a:r>
              <a:rPr lang="ru-SE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Отображает традиционные блюда для каждого праздника</a:t>
            </a:r>
          </a:p>
          <a:p>
            <a:pPr algn="just"/>
            <a:r>
              <a:rPr lang="ru-SE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Предоставляет подробные рецепты приготовления</a:t>
            </a:r>
          </a:p>
          <a:p>
            <a:endParaRPr lang="ru-SE" dirty="0"/>
          </a:p>
        </p:txBody>
      </p:sp>
      <p:pic>
        <p:nvPicPr>
          <p:cNvPr id="8" name="Рисунок 7" descr="Изображение выглядит как текст, письмо, докумен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8590109-1AB4-91D8-1E33-7DECB1C6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528" y="393405"/>
            <a:ext cx="5685778" cy="4584817"/>
          </a:xfrm>
          <a:prstGeom prst="rect">
            <a:avLst/>
          </a:prstGeom>
        </p:spPr>
      </p:pic>
      <p:pic>
        <p:nvPicPr>
          <p:cNvPr id="10" name="Рисунок 9" descr="Изображение выглядит как еда, блюдо, барбекю, приготовление на грил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A735085-8835-A931-B7CA-EB963ECA1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63" y="393404"/>
            <a:ext cx="6079688" cy="458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572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139ED-31B3-3CAA-538A-B3C51168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71129"/>
            <a:ext cx="7729728" cy="1188720"/>
          </a:xfrm>
        </p:spPr>
        <p:txBody>
          <a:bodyPr>
            <a:normAutofit/>
          </a:bodyPr>
          <a:lstStyle/>
          <a:p>
            <a:r>
              <a:rPr lang="ru-SE" sz="3200" dirty="0"/>
              <a:t>Меню поиска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8F430-230D-2E99-DCD2-E3D07C9A4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868" y="5795914"/>
            <a:ext cx="9686261" cy="7909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SE" sz="2400" dirty="0"/>
              <a:t>Удобная реализация поиска блюд и праздников</a:t>
            </a:r>
            <a:r>
              <a:rPr lang="en-US" sz="2400" dirty="0"/>
              <a:t>. </a:t>
            </a:r>
            <a:r>
              <a:rPr lang="ru-RU" sz="2400" dirty="0"/>
              <a:t>Найти нужное блюдо можно по дате праздника</a:t>
            </a:r>
            <a:r>
              <a:rPr lang="en-US" sz="2400" dirty="0"/>
              <a:t>, </a:t>
            </a:r>
            <a:r>
              <a:rPr lang="ru-RU" sz="2400" dirty="0"/>
              <a:t>названию блюда или по названию праздника</a:t>
            </a:r>
            <a:endParaRPr lang="ru-SE" sz="2400" dirty="0"/>
          </a:p>
        </p:txBody>
      </p:sp>
      <p:pic>
        <p:nvPicPr>
          <p:cNvPr id="5" name="Рисунок 4" descr="Изображение выглядит как текст, Шриф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BE6E668-4FA1-3625-D213-4EDEE0300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720" y="1631631"/>
            <a:ext cx="6892559" cy="397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10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CF0642-3FE9-F99D-C427-192BC0A9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9949" y="190487"/>
            <a:ext cx="7729728" cy="1188720"/>
          </a:xfrm>
        </p:spPr>
        <p:txBody>
          <a:bodyPr>
            <a:normAutofit/>
          </a:bodyPr>
          <a:lstStyle/>
          <a:p>
            <a:r>
              <a:rPr lang="ru-RU" sz="3200" dirty="0"/>
              <a:t>Р</a:t>
            </a:r>
            <a:r>
              <a:rPr lang="ru-SE" sz="3200" dirty="0"/>
              <a:t>егистрация и авторизация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431E0F-DF55-FD69-7EF8-79E11E0FC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720" y="2225712"/>
            <a:ext cx="4306186" cy="393945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SE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Регистрация и авторизация пользователей: пользователи могут создавать учетные записи и входить в систему для некоторых функций сайта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ru-RU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например таки</a:t>
            </a:r>
            <a:r>
              <a:rPr lang="ru-RU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х</a:t>
            </a:r>
            <a:r>
              <a:rPr lang="ru-RU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как</a:t>
            </a:r>
            <a:r>
              <a:rPr lang="en-US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ru-RU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ru-RU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Загрузка изображения на иконку своего профиля</a:t>
            </a:r>
            <a:endParaRPr lang="ru-SE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ru-S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Возможность сохранять любимые праздники и рецепты на своей страничке</a:t>
            </a:r>
          </a:p>
        </p:txBody>
      </p:sp>
      <p:pic>
        <p:nvPicPr>
          <p:cNvPr id="7" name="Рисунок 6" descr="Изображение выглядит как текст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79C8A0F-20FF-B6E9-C9C6-B8208ED84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581" y="1723370"/>
            <a:ext cx="4084647" cy="4944143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6E83A7A-670D-04EC-8C07-73581DA01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2" y="1723371"/>
            <a:ext cx="3422273" cy="494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490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C66958-3865-FD9A-6F66-BCC3B95E0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45"/>
            <a:ext cx="7572083" cy="577029"/>
          </a:xfrm>
        </p:spPr>
        <p:txBody>
          <a:bodyPr>
            <a:normAutofit fontScale="90000"/>
          </a:bodyPr>
          <a:lstStyle/>
          <a:p>
            <a:r>
              <a:rPr lang="ru-RU" dirty="0"/>
              <a:t>Страничка пользователя</a:t>
            </a:r>
            <a:endParaRPr lang="ru-SE" dirty="0"/>
          </a:p>
        </p:txBody>
      </p:sp>
      <p:pic>
        <p:nvPicPr>
          <p:cNvPr id="5" name="Рисунок 4" descr="Изображение выглядит как текст, снимок экрана, веб-страниц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B566D77-55E6-1650-5FC9-929822193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656" y="1206336"/>
            <a:ext cx="5154196" cy="38137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380B36-F40D-0BEF-8873-C3712442F0F4}"/>
              </a:ext>
            </a:extLst>
          </p:cNvPr>
          <p:cNvSpPr txBox="1"/>
          <p:nvPr/>
        </p:nvSpPr>
        <p:spPr>
          <a:xfrm>
            <a:off x="1719902" y="5357536"/>
            <a:ext cx="87521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SE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Отображает ваши любимые блюда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Ставьте любую фотографию на аватар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kern="100" dirty="0">
                <a:ea typeface="Aptos" panose="020B0004020202020204" pitchFamily="34" charset="0"/>
                <a:cs typeface="Times New Roman" panose="02020603050405020304" pitchFamily="18" charset="0"/>
              </a:rPr>
              <a:t>Запись даты регистрации аккаунта</a:t>
            </a:r>
            <a:r>
              <a:rPr lang="ru-S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SE" sz="2800" dirty="0"/>
          </a:p>
        </p:txBody>
      </p:sp>
      <p:pic>
        <p:nvPicPr>
          <p:cNvPr id="4" name="Рисунок 3" descr="Изображение выглядит как текст, Шриф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6C5BCF3-FF05-3125-74F7-D8B15C540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57" y="1286540"/>
            <a:ext cx="6273107" cy="373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7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31612-45E9-0FBF-D8FD-3E19C6B69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74158"/>
            <a:ext cx="7729728" cy="1188720"/>
          </a:xfrm>
        </p:spPr>
        <p:txBody>
          <a:bodyPr>
            <a:normAutofit/>
          </a:bodyPr>
          <a:lstStyle/>
          <a:p>
            <a:r>
              <a:rPr lang="ru-SE" sz="3200" dirty="0"/>
              <a:t>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13EB1E-22BA-BE97-3523-6B6C70A9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1079" y="2648677"/>
            <a:ext cx="8569841" cy="311416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S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• Чистый и интуитивно понятный дизайн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S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• Фоновое изображение с праздничной тематикой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ru-S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• Адаптивную верстку с использованием Bootstrap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ru-SE" sz="28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• Удобную форму поиска праздников</a:t>
            </a:r>
          </a:p>
          <a:p>
            <a:endParaRPr lang="ru-SE" dirty="0"/>
          </a:p>
        </p:txBody>
      </p:sp>
    </p:spTree>
    <p:extLst>
      <p:ext uri="{BB962C8B-B14F-4D97-AF65-F5344CB8AC3E}">
        <p14:creationId xmlns:p14="http://schemas.microsoft.com/office/powerpoint/2010/main" val="3515977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0AE10D-1689-B5DE-6D37-4FC5D7EC6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457200"/>
            <a:ext cx="7729728" cy="1188720"/>
          </a:xfrm>
        </p:spPr>
        <p:txBody>
          <a:bodyPr/>
          <a:lstStyle/>
          <a:p>
            <a:r>
              <a:rPr lang="ru-SE" dirty="0"/>
              <a:t>СПАСИБО ЗА ВНИМАНИЕ!!!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910FE5-C3F5-FD8B-1B69-3A0378398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078" y="1919608"/>
            <a:ext cx="4249841" cy="484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58185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Посылка</Template>
  <TotalTime>184</TotalTime>
  <Words>169</Words>
  <Application>Microsoft Macintosh PowerPoint</Application>
  <PresentationFormat>Широкоэкранный</PresentationFormat>
  <Paragraphs>24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Aptos</vt:lpstr>
      <vt:lpstr>Arial</vt:lpstr>
      <vt:lpstr>Book Antiqua</vt:lpstr>
      <vt:lpstr>Corbel</vt:lpstr>
      <vt:lpstr>Gill Sans MT</vt:lpstr>
      <vt:lpstr>Посылка</vt:lpstr>
      <vt:lpstr>Казинак</vt:lpstr>
      <vt:lpstr>определение</vt:lpstr>
      <vt:lpstr>Основная страница</vt:lpstr>
      <vt:lpstr>Презентация PowerPoint</vt:lpstr>
      <vt:lpstr>Меню поиска</vt:lpstr>
      <vt:lpstr>Регистрация и авторизация</vt:lpstr>
      <vt:lpstr>Страничка пользователя</vt:lpstr>
      <vt:lpstr>интерфейс</vt:lpstr>
      <vt:lpstr>СПАСИБО ЗА ВНИМАНИЕ!!!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фёдор Курышкин</dc:creator>
  <cp:lastModifiedBy>фёдор Курышкин</cp:lastModifiedBy>
  <cp:revision>19</cp:revision>
  <dcterms:created xsi:type="dcterms:W3CDTF">2025-05-06T09:49:58Z</dcterms:created>
  <dcterms:modified xsi:type="dcterms:W3CDTF">2025-05-13T11:35:20Z</dcterms:modified>
</cp:coreProperties>
</file>