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85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6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0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19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8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6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7B5F82-8919-4835-A259-F23DB45AC83F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B2DD8B-EE38-48E8-A203-34F399B3BEF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7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652AB-7899-4A0F-8EA9-640943E1D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2950E0-846E-4948-B161-F65F36392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5309267"/>
            <a:ext cx="4834467" cy="71596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Выполнили Собко Тимур и</a:t>
            </a:r>
          </a:p>
          <a:p>
            <a:r>
              <a:rPr lang="ru-RU" dirty="0"/>
              <a:t>Соловьев Егор</a:t>
            </a:r>
          </a:p>
        </p:txBody>
      </p:sp>
    </p:spTree>
    <p:extLst>
      <p:ext uri="{BB962C8B-B14F-4D97-AF65-F5344CB8AC3E}">
        <p14:creationId xmlns:p14="http://schemas.microsoft.com/office/powerpoint/2010/main" val="28714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B9A7A-9A8D-4D79-9750-1ADE6DD4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A056D-69CC-4B82-BAB9-BA0DF913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629573"/>
          </a:xfrm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ru-RU" sz="2800" dirty="0"/>
              <a:t>	Изначальной целью было создание чат-бота, подходящего в первую очередь для группы. </a:t>
            </a:r>
          </a:p>
          <a:p>
            <a:pPr marL="384048" lvl="2" indent="0">
              <a:buNone/>
            </a:pPr>
            <a:r>
              <a:rPr lang="ru-RU" sz="2800" dirty="0"/>
              <a:t>	Эту цель удалось воплотить, бот имеет функции для социального взаимодействия и, отчасти, модерации.</a:t>
            </a:r>
          </a:p>
          <a:p>
            <a:pPr marL="384048" lvl="2" indent="0">
              <a:buNone/>
            </a:pPr>
            <a:r>
              <a:rPr lang="ru-RU" sz="2800" dirty="0"/>
              <a:t>	Главные функции чат-бота</a:t>
            </a:r>
            <a:r>
              <a:rPr lang="en-US" sz="2800" dirty="0"/>
              <a:t>:</a:t>
            </a:r>
          </a:p>
          <a:p>
            <a:pPr marL="635508" lvl="1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стендов,</a:t>
            </a:r>
          </a:p>
          <a:p>
            <a:pPr marL="635508" lvl="1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 на наличие ругательств,</a:t>
            </a:r>
          </a:p>
          <a:p>
            <a:pPr marL="635508" lvl="1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Подсчёт сообщений,</a:t>
            </a:r>
          </a:p>
          <a:p>
            <a:pPr marL="635508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команды и функции для чата.</a:t>
            </a:r>
            <a:endParaRPr lang="ru-RU" dirty="0"/>
          </a:p>
          <a:p>
            <a:pPr marL="384048" lvl="2" indent="0" algn="just">
              <a:buNone/>
            </a:pPr>
            <a:r>
              <a:rPr lang="ru-RU" sz="2800" dirty="0"/>
              <a:t>	Объём кода – 230 строк</a:t>
            </a:r>
          </a:p>
        </p:txBody>
      </p:sp>
    </p:spTree>
    <p:extLst>
      <p:ext uri="{BB962C8B-B14F-4D97-AF65-F5344CB8AC3E}">
        <p14:creationId xmlns:p14="http://schemas.microsoft.com/office/powerpoint/2010/main" val="396258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9C5C2-2B05-4F11-B6DC-24A5D7C5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9DB86-EF69-451D-AD2C-C92636A6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ru-RU" dirty="0"/>
              <a:t>	</a:t>
            </a:r>
            <a:r>
              <a:rPr lang="ru-RU" sz="2800" dirty="0"/>
              <a:t>База данных включает в себя одну таблицу и пять столбцов</a:t>
            </a:r>
            <a:r>
              <a:rPr lang="en-US" sz="2800" dirty="0"/>
              <a:t>:</a:t>
            </a:r>
          </a:p>
          <a:p>
            <a:pPr lvl="1"/>
            <a:r>
              <a:rPr lang="en-US" sz="2800" dirty="0"/>
              <a:t>Id</a:t>
            </a:r>
            <a:r>
              <a:rPr lang="ru-RU" sz="2800" dirty="0"/>
              <a:t> пользователя,</a:t>
            </a:r>
          </a:p>
          <a:p>
            <a:pPr lvl="1"/>
            <a:r>
              <a:rPr lang="ru-RU" sz="2800" dirty="0"/>
              <a:t>Имя пользователя,</a:t>
            </a:r>
          </a:p>
          <a:p>
            <a:pPr lvl="1"/>
            <a:r>
              <a:rPr lang="ru-RU" sz="2800" dirty="0"/>
              <a:t>Стенд,</a:t>
            </a:r>
          </a:p>
          <a:p>
            <a:pPr lvl="1"/>
            <a:r>
              <a:rPr lang="ru-RU" sz="2800" dirty="0"/>
              <a:t>Кол-во сообщений,</a:t>
            </a:r>
          </a:p>
          <a:p>
            <a:pPr lvl="1"/>
            <a:r>
              <a:rPr lang="ru-RU" sz="2800" dirty="0"/>
              <a:t>Описание стенда.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4C42C8-D158-47D8-BA3C-A26EAB5D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922" y="5148871"/>
            <a:ext cx="7571115" cy="7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A297D-B32F-44D8-AF15-D66BD4CE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0C6BA-90A8-4065-A7E8-66B99617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8067"/>
            <a:ext cx="10058400" cy="4023360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u-RU" sz="2800" dirty="0"/>
              <a:t>	Из стандартных библиотек, используются </a:t>
            </a:r>
            <a:r>
              <a:rPr lang="en-US" sz="2800" dirty="0"/>
              <a:t>logging</a:t>
            </a:r>
            <a:r>
              <a:rPr lang="ru-RU" sz="2800" dirty="0"/>
              <a:t> (логирование)</a:t>
            </a:r>
            <a:r>
              <a:rPr lang="en-US" sz="2800" dirty="0"/>
              <a:t>, datetime</a:t>
            </a:r>
            <a:r>
              <a:rPr lang="ru-RU" sz="2800" dirty="0"/>
              <a:t> (дата и время)</a:t>
            </a:r>
            <a:r>
              <a:rPr lang="en-US" sz="2800" dirty="0"/>
              <a:t>, sqlite3</a:t>
            </a:r>
            <a:r>
              <a:rPr lang="ru-RU" sz="2800" dirty="0"/>
              <a:t> (база данных)</a:t>
            </a:r>
            <a:r>
              <a:rPr lang="en-US" sz="2800" dirty="0"/>
              <a:t>, random</a:t>
            </a:r>
            <a:r>
              <a:rPr lang="ru-RU" sz="2800" dirty="0"/>
              <a:t> (рандом)</a:t>
            </a:r>
            <a:r>
              <a:rPr lang="en-US" sz="2800" dirty="0"/>
              <a:t>.</a:t>
            </a:r>
          </a:p>
          <a:p>
            <a:pPr marL="201168" lvl="1" indent="0" algn="just">
              <a:buNone/>
            </a:pPr>
            <a:r>
              <a:rPr lang="ru-RU" sz="2800" dirty="0"/>
              <a:t>	Из сторонних, </a:t>
            </a:r>
            <a:r>
              <a:rPr lang="en-US" sz="2800" dirty="0"/>
              <a:t>python-telegram-bot</a:t>
            </a:r>
            <a:r>
              <a:rPr lang="ru-RU" sz="2800" dirty="0"/>
              <a:t> (основная библиотека)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 err="1"/>
              <a:t>youdotcom</a:t>
            </a:r>
            <a:r>
              <a:rPr lang="ru-RU" sz="2800" dirty="0"/>
              <a:t> (</a:t>
            </a:r>
            <a:r>
              <a:rPr lang="en-US" sz="2800" dirty="0"/>
              <a:t>API </a:t>
            </a:r>
            <a:r>
              <a:rPr lang="ru-RU" sz="2800" dirty="0"/>
              <a:t>нейросети).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425375-13EE-4938-8920-2266836ED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5" t="9753" r="21459" b="73087"/>
          <a:stretch/>
        </p:blipFill>
        <p:spPr>
          <a:xfrm>
            <a:off x="3129280" y="4258733"/>
            <a:ext cx="5994400" cy="117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4EFF5-9BE4-4D5D-AC0B-73D082B7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Скриншоты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393F56-8BC5-441F-956A-FE1E962C2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1849948"/>
            <a:ext cx="6782747" cy="1524213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32410A-D71F-48FE-9CCB-F3266300E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4895633"/>
            <a:ext cx="5934903" cy="13622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0A667C-789B-48B7-812D-9222471E7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3457875"/>
            <a:ext cx="6592220" cy="13622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5ADDA6-3FF2-4F2F-9C1C-20334F4F7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020" y="1904787"/>
            <a:ext cx="4305889" cy="427756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27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19AF4-1FD5-40ED-B4A9-40BD11CA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5BC621-A024-4636-82A9-FA69EB48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011" y="2108073"/>
            <a:ext cx="6242304" cy="3499104"/>
          </a:xfrm>
        </p:spPr>
      </p:pic>
    </p:spTree>
    <p:extLst>
      <p:ext uri="{BB962C8B-B14F-4D97-AF65-F5344CB8AC3E}">
        <p14:creationId xmlns:p14="http://schemas.microsoft.com/office/powerpoint/2010/main" val="186358979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152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Symbol</vt:lpstr>
      <vt:lpstr>Ретро</vt:lpstr>
      <vt:lpstr>Проект</vt:lpstr>
      <vt:lpstr>Цель и задачи проекта</vt:lpstr>
      <vt:lpstr>База данных</vt:lpstr>
      <vt:lpstr>Используемые библиотеки</vt:lpstr>
      <vt:lpstr>Скриншоты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Титульник</dc:title>
  <dc:creator>Timur</dc:creator>
  <cp:lastModifiedBy>Timur</cp:lastModifiedBy>
  <cp:revision>6</cp:revision>
  <dcterms:created xsi:type="dcterms:W3CDTF">2023-04-23T12:21:01Z</dcterms:created>
  <dcterms:modified xsi:type="dcterms:W3CDTF">2023-04-23T14:39:52Z</dcterms:modified>
</cp:coreProperties>
</file>