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E942-4B10-4BD1-8F2E-E2CBFB53A36D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4860-CC88-4989-85A7-C149DF5F951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8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E942-4B10-4BD1-8F2E-E2CBFB53A36D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4860-CC88-4989-85A7-C149DF5F9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56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E942-4B10-4BD1-8F2E-E2CBFB53A36D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4860-CC88-4989-85A7-C149DF5F9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61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E942-4B10-4BD1-8F2E-E2CBFB53A36D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4860-CC88-4989-85A7-C149DF5F9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77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E942-4B10-4BD1-8F2E-E2CBFB53A36D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4860-CC88-4989-85A7-C149DF5F951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53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E942-4B10-4BD1-8F2E-E2CBFB53A36D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4860-CC88-4989-85A7-C149DF5F9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98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E942-4B10-4BD1-8F2E-E2CBFB53A36D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4860-CC88-4989-85A7-C149DF5F9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09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E942-4B10-4BD1-8F2E-E2CBFB53A36D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4860-CC88-4989-85A7-C149DF5F9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75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E942-4B10-4BD1-8F2E-E2CBFB53A36D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4860-CC88-4989-85A7-C149DF5F9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48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39E942-4B10-4BD1-8F2E-E2CBFB53A36D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244860-CC88-4989-85A7-C149DF5F9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31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E942-4B10-4BD1-8F2E-E2CBFB53A36D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4860-CC88-4989-85A7-C149DF5F9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61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39E942-4B10-4BD1-8F2E-E2CBFB53A36D}" type="datetimeFigureOut">
              <a:rPr lang="ru-RU" smtClean="0"/>
              <a:t>23.02.2023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244860-CC88-4989-85A7-C149DF5F951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6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2964A-8157-49CC-B606-AED7C0C07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Pong </a:t>
            </a:r>
            <a:r>
              <a:rPr lang="ru-RU" b="1" dirty="0"/>
              <a:t>на </a:t>
            </a:r>
            <a:r>
              <a:rPr lang="en-US" b="1" dirty="0"/>
              <a:t>Pygame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2478F9-F14B-4E37-8CBA-B8CC2C87F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251" y="5875758"/>
            <a:ext cx="4411749" cy="44658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Выполнил Собко Тимур</a:t>
            </a:r>
          </a:p>
        </p:txBody>
      </p:sp>
    </p:spTree>
    <p:extLst>
      <p:ext uri="{BB962C8B-B14F-4D97-AF65-F5344CB8AC3E}">
        <p14:creationId xmlns:p14="http://schemas.microsoft.com/office/powerpoint/2010/main" val="232724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E8410-0105-47DD-A760-7702182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Идея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ED9593-9ED7-41BA-A1D4-44A4C371B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ru-RU" sz="3000" dirty="0"/>
              <a:t>	Изначальная идея была довольно простой</a:t>
            </a:r>
            <a:r>
              <a:rPr lang="en-US" sz="3000" dirty="0"/>
              <a:t>: </a:t>
            </a:r>
            <a:r>
              <a:rPr lang="ru-RU" sz="3000" dirty="0"/>
              <a:t>просто </a:t>
            </a:r>
            <a:r>
              <a:rPr lang="en-US" sz="3000" dirty="0"/>
              <a:t>pong. </a:t>
            </a:r>
            <a:r>
              <a:rPr lang="ru-RU" sz="3000" dirty="0"/>
              <a:t>Я понимал, что нужно будет добавить что-то свое. Но не знал, что именно. В итоге этим чем-то стало главное меню, в котором можно выбрать цвет обеих платформ и количество </a:t>
            </a:r>
            <a:r>
              <a:rPr lang="en-US" sz="3000" dirty="0"/>
              <a:t>FPS</a:t>
            </a:r>
            <a:r>
              <a:rPr lang="ru-RU" sz="3000" dirty="0"/>
              <a:t>. Изначально меню планировалось на </a:t>
            </a:r>
            <a:r>
              <a:rPr lang="en-US" sz="3000" dirty="0" err="1"/>
              <a:t>PyQt</a:t>
            </a:r>
            <a:r>
              <a:rPr lang="en-US" sz="3000" dirty="0"/>
              <a:t>, </a:t>
            </a:r>
            <a:r>
              <a:rPr lang="ru-RU" sz="3000" dirty="0"/>
              <a:t>но в финальной версии оно тоже работает на </a:t>
            </a:r>
            <a:r>
              <a:rPr lang="en-US" sz="3000" dirty="0"/>
              <a:t>Pygame.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31900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F9065-AD98-452C-836A-E6707383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Главное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4787D7-0654-475E-9DFD-59096C4B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ru-RU" sz="3200" dirty="0"/>
              <a:t>	В главном меню есть само название игры, квадраты для выбора цвета платформ, кнопки для выбора значения </a:t>
            </a:r>
            <a:r>
              <a:rPr lang="en-US" sz="3200" dirty="0"/>
              <a:t>FPS</a:t>
            </a:r>
            <a:r>
              <a:rPr lang="ru-RU" sz="3200" dirty="0"/>
              <a:t> и кнопка для входа в игру.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165A8A-52F5-4551-A894-81B21C8E5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67" y="3429000"/>
            <a:ext cx="4529265" cy="267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5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946AB-152F-4F00-9849-E62E0631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4DDE9F-3D1F-4337-B4D6-131D19288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277533"/>
          </a:xfrm>
        </p:spPr>
        <p:txBody>
          <a:bodyPr>
            <a:normAutofit lnSpcReduction="10000"/>
          </a:bodyPr>
          <a:lstStyle/>
          <a:p>
            <a:pPr marL="201168" lvl="1" indent="0" algn="just">
              <a:buNone/>
            </a:pPr>
            <a:r>
              <a:rPr lang="ru-RU" sz="3200" dirty="0"/>
              <a:t>	В самой игре шар изначально появляется в центре экрана и летит влево. Изменить направление движения можно лишь отбив его платформой. Если шар вылетел за экран, то, при перемещение обратно, направление движения он не изменит.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4334F1-19B0-4892-964B-D8AB5B1AC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09" y="3564466"/>
            <a:ext cx="3626116" cy="28667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3032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E004A-D5DB-4077-BCEE-7114CD8F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A57A1-245E-4976-957A-A5C5D1682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4048" lvl="2" indent="0" algn="just">
              <a:buNone/>
            </a:pPr>
            <a:r>
              <a:rPr lang="en-US" sz="3200" dirty="0"/>
              <a:t>	</a:t>
            </a:r>
            <a:r>
              <a:rPr lang="ru-RU" sz="3200" dirty="0"/>
              <a:t>В финальной версии игры используются библиотеки </a:t>
            </a:r>
            <a:r>
              <a:rPr lang="en-US" sz="3200" dirty="0"/>
              <a:t>random </a:t>
            </a:r>
            <a:r>
              <a:rPr lang="ru-RU" sz="3200" dirty="0"/>
              <a:t>и </a:t>
            </a:r>
            <a:r>
              <a:rPr lang="en-US" sz="3200" dirty="0"/>
              <a:t>pygame.</a:t>
            </a:r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CA9DFD-4B86-45DB-AEA6-798BFBF76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55" y="3522133"/>
            <a:ext cx="11393250" cy="137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3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63926-196A-4DCC-9674-1BB9810E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37C93E-41AD-4449-8624-92E0388B2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23533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ru-RU" sz="3200" dirty="0"/>
              <a:t>	В конечном итоге мне удалось реализовать весь задуманный функционал. Единственное, что претерпело изменение – интерфейс, который изначально был создан не на </a:t>
            </a:r>
            <a:r>
              <a:rPr lang="en-US" sz="3200" dirty="0"/>
              <a:t>Pygame, </a:t>
            </a:r>
            <a:r>
              <a:rPr lang="ru-RU" sz="3200" dirty="0"/>
              <a:t>а на </a:t>
            </a:r>
            <a:r>
              <a:rPr lang="en-US" sz="3200" dirty="0"/>
              <a:t>PyQt5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62128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185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Ретро</vt:lpstr>
      <vt:lpstr>Pong на Pygame </vt:lpstr>
      <vt:lpstr>Идея</vt:lpstr>
      <vt:lpstr>Главное меню</vt:lpstr>
      <vt:lpstr>Игра</vt:lpstr>
      <vt:lpstr>Библиотеки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 на Pygame </dc:title>
  <dc:creator>Timur</dc:creator>
  <cp:lastModifiedBy>Timur</cp:lastModifiedBy>
  <cp:revision>1</cp:revision>
  <dcterms:created xsi:type="dcterms:W3CDTF">2023-02-23T08:24:27Z</dcterms:created>
  <dcterms:modified xsi:type="dcterms:W3CDTF">2023-02-23T09:07:28Z</dcterms:modified>
</cp:coreProperties>
</file>