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3176" y="-96"/>
      </p:cViewPr>
      <p:guideLst>
        <p:guide orient="horz" pos="86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1"/>
            <a:ext cx="233172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109856"/>
            <a:ext cx="61722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109856"/>
            <a:ext cx="180594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762761"/>
            <a:ext cx="233172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1162685"/>
            <a:ext cx="233172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640081"/>
            <a:ext cx="121158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640081"/>
            <a:ext cx="121158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5"/>
            <a:ext cx="1212056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0"/>
            <a:ext cx="1212056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614045"/>
            <a:ext cx="1212533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869950"/>
            <a:ext cx="1212533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220"/>
            <a:ext cx="902494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6" y="109221"/>
            <a:ext cx="1533525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574041"/>
            <a:ext cx="902494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920240"/>
            <a:ext cx="164592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245110"/>
            <a:ext cx="164592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2146935"/>
            <a:ext cx="164592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5"/>
            <a:ext cx="246888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C3A1F-FB4A-0B46-8971-73336B5CACB0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D92A-ED3E-FE42-AAB4-9144FA98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25689" y="228737"/>
            <a:ext cx="2289032" cy="230143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0727" y="462987"/>
            <a:ext cx="1897990" cy="18733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2378" y="714324"/>
            <a:ext cx="1494146" cy="13995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5681" y="1098217"/>
            <a:ext cx="644543" cy="629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Fedorov</dc:creator>
  <cp:lastModifiedBy>Andrey Fedorov</cp:lastModifiedBy>
  <cp:revision>3</cp:revision>
  <dcterms:created xsi:type="dcterms:W3CDTF">2013-02-14T03:49:54Z</dcterms:created>
  <dcterms:modified xsi:type="dcterms:W3CDTF">2013-02-14T04:12:22Z</dcterms:modified>
</cp:coreProperties>
</file>