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FF8018-82A5-416E-B943-E4922F89E49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8018-82A5-416E-B943-E4922F89E49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FFF8018-82A5-416E-B943-E4922F89E49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D0EC740-E7DD-4178-AED1-BC98F811DE7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8458200" cy="165618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ПОДМНОЖЕСТВА ПРОЦЕДУРНОГО ЯЗЫКА В АССЕМБЛЕР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Х86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99A379B-8F23-461A-A78B-0A4D0794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52" y="0"/>
            <a:ext cx="2605315" cy="144298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1640" y="5511135"/>
            <a:ext cx="7128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Руководитель: доцент кафедры ИЗИ Монахов Ю.М. </a:t>
            </a:r>
          </a:p>
          <a:p>
            <a:r>
              <a:rPr lang="ru-RU" sz="2000" dirty="0" smtClean="0"/>
              <a:t>Исполнитель: студент группы ИСБ-11</a:t>
            </a:r>
            <a:r>
              <a:rPr lang="en-US" sz="2000" dirty="0" smtClean="0"/>
              <a:t>7 </a:t>
            </a:r>
            <a:r>
              <a:rPr lang="ru-RU" sz="2000" dirty="0" smtClean="0"/>
              <a:t>Сорокин Ф.О.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0534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467600" cy="1143000"/>
          </a:xfrm>
        </p:spPr>
        <p:txBody>
          <a:bodyPr/>
          <a:lstStyle/>
          <a:p>
            <a:r>
              <a:rPr lang="ru-RU" dirty="0" smtClean="0"/>
              <a:t>Общие сведения о работе</a:t>
            </a:r>
            <a:endParaRPr lang="ru-RU" dirty="0"/>
          </a:p>
        </p:txBody>
      </p:sp>
      <p:pic>
        <p:nvPicPr>
          <p:cNvPr id="1026" name="Picture 2" descr="1.3 ÐÐ¾Ð¼Ð¿Ð¸Ð»ÑÑÐ¾Ñ Ð¸ Ð¸Ð½ÑÐµÑÐ¿ÑÐµÑÐ°ÑÐ¾Ñ - ÐÑÐ½Ð¾Ð²Ñ Ð¿ÑÐ¾Ð³ÑÐ°Ð¼Ð¼Ð¸ÑÐ¾Ð²Ð°Ð½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8420152" cy="23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Лексический анализатор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3024336" cy="51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84784"/>
            <a:ext cx="2081207" cy="327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852936"/>
            <a:ext cx="2160240" cy="3224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2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56263" cy="1054250"/>
          </a:xfrm>
        </p:spPr>
        <p:txBody>
          <a:bodyPr/>
          <a:lstStyle/>
          <a:p>
            <a:r>
              <a:rPr lang="ru-RU" dirty="0" smtClean="0"/>
              <a:t>Синтаксический анализатор</a:t>
            </a:r>
            <a:endParaRPr lang="ru-RU" dirty="0"/>
          </a:p>
        </p:txBody>
      </p:sp>
      <p:pic>
        <p:nvPicPr>
          <p:cNvPr id="2050" name="Picture 2" descr="ÐÐ»Ð³Ð¾ÑÐ¸ÑÐ¼Ñ Ð¿ÑÐ¾Ð²ÐµÑÐºÐ¸ Ð·Ð°Ð´Ð°Ð½Ð¸Ð¹ Ð¿Ð¾ Ð¿ÑÐ¾Ð³ÑÐ°Ð¼Ð¼Ð¸ÑÐ¾Ð²Ð°Ð½Ð¸Ñ, ÐÐ»Ð³Ð¾ÑÐ¸ÑÐ¼ ÑÐ°Ð±Ð¾ÑÑ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4824536" cy="220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08" y="4262452"/>
            <a:ext cx="4579620" cy="253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08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13430"/>
            <a:ext cx="7756263" cy="1054250"/>
          </a:xfrm>
        </p:spPr>
        <p:txBody>
          <a:bodyPr/>
          <a:lstStyle/>
          <a:p>
            <a:r>
              <a:rPr lang="ru-RU" dirty="0" smtClean="0"/>
              <a:t>Транслятор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2" y="1484784"/>
            <a:ext cx="3888432" cy="424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64" y="2132856"/>
            <a:ext cx="5152980" cy="4520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7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30468" y="-315416"/>
            <a:ext cx="7756263" cy="1054250"/>
          </a:xfrm>
        </p:spPr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08920"/>
            <a:ext cx="3657280" cy="15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2" y="548680"/>
            <a:ext cx="5150336" cy="325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6787"/>
            <a:ext cx="5148064" cy="3186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0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3024336" cy="51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2856"/>
            <a:ext cx="5544616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18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67</TotalTime>
  <Words>37</Words>
  <Application>Microsoft Office PowerPoint</Application>
  <PresentationFormat>Экран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Твердый переплет</vt:lpstr>
      <vt:lpstr>КУРСОВАЯ РАБОТА</vt:lpstr>
      <vt:lpstr>Общие сведения о работе</vt:lpstr>
      <vt:lpstr>Лексический анализатор</vt:lpstr>
      <vt:lpstr>Синтаксический анализатор</vt:lpstr>
      <vt:lpstr>Транслятор</vt:lpstr>
      <vt:lpstr>Оптимизация</vt:lpstr>
      <vt:lpstr>Тестирование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i</dc:creator>
  <cp:lastModifiedBy>i</cp:lastModifiedBy>
  <cp:revision>6</cp:revision>
  <dcterms:created xsi:type="dcterms:W3CDTF">2020-05-31T20:39:32Z</dcterms:created>
  <dcterms:modified xsi:type="dcterms:W3CDTF">2020-05-31T21:46:37Z</dcterms:modified>
</cp:coreProperties>
</file>