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0" r:id="rId3"/>
    <p:sldId id="291" r:id="rId4"/>
    <p:sldId id="265" r:id="rId5"/>
    <p:sldId id="262" r:id="rId6"/>
    <p:sldId id="306" r:id="rId7"/>
    <p:sldId id="300" r:id="rId8"/>
    <p:sldId id="307" r:id="rId9"/>
    <p:sldId id="297" r:id="rId10"/>
    <p:sldId id="298" r:id="rId11"/>
    <p:sldId id="294" r:id="rId12"/>
    <p:sldId id="295" r:id="rId13"/>
    <p:sldId id="292" r:id="rId14"/>
    <p:sldId id="293" r:id="rId15"/>
    <p:sldId id="303" r:id="rId16"/>
    <p:sldId id="299" r:id="rId17"/>
    <p:sldId id="296" r:id="rId18"/>
    <p:sldId id="304" r:id="rId19"/>
    <p:sldId id="308" r:id="rId20"/>
    <p:sldId id="305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5F8"/>
    <a:srgbClr val="0B1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3"/>
    <p:restoredTop sz="94671"/>
  </p:normalViewPr>
  <p:slideViewPr>
    <p:cSldViewPr>
      <p:cViewPr varScale="1">
        <p:scale>
          <a:sx n="62" d="100"/>
          <a:sy n="62" d="100"/>
        </p:scale>
        <p:origin x="-618" y="-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D6A736-4883-42A0-9693-EE7997F20209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FFE9356C-EB0A-4793-84DD-E8B65E6579F7}">
      <dgm:prSet phldrT="[Текст]" custT="1"/>
      <dgm:spPr>
        <a:solidFill>
          <a:schemeClr val="bg1"/>
        </a:solidFill>
      </dgm:spPr>
      <dgm:t>
        <a:bodyPr/>
        <a:lstStyle/>
        <a:p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Подбираем курс и находим ему преподавателя на удобное для ученика время</a:t>
          </a:r>
          <a:endParaRPr lang="ru-RU" sz="1600" dirty="0"/>
        </a:p>
      </dgm:t>
    </dgm:pt>
    <dgm:pt modelId="{D14922C4-595D-420D-B55B-56944B7064B8}" type="parTrans" cxnId="{2A049E05-DC64-4A8E-92FC-A494FBA9B2FD}">
      <dgm:prSet/>
      <dgm:spPr/>
      <dgm:t>
        <a:bodyPr/>
        <a:lstStyle/>
        <a:p>
          <a:endParaRPr lang="ru-RU"/>
        </a:p>
      </dgm:t>
    </dgm:pt>
    <dgm:pt modelId="{13B02A95-0393-419E-942E-88BC7B808C63}" type="sibTrans" cxnId="{2A049E05-DC64-4A8E-92FC-A494FBA9B2FD}">
      <dgm:prSet/>
      <dgm:spPr/>
      <dgm:t>
        <a:bodyPr/>
        <a:lstStyle/>
        <a:p>
          <a:endParaRPr lang="ru-RU"/>
        </a:p>
      </dgm:t>
    </dgm:pt>
    <dgm:pt modelId="{D1F8AED9-E724-4BF7-A3EB-9FB1C38BF934}">
      <dgm:prSet phldrT="[Текст]" custT="1"/>
      <dgm:spPr>
        <a:solidFill>
          <a:schemeClr val="bg1"/>
        </a:solidFill>
      </dgm:spPr>
      <dgm:t>
        <a:bodyPr/>
        <a:lstStyle/>
        <a:p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Записываем себе эту информацию</a:t>
          </a:r>
          <a:endParaRPr lang="ru-RU" sz="1600" dirty="0"/>
        </a:p>
      </dgm:t>
    </dgm:pt>
    <dgm:pt modelId="{F2A197B8-DC26-485D-B840-EA1065BDCB43}" type="parTrans" cxnId="{EABEA998-3C2A-41F9-BF36-051F58EE3140}">
      <dgm:prSet/>
      <dgm:spPr/>
      <dgm:t>
        <a:bodyPr/>
        <a:lstStyle/>
        <a:p>
          <a:endParaRPr lang="ru-RU"/>
        </a:p>
      </dgm:t>
    </dgm:pt>
    <dgm:pt modelId="{4A4D2FBC-E2D5-442B-A188-F4EE7041B80F}" type="sibTrans" cxnId="{EABEA998-3C2A-41F9-BF36-051F58EE3140}">
      <dgm:prSet/>
      <dgm:spPr/>
      <dgm:t>
        <a:bodyPr/>
        <a:lstStyle/>
        <a:p>
          <a:endParaRPr lang="ru-RU"/>
        </a:p>
      </dgm:t>
    </dgm:pt>
    <dgm:pt modelId="{1B99EA8C-EC17-46EE-A023-FA7749E57EAF}">
      <dgm:prSet phldrT="[Текст]" custT="1"/>
      <dgm:spPr>
        <a:solidFill>
          <a:schemeClr val="bg1"/>
        </a:solidFill>
      </dgm:spPr>
      <dgm:t>
        <a:bodyPr/>
        <a:lstStyle/>
        <a:p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Если он заинтересован –  пишет или звонит нам</a:t>
          </a:r>
          <a:endParaRPr lang="ru-RU" sz="1600" dirty="0"/>
        </a:p>
      </dgm:t>
    </dgm:pt>
    <dgm:pt modelId="{EEDB07B0-EED6-4DAB-892B-010A5D15FA8D}" type="parTrans" cxnId="{FA9F164F-6D53-41F0-A3E9-80F5CFBC487C}">
      <dgm:prSet/>
      <dgm:spPr/>
      <dgm:t>
        <a:bodyPr/>
        <a:lstStyle/>
        <a:p>
          <a:endParaRPr lang="ru-RU"/>
        </a:p>
      </dgm:t>
    </dgm:pt>
    <dgm:pt modelId="{35842C72-D101-43C9-A00A-5F87E423526F}" type="sibTrans" cxnId="{FA9F164F-6D53-41F0-A3E9-80F5CFBC487C}">
      <dgm:prSet/>
      <dgm:spPr/>
      <dgm:t>
        <a:bodyPr/>
        <a:lstStyle/>
        <a:p>
          <a:endParaRPr lang="ru-RU"/>
        </a:p>
      </dgm:t>
    </dgm:pt>
    <dgm:pt modelId="{AC7325CB-4E02-4655-9826-41D888907D5E}">
      <dgm:prSet custT="1"/>
      <dgm:spPr>
        <a:solidFill>
          <a:schemeClr val="bg1"/>
        </a:solidFill>
      </dgm:spPr>
      <dgm:t>
        <a:bodyPr/>
        <a:lstStyle/>
        <a:p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Клиент находит нашу школу через рекламу ВК или </a:t>
          </a:r>
          <a:r>
            <a:rPr lang="ru-RU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Авито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9C2353-53EE-4911-BE75-9083584C956B}" type="parTrans" cxnId="{428DE5EB-475A-489D-8C11-DDCA3D98E0FE}">
      <dgm:prSet/>
      <dgm:spPr/>
      <dgm:t>
        <a:bodyPr/>
        <a:lstStyle/>
        <a:p>
          <a:endParaRPr lang="ru-RU"/>
        </a:p>
      </dgm:t>
    </dgm:pt>
    <dgm:pt modelId="{BB35EB03-88C0-480A-AEB7-F3C7ADAC078C}" type="sibTrans" cxnId="{428DE5EB-475A-489D-8C11-DDCA3D98E0FE}">
      <dgm:prSet/>
      <dgm:spPr/>
      <dgm:t>
        <a:bodyPr/>
        <a:lstStyle/>
        <a:p>
          <a:endParaRPr lang="ru-RU"/>
        </a:p>
      </dgm:t>
    </dgm:pt>
    <dgm:pt modelId="{342FC27E-BEE3-481A-9FE4-E64CB20E7DBB}">
      <dgm:prSet custT="1"/>
      <dgm:spPr>
        <a:solidFill>
          <a:schemeClr val="bg1"/>
        </a:solidFill>
      </dgm:spPr>
      <dgm:t>
        <a:bodyPr/>
        <a:lstStyle/>
        <a:p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Во время разговора мы узнаем потребности и цели будущего ученика</a:t>
          </a:r>
          <a:endParaRPr lang="ru-RU" sz="1600" dirty="0"/>
        </a:p>
      </dgm:t>
    </dgm:pt>
    <dgm:pt modelId="{6C455D3C-4279-4509-9AA1-D96C20B4F4A6}" type="parTrans" cxnId="{6BF92CCA-837A-430F-AD4C-C28D0AC9EB0E}">
      <dgm:prSet/>
      <dgm:spPr/>
      <dgm:t>
        <a:bodyPr/>
        <a:lstStyle/>
        <a:p>
          <a:endParaRPr lang="ru-RU"/>
        </a:p>
      </dgm:t>
    </dgm:pt>
    <dgm:pt modelId="{B4C5D699-5415-4923-90C3-F1DE98E33ABA}" type="sibTrans" cxnId="{6BF92CCA-837A-430F-AD4C-C28D0AC9EB0E}">
      <dgm:prSet/>
      <dgm:spPr/>
      <dgm:t>
        <a:bodyPr/>
        <a:lstStyle/>
        <a:p>
          <a:endParaRPr lang="ru-RU"/>
        </a:p>
      </dgm:t>
    </dgm:pt>
    <dgm:pt modelId="{67A703BA-D5BD-4E48-84DD-DD1B6A07319E}">
      <dgm:prSet custT="1"/>
      <dgm:spPr>
        <a:solidFill>
          <a:schemeClr val="bg1"/>
        </a:solidFill>
      </dgm:spPr>
      <dgm:t>
        <a:bodyPr/>
        <a:lstStyle/>
        <a:p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Проводим пробный урок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на котором ученик может  понять нравится ли ему формат и хочет ли он обучаться</a:t>
          </a:r>
          <a:endParaRPr lang="ru-RU" sz="1600" dirty="0"/>
        </a:p>
      </dgm:t>
    </dgm:pt>
    <dgm:pt modelId="{A76251DB-DF7B-4BBB-9AF4-1AD773DC645B}" type="parTrans" cxnId="{C35F221A-D0DA-410D-B53C-C3D285AFDC5B}">
      <dgm:prSet/>
      <dgm:spPr/>
      <dgm:t>
        <a:bodyPr/>
        <a:lstStyle/>
        <a:p>
          <a:endParaRPr lang="ru-RU"/>
        </a:p>
      </dgm:t>
    </dgm:pt>
    <dgm:pt modelId="{C2B766BE-D216-4BB3-9762-69B4A11B75CA}" type="sibTrans" cxnId="{C35F221A-D0DA-410D-B53C-C3D285AFDC5B}">
      <dgm:prSet/>
      <dgm:spPr/>
      <dgm:t>
        <a:bodyPr/>
        <a:lstStyle/>
        <a:p>
          <a:endParaRPr lang="ru-RU"/>
        </a:p>
      </dgm:t>
    </dgm:pt>
    <dgm:pt modelId="{F812D5CE-F9B4-4AFC-B636-9D5D83C53232}" type="pres">
      <dgm:prSet presAssocID="{C1D6A736-4883-42A0-9693-EE7997F20209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1B577F31-ACFD-4E82-8C57-B4C8C3D0DCBF}" type="pres">
      <dgm:prSet presAssocID="{FFE9356C-EB0A-4793-84DD-E8B65E6579F7}" presName="composite" presStyleCnt="0"/>
      <dgm:spPr/>
    </dgm:pt>
    <dgm:pt modelId="{7E4FA48B-39D4-4BA4-BC72-295975CF05CA}" type="pres">
      <dgm:prSet presAssocID="{FFE9356C-EB0A-4793-84DD-E8B65E6579F7}" presName="LShape" presStyleLbl="alignNode1" presStyleIdx="0" presStyleCnt="11"/>
      <dgm:spPr/>
    </dgm:pt>
    <dgm:pt modelId="{6E176812-0D00-4D1D-B843-098C4F76F8B6}" type="pres">
      <dgm:prSet presAssocID="{FFE9356C-EB0A-4793-84DD-E8B65E6579F7}" presName="ParentText" presStyleLbl="revTx" presStyleIdx="0" presStyleCnt="6" custScaleX="99772" custScaleY="120610" custLinFactX="300000" custLinFactY="-57748" custLinFactNeighborX="314685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FB13079-0D3E-4B83-8284-017C983A4E90}" type="pres">
      <dgm:prSet presAssocID="{FFE9356C-EB0A-4793-84DD-E8B65E6579F7}" presName="Triangle" presStyleLbl="alignNode1" presStyleIdx="1" presStyleCnt="11"/>
      <dgm:spPr/>
    </dgm:pt>
    <dgm:pt modelId="{FC71F9DA-8ACC-4853-8F4A-E0E5F788C7F3}" type="pres">
      <dgm:prSet presAssocID="{13B02A95-0393-419E-942E-88BC7B808C63}" presName="sibTrans" presStyleCnt="0"/>
      <dgm:spPr/>
    </dgm:pt>
    <dgm:pt modelId="{0EB8F373-930F-4303-9D5B-A5FF409CCBEA}" type="pres">
      <dgm:prSet presAssocID="{13B02A95-0393-419E-942E-88BC7B808C63}" presName="space" presStyleCnt="0"/>
      <dgm:spPr/>
    </dgm:pt>
    <dgm:pt modelId="{1DE46630-C1CC-4C79-A157-721FFD1060B9}" type="pres">
      <dgm:prSet presAssocID="{67A703BA-D5BD-4E48-84DD-DD1B6A07319E}" presName="composite" presStyleCnt="0"/>
      <dgm:spPr/>
    </dgm:pt>
    <dgm:pt modelId="{6742B3DF-CB54-486E-BC2C-23BA9DBC5CC2}" type="pres">
      <dgm:prSet presAssocID="{67A703BA-D5BD-4E48-84DD-DD1B6A07319E}" presName="LShape" presStyleLbl="alignNode1" presStyleIdx="2" presStyleCnt="11"/>
      <dgm:spPr/>
    </dgm:pt>
    <dgm:pt modelId="{65E7DE09-9B03-4043-A7FE-D874AFC68A61}" type="pres">
      <dgm:prSet presAssocID="{67A703BA-D5BD-4E48-84DD-DD1B6A07319E}" presName="ParentText" presStyleLbl="revTx" presStyleIdx="1" presStyleCnt="6" custScaleX="99772" custScaleY="120610" custLinFactX="171755" custLinFactNeighborX="200000" custLinFactNeighborY="-880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A353E1A-23F7-46FD-91A7-DC7CF3286FFB}" type="pres">
      <dgm:prSet presAssocID="{67A703BA-D5BD-4E48-84DD-DD1B6A07319E}" presName="Triangle" presStyleLbl="alignNode1" presStyleIdx="3" presStyleCnt="11"/>
      <dgm:spPr/>
    </dgm:pt>
    <dgm:pt modelId="{36C1102A-2071-419A-86FB-86C5B665600D}" type="pres">
      <dgm:prSet presAssocID="{C2B766BE-D216-4BB3-9762-69B4A11B75CA}" presName="sibTrans" presStyleCnt="0"/>
      <dgm:spPr/>
    </dgm:pt>
    <dgm:pt modelId="{6E78EE79-1A93-420A-B7CF-606728904CA5}" type="pres">
      <dgm:prSet presAssocID="{C2B766BE-D216-4BB3-9762-69B4A11B75CA}" presName="space" presStyleCnt="0"/>
      <dgm:spPr/>
    </dgm:pt>
    <dgm:pt modelId="{B1A783DC-55F0-4C85-AA1A-5795791DD03B}" type="pres">
      <dgm:prSet presAssocID="{D1F8AED9-E724-4BF7-A3EB-9FB1C38BF934}" presName="composite" presStyleCnt="0"/>
      <dgm:spPr/>
    </dgm:pt>
    <dgm:pt modelId="{FE3FB044-FA74-4990-A8C9-60834E28B18D}" type="pres">
      <dgm:prSet presAssocID="{D1F8AED9-E724-4BF7-A3EB-9FB1C38BF934}" presName="LShape" presStyleLbl="alignNode1" presStyleIdx="4" presStyleCnt="11"/>
      <dgm:spPr/>
    </dgm:pt>
    <dgm:pt modelId="{5C36D131-5D38-4E64-9283-2A24AE6EE5D7}" type="pres">
      <dgm:prSet presAssocID="{D1F8AED9-E724-4BF7-A3EB-9FB1C38BF934}" presName="ParentText" presStyleLbl="revTx" presStyleIdx="2" presStyleCnt="6" custScaleX="99772" custScaleY="75464" custLinFactX="22974" custLinFactNeighborX="100000" custLinFactNeighborY="-514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185E5C5-6F6B-4E4B-8F05-E4F2CCFDE070}" type="pres">
      <dgm:prSet presAssocID="{D1F8AED9-E724-4BF7-A3EB-9FB1C38BF934}" presName="Triangle" presStyleLbl="alignNode1" presStyleIdx="5" presStyleCnt="11"/>
      <dgm:spPr/>
    </dgm:pt>
    <dgm:pt modelId="{6D137A47-5316-47F1-AED2-12B061306A60}" type="pres">
      <dgm:prSet presAssocID="{4A4D2FBC-E2D5-442B-A188-F4EE7041B80F}" presName="sibTrans" presStyleCnt="0"/>
      <dgm:spPr/>
    </dgm:pt>
    <dgm:pt modelId="{DDD4023C-B8EF-406B-BFED-CFC57DC323D7}" type="pres">
      <dgm:prSet presAssocID="{4A4D2FBC-E2D5-442B-A188-F4EE7041B80F}" presName="space" presStyleCnt="0"/>
      <dgm:spPr/>
    </dgm:pt>
    <dgm:pt modelId="{BA55583F-5992-41F6-B07C-5FB9584C6BB3}" type="pres">
      <dgm:prSet presAssocID="{342FC27E-BEE3-481A-9FE4-E64CB20E7DBB}" presName="composite" presStyleCnt="0"/>
      <dgm:spPr/>
    </dgm:pt>
    <dgm:pt modelId="{72E742FE-D311-4FFB-8726-CB260EB45C6A}" type="pres">
      <dgm:prSet presAssocID="{342FC27E-BEE3-481A-9FE4-E64CB20E7DBB}" presName="LShape" presStyleLbl="alignNode1" presStyleIdx="6" presStyleCnt="11"/>
      <dgm:spPr/>
    </dgm:pt>
    <dgm:pt modelId="{324F1B0D-F95D-442D-9E73-71C2F17ECA85}" type="pres">
      <dgm:prSet presAssocID="{342FC27E-BEE3-481A-9FE4-E64CB20E7DBB}" presName="ParentText" presStyleLbl="revTx" presStyleIdx="3" presStyleCnt="6" custScaleX="99772" custScaleY="120610" custLinFactX="-21449" custLinFactNeighborX="-100000" custLinFactNeighborY="592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268B140-4457-4039-8758-36CE379B26CC}" type="pres">
      <dgm:prSet presAssocID="{342FC27E-BEE3-481A-9FE4-E64CB20E7DBB}" presName="Triangle" presStyleLbl="alignNode1" presStyleIdx="7" presStyleCnt="11"/>
      <dgm:spPr/>
    </dgm:pt>
    <dgm:pt modelId="{0209DF65-0FA4-48DE-82E7-D4818985D43C}" type="pres">
      <dgm:prSet presAssocID="{B4C5D699-5415-4923-90C3-F1DE98E33ABA}" presName="sibTrans" presStyleCnt="0"/>
      <dgm:spPr/>
    </dgm:pt>
    <dgm:pt modelId="{BEC6AB1D-08CA-4ACD-B754-395309AC31E9}" type="pres">
      <dgm:prSet presAssocID="{B4C5D699-5415-4923-90C3-F1DE98E33ABA}" presName="space" presStyleCnt="0"/>
      <dgm:spPr/>
    </dgm:pt>
    <dgm:pt modelId="{CEC0AFBE-671D-482C-876C-3D562EBB7992}" type="pres">
      <dgm:prSet presAssocID="{1B99EA8C-EC17-46EE-A023-FA7749E57EAF}" presName="composite" presStyleCnt="0"/>
      <dgm:spPr/>
    </dgm:pt>
    <dgm:pt modelId="{0D3DC5A3-B2A7-4716-8C53-21CA82606BBD}" type="pres">
      <dgm:prSet presAssocID="{1B99EA8C-EC17-46EE-A023-FA7749E57EAF}" presName="LShape" presStyleLbl="alignNode1" presStyleIdx="8" presStyleCnt="11"/>
      <dgm:spPr/>
    </dgm:pt>
    <dgm:pt modelId="{D6EA18ED-AD4C-4A36-813B-ECEEA2E7022E}" type="pres">
      <dgm:prSet presAssocID="{1B99EA8C-EC17-46EE-A023-FA7749E57EAF}" presName="ParentText" presStyleLbl="revTx" presStyleIdx="4" presStyleCnt="6" custScaleX="99772" custScaleY="98517" custLinFactX="-165873" custLinFactY="6285" custLinFactNeighborX="-200000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513EF88-044E-4A22-B141-07C0932A0251}" type="pres">
      <dgm:prSet presAssocID="{1B99EA8C-EC17-46EE-A023-FA7749E57EAF}" presName="Triangle" presStyleLbl="alignNode1" presStyleIdx="9" presStyleCnt="11"/>
      <dgm:spPr/>
    </dgm:pt>
    <dgm:pt modelId="{A1E248CD-0C3F-494E-9E4E-5BE3E56AE6D2}" type="pres">
      <dgm:prSet presAssocID="{35842C72-D101-43C9-A00A-5F87E423526F}" presName="sibTrans" presStyleCnt="0"/>
      <dgm:spPr/>
    </dgm:pt>
    <dgm:pt modelId="{8FA05CD0-9261-4C08-A6AA-801938802778}" type="pres">
      <dgm:prSet presAssocID="{35842C72-D101-43C9-A00A-5F87E423526F}" presName="space" presStyleCnt="0"/>
      <dgm:spPr/>
    </dgm:pt>
    <dgm:pt modelId="{00440277-D4A1-4165-967A-7B404209E286}" type="pres">
      <dgm:prSet presAssocID="{AC7325CB-4E02-4655-9826-41D888907D5E}" presName="composite" presStyleCnt="0"/>
      <dgm:spPr/>
    </dgm:pt>
    <dgm:pt modelId="{D429FD4F-2301-4E0D-BB55-FF9C6613FCEC}" type="pres">
      <dgm:prSet presAssocID="{AC7325CB-4E02-4655-9826-41D888907D5E}" presName="LShape" presStyleLbl="alignNode1" presStyleIdx="10" presStyleCnt="11"/>
      <dgm:spPr/>
    </dgm:pt>
    <dgm:pt modelId="{C8CB18E2-FF5E-43C8-8985-93C8228BB61F}" type="pres">
      <dgm:prSet presAssocID="{AC7325CB-4E02-4655-9826-41D888907D5E}" presName="ParentText" presStyleLbl="revTx" presStyleIdx="5" presStyleCnt="6" custScaleX="99772" custScaleY="83052" custLinFactX="-300000" custLinFactY="69375" custLinFactNeighborX="-310296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A665D6F-1F6E-41D6-8599-A96548889AA1}" type="presOf" srcId="{D1F8AED9-E724-4BF7-A3EB-9FB1C38BF934}" destId="{5C36D131-5D38-4E64-9283-2A24AE6EE5D7}" srcOrd="0" destOrd="0" presId="urn:microsoft.com/office/officeart/2009/3/layout/StepUpProcess"/>
    <dgm:cxn modelId="{01C62716-C73B-4CFF-A96E-5ED11A7642AA}" type="presOf" srcId="{AC7325CB-4E02-4655-9826-41D888907D5E}" destId="{C8CB18E2-FF5E-43C8-8985-93C8228BB61F}" srcOrd="0" destOrd="0" presId="urn:microsoft.com/office/officeart/2009/3/layout/StepUpProcess"/>
    <dgm:cxn modelId="{8D913080-82D5-4E72-A64D-90F1D30AFE08}" type="presOf" srcId="{67A703BA-D5BD-4E48-84DD-DD1B6A07319E}" destId="{65E7DE09-9B03-4043-A7FE-D874AFC68A61}" srcOrd="0" destOrd="0" presId="urn:microsoft.com/office/officeart/2009/3/layout/StepUpProcess"/>
    <dgm:cxn modelId="{2A049E05-DC64-4A8E-92FC-A494FBA9B2FD}" srcId="{C1D6A736-4883-42A0-9693-EE7997F20209}" destId="{FFE9356C-EB0A-4793-84DD-E8B65E6579F7}" srcOrd="0" destOrd="0" parTransId="{D14922C4-595D-420D-B55B-56944B7064B8}" sibTransId="{13B02A95-0393-419E-942E-88BC7B808C63}"/>
    <dgm:cxn modelId="{C35F221A-D0DA-410D-B53C-C3D285AFDC5B}" srcId="{C1D6A736-4883-42A0-9693-EE7997F20209}" destId="{67A703BA-D5BD-4E48-84DD-DD1B6A07319E}" srcOrd="1" destOrd="0" parTransId="{A76251DB-DF7B-4BBB-9AF4-1AD773DC645B}" sibTransId="{C2B766BE-D216-4BB3-9762-69B4A11B75CA}"/>
    <dgm:cxn modelId="{FA9F164F-6D53-41F0-A3E9-80F5CFBC487C}" srcId="{C1D6A736-4883-42A0-9693-EE7997F20209}" destId="{1B99EA8C-EC17-46EE-A023-FA7749E57EAF}" srcOrd="4" destOrd="0" parTransId="{EEDB07B0-EED6-4DAB-892B-010A5D15FA8D}" sibTransId="{35842C72-D101-43C9-A00A-5F87E423526F}"/>
    <dgm:cxn modelId="{6BF92CCA-837A-430F-AD4C-C28D0AC9EB0E}" srcId="{C1D6A736-4883-42A0-9693-EE7997F20209}" destId="{342FC27E-BEE3-481A-9FE4-E64CB20E7DBB}" srcOrd="3" destOrd="0" parTransId="{6C455D3C-4279-4509-9AA1-D96C20B4F4A6}" sibTransId="{B4C5D699-5415-4923-90C3-F1DE98E33ABA}"/>
    <dgm:cxn modelId="{5E5D4C3E-D270-4B46-8333-47C1FAC49098}" type="presOf" srcId="{342FC27E-BEE3-481A-9FE4-E64CB20E7DBB}" destId="{324F1B0D-F95D-442D-9E73-71C2F17ECA85}" srcOrd="0" destOrd="0" presId="urn:microsoft.com/office/officeart/2009/3/layout/StepUpProcess"/>
    <dgm:cxn modelId="{EABEA998-3C2A-41F9-BF36-051F58EE3140}" srcId="{C1D6A736-4883-42A0-9693-EE7997F20209}" destId="{D1F8AED9-E724-4BF7-A3EB-9FB1C38BF934}" srcOrd="2" destOrd="0" parTransId="{F2A197B8-DC26-485D-B840-EA1065BDCB43}" sibTransId="{4A4D2FBC-E2D5-442B-A188-F4EE7041B80F}"/>
    <dgm:cxn modelId="{673BAF92-1C44-400D-87F1-81DB831C3477}" type="presOf" srcId="{C1D6A736-4883-42A0-9693-EE7997F20209}" destId="{F812D5CE-F9B4-4AFC-B636-9D5D83C53232}" srcOrd="0" destOrd="0" presId="urn:microsoft.com/office/officeart/2009/3/layout/StepUpProcess"/>
    <dgm:cxn modelId="{1BC25FDA-BAED-4FC7-AF0D-27568B2BE0D3}" type="presOf" srcId="{FFE9356C-EB0A-4793-84DD-E8B65E6579F7}" destId="{6E176812-0D00-4D1D-B843-098C4F76F8B6}" srcOrd="0" destOrd="0" presId="urn:microsoft.com/office/officeart/2009/3/layout/StepUpProcess"/>
    <dgm:cxn modelId="{428DE5EB-475A-489D-8C11-DDCA3D98E0FE}" srcId="{C1D6A736-4883-42A0-9693-EE7997F20209}" destId="{AC7325CB-4E02-4655-9826-41D888907D5E}" srcOrd="5" destOrd="0" parTransId="{879C2353-53EE-4911-BE75-9083584C956B}" sibTransId="{BB35EB03-88C0-480A-AEB7-F3C7ADAC078C}"/>
    <dgm:cxn modelId="{A2E35332-E84D-4351-84DE-D9D7B4CC03D4}" type="presOf" srcId="{1B99EA8C-EC17-46EE-A023-FA7749E57EAF}" destId="{D6EA18ED-AD4C-4A36-813B-ECEEA2E7022E}" srcOrd="0" destOrd="0" presId="urn:microsoft.com/office/officeart/2009/3/layout/StepUpProcess"/>
    <dgm:cxn modelId="{D750FD34-C566-49BF-AD76-FFBA66F7916B}" type="presParOf" srcId="{F812D5CE-F9B4-4AFC-B636-9D5D83C53232}" destId="{1B577F31-ACFD-4E82-8C57-B4C8C3D0DCBF}" srcOrd="0" destOrd="0" presId="urn:microsoft.com/office/officeart/2009/3/layout/StepUpProcess"/>
    <dgm:cxn modelId="{3C106644-1211-402E-AA73-1797C24DD244}" type="presParOf" srcId="{1B577F31-ACFD-4E82-8C57-B4C8C3D0DCBF}" destId="{7E4FA48B-39D4-4BA4-BC72-295975CF05CA}" srcOrd="0" destOrd="0" presId="urn:microsoft.com/office/officeart/2009/3/layout/StepUpProcess"/>
    <dgm:cxn modelId="{22395A11-1575-4159-8F0D-E48BAE9030C5}" type="presParOf" srcId="{1B577F31-ACFD-4E82-8C57-B4C8C3D0DCBF}" destId="{6E176812-0D00-4D1D-B843-098C4F76F8B6}" srcOrd="1" destOrd="0" presId="urn:microsoft.com/office/officeart/2009/3/layout/StepUpProcess"/>
    <dgm:cxn modelId="{FCCF97C8-699D-4B2F-BD1C-009D30AA55E1}" type="presParOf" srcId="{1B577F31-ACFD-4E82-8C57-B4C8C3D0DCBF}" destId="{FFB13079-0D3E-4B83-8284-017C983A4E90}" srcOrd="2" destOrd="0" presId="urn:microsoft.com/office/officeart/2009/3/layout/StepUpProcess"/>
    <dgm:cxn modelId="{CD0A3253-82D2-44E1-9BDD-A1BD77BCE4FB}" type="presParOf" srcId="{F812D5CE-F9B4-4AFC-B636-9D5D83C53232}" destId="{FC71F9DA-8ACC-4853-8F4A-E0E5F788C7F3}" srcOrd="1" destOrd="0" presId="urn:microsoft.com/office/officeart/2009/3/layout/StepUpProcess"/>
    <dgm:cxn modelId="{E61DBC9C-E6F2-4D0A-827C-5764DA24B83D}" type="presParOf" srcId="{FC71F9DA-8ACC-4853-8F4A-E0E5F788C7F3}" destId="{0EB8F373-930F-4303-9D5B-A5FF409CCBEA}" srcOrd="0" destOrd="0" presId="urn:microsoft.com/office/officeart/2009/3/layout/StepUpProcess"/>
    <dgm:cxn modelId="{E31781E9-C413-4889-9480-BB71C018906C}" type="presParOf" srcId="{F812D5CE-F9B4-4AFC-B636-9D5D83C53232}" destId="{1DE46630-C1CC-4C79-A157-721FFD1060B9}" srcOrd="2" destOrd="0" presId="urn:microsoft.com/office/officeart/2009/3/layout/StepUpProcess"/>
    <dgm:cxn modelId="{13BB82B4-87C0-49C5-BD22-4EBE276DEEFF}" type="presParOf" srcId="{1DE46630-C1CC-4C79-A157-721FFD1060B9}" destId="{6742B3DF-CB54-486E-BC2C-23BA9DBC5CC2}" srcOrd="0" destOrd="0" presId="urn:microsoft.com/office/officeart/2009/3/layout/StepUpProcess"/>
    <dgm:cxn modelId="{78188BFA-2276-4E30-935F-93B4AE21C336}" type="presParOf" srcId="{1DE46630-C1CC-4C79-A157-721FFD1060B9}" destId="{65E7DE09-9B03-4043-A7FE-D874AFC68A61}" srcOrd="1" destOrd="0" presId="urn:microsoft.com/office/officeart/2009/3/layout/StepUpProcess"/>
    <dgm:cxn modelId="{D15FEE77-177D-429F-8E65-7D88D5EAAA3E}" type="presParOf" srcId="{1DE46630-C1CC-4C79-A157-721FFD1060B9}" destId="{8A353E1A-23F7-46FD-91A7-DC7CF3286FFB}" srcOrd="2" destOrd="0" presId="urn:microsoft.com/office/officeart/2009/3/layout/StepUpProcess"/>
    <dgm:cxn modelId="{EE8202E0-992A-45CF-8B58-27E8A87B3429}" type="presParOf" srcId="{F812D5CE-F9B4-4AFC-B636-9D5D83C53232}" destId="{36C1102A-2071-419A-86FB-86C5B665600D}" srcOrd="3" destOrd="0" presId="urn:microsoft.com/office/officeart/2009/3/layout/StepUpProcess"/>
    <dgm:cxn modelId="{65D66ADE-4412-410D-8FAE-729344475E88}" type="presParOf" srcId="{36C1102A-2071-419A-86FB-86C5B665600D}" destId="{6E78EE79-1A93-420A-B7CF-606728904CA5}" srcOrd="0" destOrd="0" presId="urn:microsoft.com/office/officeart/2009/3/layout/StepUpProcess"/>
    <dgm:cxn modelId="{4D436742-93C9-442A-BFC1-07DDD7DEAD70}" type="presParOf" srcId="{F812D5CE-F9B4-4AFC-B636-9D5D83C53232}" destId="{B1A783DC-55F0-4C85-AA1A-5795791DD03B}" srcOrd="4" destOrd="0" presId="urn:microsoft.com/office/officeart/2009/3/layout/StepUpProcess"/>
    <dgm:cxn modelId="{F8B6041A-44D2-4B19-8602-A6ABA37A5EFB}" type="presParOf" srcId="{B1A783DC-55F0-4C85-AA1A-5795791DD03B}" destId="{FE3FB044-FA74-4990-A8C9-60834E28B18D}" srcOrd="0" destOrd="0" presId="urn:microsoft.com/office/officeart/2009/3/layout/StepUpProcess"/>
    <dgm:cxn modelId="{B97F0DB8-757B-4DA2-AEFE-C008CD5237F9}" type="presParOf" srcId="{B1A783DC-55F0-4C85-AA1A-5795791DD03B}" destId="{5C36D131-5D38-4E64-9283-2A24AE6EE5D7}" srcOrd="1" destOrd="0" presId="urn:microsoft.com/office/officeart/2009/3/layout/StepUpProcess"/>
    <dgm:cxn modelId="{12643B8F-8155-4D49-87D3-2C608A775AFF}" type="presParOf" srcId="{B1A783DC-55F0-4C85-AA1A-5795791DD03B}" destId="{4185E5C5-6F6B-4E4B-8F05-E4F2CCFDE070}" srcOrd="2" destOrd="0" presId="urn:microsoft.com/office/officeart/2009/3/layout/StepUpProcess"/>
    <dgm:cxn modelId="{4D50BA63-8995-4CA7-B040-7E19018119D6}" type="presParOf" srcId="{F812D5CE-F9B4-4AFC-B636-9D5D83C53232}" destId="{6D137A47-5316-47F1-AED2-12B061306A60}" srcOrd="5" destOrd="0" presId="urn:microsoft.com/office/officeart/2009/3/layout/StepUpProcess"/>
    <dgm:cxn modelId="{7EF6BD47-48ED-433D-BC43-9F700442CDEA}" type="presParOf" srcId="{6D137A47-5316-47F1-AED2-12B061306A60}" destId="{DDD4023C-B8EF-406B-BFED-CFC57DC323D7}" srcOrd="0" destOrd="0" presId="urn:microsoft.com/office/officeart/2009/3/layout/StepUpProcess"/>
    <dgm:cxn modelId="{B6AA2871-F4E4-4BBE-9AA2-91EACD111EA4}" type="presParOf" srcId="{F812D5CE-F9B4-4AFC-B636-9D5D83C53232}" destId="{BA55583F-5992-41F6-B07C-5FB9584C6BB3}" srcOrd="6" destOrd="0" presId="urn:microsoft.com/office/officeart/2009/3/layout/StepUpProcess"/>
    <dgm:cxn modelId="{4BA08BF4-0741-4105-BF2B-4C16C7406C98}" type="presParOf" srcId="{BA55583F-5992-41F6-B07C-5FB9584C6BB3}" destId="{72E742FE-D311-4FFB-8726-CB260EB45C6A}" srcOrd="0" destOrd="0" presId="urn:microsoft.com/office/officeart/2009/3/layout/StepUpProcess"/>
    <dgm:cxn modelId="{2D7C6B58-3D58-497A-B3B5-B6AF21B3E42D}" type="presParOf" srcId="{BA55583F-5992-41F6-B07C-5FB9584C6BB3}" destId="{324F1B0D-F95D-442D-9E73-71C2F17ECA85}" srcOrd="1" destOrd="0" presId="urn:microsoft.com/office/officeart/2009/3/layout/StepUpProcess"/>
    <dgm:cxn modelId="{8754BA47-7DF1-4ED1-9D2F-D0CFCB19F52E}" type="presParOf" srcId="{BA55583F-5992-41F6-B07C-5FB9584C6BB3}" destId="{E268B140-4457-4039-8758-36CE379B26CC}" srcOrd="2" destOrd="0" presId="urn:microsoft.com/office/officeart/2009/3/layout/StepUpProcess"/>
    <dgm:cxn modelId="{C94D1942-BD83-410D-AFA1-B4D033BB4EC2}" type="presParOf" srcId="{F812D5CE-F9B4-4AFC-B636-9D5D83C53232}" destId="{0209DF65-0FA4-48DE-82E7-D4818985D43C}" srcOrd="7" destOrd="0" presId="urn:microsoft.com/office/officeart/2009/3/layout/StepUpProcess"/>
    <dgm:cxn modelId="{5E953DC7-FE06-4029-9AB8-C6640A4B38EA}" type="presParOf" srcId="{0209DF65-0FA4-48DE-82E7-D4818985D43C}" destId="{BEC6AB1D-08CA-4ACD-B754-395309AC31E9}" srcOrd="0" destOrd="0" presId="urn:microsoft.com/office/officeart/2009/3/layout/StepUpProcess"/>
    <dgm:cxn modelId="{F3FBC9B8-1CD7-48B1-9077-02EA4C3013C6}" type="presParOf" srcId="{F812D5CE-F9B4-4AFC-B636-9D5D83C53232}" destId="{CEC0AFBE-671D-482C-876C-3D562EBB7992}" srcOrd="8" destOrd="0" presId="urn:microsoft.com/office/officeart/2009/3/layout/StepUpProcess"/>
    <dgm:cxn modelId="{51280A86-9EB0-48C6-81EA-A5BBA34683E3}" type="presParOf" srcId="{CEC0AFBE-671D-482C-876C-3D562EBB7992}" destId="{0D3DC5A3-B2A7-4716-8C53-21CA82606BBD}" srcOrd="0" destOrd="0" presId="urn:microsoft.com/office/officeart/2009/3/layout/StepUpProcess"/>
    <dgm:cxn modelId="{5A9B7B10-518B-434D-B85F-39778AA1E105}" type="presParOf" srcId="{CEC0AFBE-671D-482C-876C-3D562EBB7992}" destId="{D6EA18ED-AD4C-4A36-813B-ECEEA2E7022E}" srcOrd="1" destOrd="0" presId="urn:microsoft.com/office/officeart/2009/3/layout/StepUpProcess"/>
    <dgm:cxn modelId="{F8BBD88F-24C9-4ED4-8C51-1428EEF26C24}" type="presParOf" srcId="{CEC0AFBE-671D-482C-876C-3D562EBB7992}" destId="{6513EF88-044E-4A22-B141-07C0932A0251}" srcOrd="2" destOrd="0" presId="urn:microsoft.com/office/officeart/2009/3/layout/StepUpProcess"/>
    <dgm:cxn modelId="{B54314E6-9E78-4BDB-A107-9B4E9A5475CE}" type="presParOf" srcId="{F812D5CE-F9B4-4AFC-B636-9D5D83C53232}" destId="{A1E248CD-0C3F-494E-9E4E-5BE3E56AE6D2}" srcOrd="9" destOrd="0" presId="urn:microsoft.com/office/officeart/2009/3/layout/StepUpProcess"/>
    <dgm:cxn modelId="{EF10A973-1025-4060-A76B-C37A461911AD}" type="presParOf" srcId="{A1E248CD-0C3F-494E-9E4E-5BE3E56AE6D2}" destId="{8FA05CD0-9261-4C08-A6AA-801938802778}" srcOrd="0" destOrd="0" presId="urn:microsoft.com/office/officeart/2009/3/layout/StepUpProcess"/>
    <dgm:cxn modelId="{6B59E0CB-F379-4257-8957-C7FE37AFA9B7}" type="presParOf" srcId="{F812D5CE-F9B4-4AFC-B636-9D5D83C53232}" destId="{00440277-D4A1-4165-967A-7B404209E286}" srcOrd="10" destOrd="0" presId="urn:microsoft.com/office/officeart/2009/3/layout/StepUpProcess"/>
    <dgm:cxn modelId="{89DBA1A3-1A04-4698-98B3-243F2D7C30D8}" type="presParOf" srcId="{00440277-D4A1-4165-967A-7B404209E286}" destId="{D429FD4F-2301-4E0D-BB55-FF9C6613FCEC}" srcOrd="0" destOrd="0" presId="urn:microsoft.com/office/officeart/2009/3/layout/StepUpProcess"/>
    <dgm:cxn modelId="{0AEB2572-3182-4927-9FCC-DE72EAF2C9E6}" type="presParOf" srcId="{00440277-D4A1-4165-967A-7B404209E286}" destId="{C8CB18E2-FF5E-43C8-8985-93C8228BB61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7C2009-F963-4318-AFAE-42376F28A105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FC8C7DC5-E835-4128-82F8-2B3034C57876}">
      <dgm:prSet phldrT="[Текст]"/>
      <dgm:spPr>
        <a:ln>
          <a:solidFill>
            <a:schemeClr val="accent2">
              <a:lumMod val="20000"/>
              <a:lumOff val="80000"/>
            </a:schemeClr>
          </a:solidFill>
        </a:ln>
      </dgm:spPr>
      <dgm:t>
        <a:bodyPr/>
        <a:lstStyle/>
        <a:p>
          <a:pPr algn="ctr">
            <a:spcAft>
              <a:spcPts val="0"/>
            </a:spcAft>
          </a:pPr>
          <a:r>
            <a:rPr lang="ru-RU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Традиционное образование:</a:t>
          </a:r>
        </a:p>
        <a:p>
          <a:pPr algn="l">
            <a:spcAft>
              <a:spcPts val="0"/>
            </a:spcAft>
          </a:pP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+ Привычно людям</a:t>
          </a:r>
        </a:p>
        <a:p>
          <a:pPr algn="l">
            <a:spcAft>
              <a:spcPts val="0"/>
            </a:spcAft>
          </a:pP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+ Живая коммуникация</a:t>
          </a:r>
        </a:p>
        <a:p>
          <a:pPr algn="l">
            <a:spcAft>
              <a:spcPts val="0"/>
            </a:spcAft>
          </a:pP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- Недоступность в некоторых городах</a:t>
          </a:r>
        </a:p>
        <a:p>
          <a:pPr algn="l">
            <a:spcAft>
              <a:spcPts val="0"/>
            </a:spcAft>
          </a:pP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- Нужда ездить в кабинет</a:t>
          </a:r>
        </a:p>
        <a:p>
          <a:pPr algn="l">
            <a:spcAft>
              <a:spcPts val="0"/>
            </a:spcAft>
          </a:pP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- Небольшой выбор</a:t>
          </a:r>
        </a:p>
      </dgm:t>
    </dgm:pt>
    <dgm:pt modelId="{ADB956C8-835D-4EE2-A9F4-9E2A5858BCA3}" type="parTrans" cxnId="{956580ED-C287-4CB8-B14C-DEE1BCFCF671}">
      <dgm:prSet/>
      <dgm:spPr/>
      <dgm:t>
        <a:bodyPr/>
        <a:lstStyle/>
        <a:p>
          <a:endParaRPr lang="ru-RU"/>
        </a:p>
      </dgm:t>
    </dgm:pt>
    <dgm:pt modelId="{5F042F17-543C-428F-93C2-5661E6BE1883}" type="sibTrans" cxnId="{956580ED-C287-4CB8-B14C-DEE1BCFCF671}">
      <dgm:prSet/>
      <dgm:spPr/>
      <dgm:t>
        <a:bodyPr/>
        <a:lstStyle/>
        <a:p>
          <a:endParaRPr lang="ru-RU"/>
        </a:p>
      </dgm:t>
    </dgm:pt>
    <dgm:pt modelId="{F104D524-15BF-45BE-9083-A9B40D3754FF}">
      <dgm:prSet phldrT="[Текст]"/>
      <dgm:spPr>
        <a:ln>
          <a:solidFill>
            <a:schemeClr val="accent2">
              <a:lumMod val="20000"/>
              <a:lumOff val="80000"/>
            </a:schemeClr>
          </a:solidFill>
        </a:ln>
      </dgm:spPr>
      <dgm:t>
        <a:bodyPr/>
        <a:lstStyle/>
        <a:p>
          <a:pPr algn="ctr">
            <a:spcAft>
              <a:spcPts val="0"/>
            </a:spcAft>
          </a:pPr>
          <a:r>
            <a:rPr lang="ru-RU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Самообразование</a:t>
          </a:r>
          <a:r>
            <a: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</a:p>
        <a:p>
          <a:pPr algn="l">
            <a:spcAft>
              <a:spcPts val="0"/>
            </a:spcAft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+</a:t>
          </a:r>
          <a:r>
            <a:rPr lang="ru-RU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Бесплатно</a:t>
          </a:r>
        </a:p>
        <a:p>
          <a:pPr algn="l">
            <a:spcAft>
              <a:spcPts val="0"/>
            </a:spcAft>
          </a:pPr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- Сложно</a:t>
          </a:r>
        </a:p>
        <a:p>
          <a:pPr algn="l">
            <a:spcAft>
              <a:spcPts val="0"/>
            </a:spcAft>
          </a:pPr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- Нет гарантии качества образования</a:t>
          </a:r>
        </a:p>
      </dgm:t>
    </dgm:pt>
    <dgm:pt modelId="{73E63FC9-AF96-4C7C-AEE8-7605DF4B7CF8}" type="parTrans" cxnId="{24338DAE-3443-46D3-9320-FC10490A413A}">
      <dgm:prSet/>
      <dgm:spPr/>
      <dgm:t>
        <a:bodyPr/>
        <a:lstStyle/>
        <a:p>
          <a:endParaRPr lang="ru-RU"/>
        </a:p>
      </dgm:t>
    </dgm:pt>
    <dgm:pt modelId="{0272EFC7-3A09-4065-B87C-A5347CBD5689}" type="sibTrans" cxnId="{24338DAE-3443-46D3-9320-FC10490A413A}">
      <dgm:prSet/>
      <dgm:spPr/>
      <dgm:t>
        <a:bodyPr/>
        <a:lstStyle/>
        <a:p>
          <a:endParaRPr lang="ru-RU"/>
        </a:p>
      </dgm:t>
    </dgm:pt>
    <dgm:pt modelId="{7F0EB2B1-B9FB-4794-8277-5B5EA53CB269}">
      <dgm:prSet phldrT="[Текст]"/>
      <dgm:spPr>
        <a:ln>
          <a:solidFill>
            <a:schemeClr val="accent2">
              <a:lumMod val="20000"/>
              <a:lumOff val="80000"/>
            </a:schemeClr>
          </a:solidFill>
        </a:ln>
      </dgm:spPr>
      <dgm:t>
        <a:bodyPr/>
        <a:lstStyle/>
        <a:p>
          <a:pPr algn="ctr">
            <a:spcAft>
              <a:spcPts val="0"/>
            </a:spcAft>
          </a:pPr>
          <a:r>
            <a:rPr lang="ru-RU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Другие онлайн школы</a:t>
          </a:r>
          <a:r>
            <a: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  <a:p>
          <a:pPr algn="l">
            <a:spcAft>
              <a:spcPts val="0"/>
            </a:spcAft>
          </a:pP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большая база клиентов и штат сотрудников</a:t>
          </a:r>
        </a:p>
        <a:p>
          <a:pPr algn="l">
            <a:spcAft>
              <a:spcPts val="0"/>
            </a:spcAft>
          </a:pPr>
          <a:r>
            <a:rPr lang="ru-RU" b="0" dirty="0">
              <a:latin typeface="Times New Roman" panose="02020603050405020304" pitchFamily="18" charset="0"/>
              <a:cs typeface="Times New Roman" panose="02020603050405020304" pitchFamily="18" charset="0"/>
            </a:rPr>
            <a:t>- Политика</a:t>
          </a:r>
        </a:p>
        <a:p>
          <a:pPr algn="ctr">
            <a:spcAft>
              <a:spcPts val="0"/>
            </a:spcAft>
          </a:pPr>
          <a:endParaRPr lang="ru-RU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ctr">
            <a:spcAft>
              <a:spcPts val="0"/>
            </a:spcAft>
          </a:pPr>
          <a:endParaRPr lang="ru-RU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9773B8-6979-42D7-8E7B-9FF7369DF5A3}" type="parTrans" cxnId="{05408BFA-63E2-49EA-A2E5-795BA628E871}">
      <dgm:prSet/>
      <dgm:spPr/>
      <dgm:t>
        <a:bodyPr/>
        <a:lstStyle/>
        <a:p>
          <a:endParaRPr lang="ru-RU"/>
        </a:p>
      </dgm:t>
    </dgm:pt>
    <dgm:pt modelId="{0655567B-FEEE-4101-B98B-16BD66F20EF8}" type="sibTrans" cxnId="{05408BFA-63E2-49EA-A2E5-795BA628E871}">
      <dgm:prSet/>
      <dgm:spPr/>
      <dgm:t>
        <a:bodyPr/>
        <a:lstStyle/>
        <a:p>
          <a:endParaRPr lang="ru-RU"/>
        </a:p>
      </dgm:t>
    </dgm:pt>
    <dgm:pt modelId="{ACA66680-F04C-4E23-83C6-764782F39DF0}" type="pres">
      <dgm:prSet presAssocID="{5D7C2009-F963-4318-AFAE-42376F28A10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852AAE2-8E3C-4F0F-8D9A-6501F360F2CA}" type="pres">
      <dgm:prSet presAssocID="{FC8C7DC5-E835-4128-82F8-2B3034C5787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B3CCEE5-B4A0-4478-9938-D568D6465ECB}" type="pres">
      <dgm:prSet presAssocID="{5F042F17-543C-428F-93C2-5661E6BE1883}" presName="sibTrans" presStyleCnt="0"/>
      <dgm:spPr/>
    </dgm:pt>
    <dgm:pt modelId="{5D4BBC36-647B-4291-B6BC-7F0A5970831E}" type="pres">
      <dgm:prSet presAssocID="{F104D524-15BF-45BE-9083-A9B40D3754F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EB418C-BB16-41DA-8519-11A01695DC2A}" type="pres">
      <dgm:prSet presAssocID="{0272EFC7-3A09-4065-B87C-A5347CBD5689}" presName="sibTrans" presStyleCnt="0"/>
      <dgm:spPr/>
    </dgm:pt>
    <dgm:pt modelId="{DC67D3FE-4A58-4782-8F27-64DBF6066443}" type="pres">
      <dgm:prSet presAssocID="{7F0EB2B1-B9FB-4794-8277-5B5EA53CB269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7065B27-BA7D-4732-942C-179D315EF7C6}" type="presOf" srcId="{7F0EB2B1-B9FB-4794-8277-5B5EA53CB269}" destId="{DC67D3FE-4A58-4782-8F27-64DBF6066443}" srcOrd="0" destOrd="0" presId="urn:microsoft.com/office/officeart/2005/8/layout/default"/>
    <dgm:cxn modelId="{05408BFA-63E2-49EA-A2E5-795BA628E871}" srcId="{5D7C2009-F963-4318-AFAE-42376F28A105}" destId="{7F0EB2B1-B9FB-4794-8277-5B5EA53CB269}" srcOrd="2" destOrd="0" parTransId="{F99773B8-6979-42D7-8E7B-9FF7369DF5A3}" sibTransId="{0655567B-FEEE-4101-B98B-16BD66F20EF8}"/>
    <dgm:cxn modelId="{EF13B234-83E7-4D2A-91D3-DE087F8C85A6}" type="presOf" srcId="{F104D524-15BF-45BE-9083-A9B40D3754FF}" destId="{5D4BBC36-647B-4291-B6BC-7F0A5970831E}" srcOrd="0" destOrd="0" presId="urn:microsoft.com/office/officeart/2005/8/layout/default"/>
    <dgm:cxn modelId="{24338DAE-3443-46D3-9320-FC10490A413A}" srcId="{5D7C2009-F963-4318-AFAE-42376F28A105}" destId="{F104D524-15BF-45BE-9083-A9B40D3754FF}" srcOrd="1" destOrd="0" parTransId="{73E63FC9-AF96-4C7C-AEE8-7605DF4B7CF8}" sibTransId="{0272EFC7-3A09-4065-B87C-A5347CBD5689}"/>
    <dgm:cxn modelId="{A8AE6B77-7259-46FE-9A42-44AC34800916}" type="presOf" srcId="{5D7C2009-F963-4318-AFAE-42376F28A105}" destId="{ACA66680-F04C-4E23-83C6-764782F39DF0}" srcOrd="0" destOrd="0" presId="urn:microsoft.com/office/officeart/2005/8/layout/default"/>
    <dgm:cxn modelId="{956580ED-C287-4CB8-B14C-DEE1BCFCF671}" srcId="{5D7C2009-F963-4318-AFAE-42376F28A105}" destId="{FC8C7DC5-E835-4128-82F8-2B3034C57876}" srcOrd="0" destOrd="0" parTransId="{ADB956C8-835D-4EE2-A9F4-9E2A5858BCA3}" sibTransId="{5F042F17-543C-428F-93C2-5661E6BE1883}"/>
    <dgm:cxn modelId="{18A9D7FF-7858-4ADA-A9EE-FDAA33D1277C}" type="presOf" srcId="{FC8C7DC5-E835-4128-82F8-2B3034C57876}" destId="{7852AAE2-8E3C-4F0F-8D9A-6501F360F2CA}" srcOrd="0" destOrd="0" presId="urn:microsoft.com/office/officeart/2005/8/layout/default"/>
    <dgm:cxn modelId="{73BD014C-6A66-402A-8C47-003ADAEC2CFA}" type="presParOf" srcId="{ACA66680-F04C-4E23-83C6-764782F39DF0}" destId="{7852AAE2-8E3C-4F0F-8D9A-6501F360F2CA}" srcOrd="0" destOrd="0" presId="urn:microsoft.com/office/officeart/2005/8/layout/default"/>
    <dgm:cxn modelId="{AFEB2019-965F-42BE-BB08-CB0144262C84}" type="presParOf" srcId="{ACA66680-F04C-4E23-83C6-764782F39DF0}" destId="{BB3CCEE5-B4A0-4478-9938-D568D6465ECB}" srcOrd="1" destOrd="0" presId="urn:microsoft.com/office/officeart/2005/8/layout/default"/>
    <dgm:cxn modelId="{65AC33D1-38B0-4C50-8DA0-F1F086152A80}" type="presParOf" srcId="{ACA66680-F04C-4E23-83C6-764782F39DF0}" destId="{5D4BBC36-647B-4291-B6BC-7F0A5970831E}" srcOrd="2" destOrd="0" presId="urn:microsoft.com/office/officeart/2005/8/layout/default"/>
    <dgm:cxn modelId="{5C198ACA-67DF-4050-9A53-9C049DDF6AA2}" type="presParOf" srcId="{ACA66680-F04C-4E23-83C6-764782F39DF0}" destId="{C6EB418C-BB16-41DA-8519-11A01695DC2A}" srcOrd="3" destOrd="0" presId="urn:microsoft.com/office/officeart/2005/8/layout/default"/>
    <dgm:cxn modelId="{DA136BBB-355E-4CF7-9303-5357CF0FF096}" type="presParOf" srcId="{ACA66680-F04C-4E23-83C6-764782F39DF0}" destId="{DC67D3FE-4A58-4782-8F27-64DBF606644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7C2009-F963-4318-AFAE-42376F28A105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FC8C7DC5-E835-4128-82F8-2B3034C57876}">
      <dgm:prSet phldrT="[Текст]"/>
      <dgm:spPr>
        <a:ln>
          <a:solidFill>
            <a:schemeClr val="accent2">
              <a:lumMod val="20000"/>
              <a:lumOff val="80000"/>
            </a:schemeClr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ru-RU" b="1" dirty="0">
              <a:latin typeface="Times New Roman" panose="02020603050405020304" pitchFamily="18" charset="0"/>
              <a:cs typeface="Times New Roman" panose="02020603050405020304" pitchFamily="18" charset="0"/>
            </a:rPr>
            <a:t>Ценностное предложение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dirty="0">
              <a:solidFill>
                <a:srgbClr val="2035F8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Удобство и доступность обучения из любой точки мира.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Широкий выбор курсов и программ, адаптированных под различные уровни знаний и потребности. Возможность учиться в удобное время и в собственном темпе</a:t>
          </a:r>
        </a:p>
      </dgm:t>
    </dgm:pt>
    <dgm:pt modelId="{ADB956C8-835D-4EE2-A9F4-9E2A5858BCA3}" type="parTrans" cxnId="{956580ED-C287-4CB8-B14C-DEE1BCFCF671}">
      <dgm:prSet/>
      <dgm:spPr/>
      <dgm:t>
        <a:bodyPr/>
        <a:lstStyle/>
        <a:p>
          <a:endParaRPr lang="ru-RU"/>
        </a:p>
      </dgm:t>
    </dgm:pt>
    <dgm:pt modelId="{5F042F17-543C-428F-93C2-5661E6BE1883}" type="sibTrans" cxnId="{956580ED-C287-4CB8-B14C-DEE1BCFCF671}">
      <dgm:prSet/>
      <dgm:spPr/>
      <dgm:t>
        <a:bodyPr/>
        <a:lstStyle/>
        <a:p>
          <a:endParaRPr lang="ru-RU"/>
        </a:p>
      </dgm:t>
    </dgm:pt>
    <dgm:pt modelId="{F104D524-15BF-45BE-9083-A9B40D3754FF}">
      <dgm:prSet phldrT="[Текст]"/>
      <dgm:spPr>
        <a:ln>
          <a:solidFill>
            <a:schemeClr val="accent2">
              <a:lumMod val="20000"/>
              <a:lumOff val="80000"/>
            </a:schemeClr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ru-RU" b="1" dirty="0">
              <a:latin typeface="Times New Roman" panose="02020603050405020304" pitchFamily="18" charset="0"/>
              <a:cs typeface="Times New Roman" panose="02020603050405020304" pitchFamily="18" charset="0"/>
            </a:rPr>
            <a:t>Каналы сбыта: </a:t>
          </a:r>
          <a:r>
            <a:rPr lang="ru-RU" dirty="0">
              <a:solidFill>
                <a:srgbClr val="2035F8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Онлайн-платформы и веб-сайты. Мобильные приложения. Социальные сети и онлайн-реклама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73E63FC9-AF96-4C7C-AEE8-7605DF4B7CF8}" type="parTrans" cxnId="{24338DAE-3443-46D3-9320-FC10490A413A}">
      <dgm:prSet/>
      <dgm:spPr/>
      <dgm:t>
        <a:bodyPr/>
        <a:lstStyle/>
        <a:p>
          <a:endParaRPr lang="ru-RU"/>
        </a:p>
      </dgm:t>
    </dgm:pt>
    <dgm:pt modelId="{0272EFC7-3A09-4065-B87C-A5347CBD5689}" type="sibTrans" cxnId="{24338DAE-3443-46D3-9320-FC10490A413A}">
      <dgm:prSet/>
      <dgm:spPr/>
      <dgm:t>
        <a:bodyPr/>
        <a:lstStyle/>
        <a:p>
          <a:endParaRPr lang="ru-RU"/>
        </a:p>
      </dgm:t>
    </dgm:pt>
    <dgm:pt modelId="{7F0EB2B1-B9FB-4794-8277-5B5EA53CB269}">
      <dgm:prSet phldrT="[Текст]"/>
      <dgm:spPr>
        <a:ln>
          <a:solidFill>
            <a:schemeClr val="accent2">
              <a:lumMod val="20000"/>
              <a:lumOff val="80000"/>
            </a:schemeClr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ru-RU" b="1" dirty="0">
              <a:latin typeface="Times New Roman" panose="02020603050405020304" pitchFamily="18" charset="0"/>
              <a:cs typeface="Times New Roman" panose="02020603050405020304" pitchFamily="18" charset="0"/>
            </a:rPr>
            <a:t>Взаимоотношения с клиентами: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>
              <a:solidFill>
                <a:srgbClr val="2035F8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Персонализированная поддержка и консультации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. Онлайн-сообщества и форумы для студентов. Автоматизированные уведомления и рекомендации.</a:t>
          </a:r>
        </a:p>
      </dgm:t>
    </dgm:pt>
    <dgm:pt modelId="{F99773B8-6979-42D7-8E7B-9FF7369DF5A3}" type="parTrans" cxnId="{05408BFA-63E2-49EA-A2E5-795BA628E871}">
      <dgm:prSet/>
      <dgm:spPr/>
      <dgm:t>
        <a:bodyPr/>
        <a:lstStyle/>
        <a:p>
          <a:endParaRPr lang="ru-RU"/>
        </a:p>
      </dgm:t>
    </dgm:pt>
    <dgm:pt modelId="{0655567B-FEEE-4101-B98B-16BD66F20EF8}" type="sibTrans" cxnId="{05408BFA-63E2-49EA-A2E5-795BA628E871}">
      <dgm:prSet/>
      <dgm:spPr/>
      <dgm:t>
        <a:bodyPr/>
        <a:lstStyle/>
        <a:p>
          <a:endParaRPr lang="ru-RU"/>
        </a:p>
      </dgm:t>
    </dgm:pt>
    <dgm:pt modelId="{0859D60A-7762-4FCC-B649-CA0F8A4AF3CE}">
      <dgm:prSet phldrT="[Текст]"/>
      <dgm:spPr>
        <a:ln>
          <a:solidFill>
            <a:schemeClr val="accent2">
              <a:lumMod val="20000"/>
              <a:lumOff val="80000"/>
            </a:schemeClr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ru-RU" b="1" dirty="0">
              <a:latin typeface="Times New Roman" panose="02020603050405020304" pitchFamily="18" charset="0"/>
              <a:cs typeface="Times New Roman" panose="02020603050405020304" pitchFamily="18" charset="0"/>
            </a:rPr>
            <a:t>Ключевые ресурсы: </a:t>
          </a:r>
          <a:r>
            <a: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Платформы для онлайн-обучения. База данных учебных материалов и курсов.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Команда преподавателей и разработчиков контента.</a:t>
          </a:r>
        </a:p>
      </dgm:t>
    </dgm:pt>
    <dgm:pt modelId="{088126D4-8AB2-4C35-AE91-E0085D9CE146}" type="parTrans" cxnId="{E89D1B68-8FBB-4EDB-9BEA-2B2B626B4B55}">
      <dgm:prSet/>
      <dgm:spPr/>
      <dgm:t>
        <a:bodyPr/>
        <a:lstStyle/>
        <a:p>
          <a:endParaRPr lang="ru-RU"/>
        </a:p>
      </dgm:t>
    </dgm:pt>
    <dgm:pt modelId="{DAE79AE7-8127-498B-B282-1611B4D2818E}" type="sibTrans" cxnId="{E89D1B68-8FBB-4EDB-9BEA-2B2B626B4B55}">
      <dgm:prSet/>
      <dgm:spPr/>
      <dgm:t>
        <a:bodyPr/>
        <a:lstStyle/>
        <a:p>
          <a:endParaRPr lang="ru-RU"/>
        </a:p>
      </dgm:t>
    </dgm:pt>
    <dgm:pt modelId="{C3FC2E20-D29A-4357-9916-580309FFCE9C}">
      <dgm:prSet phldrT="[Текст]"/>
      <dgm:spPr>
        <a:ln>
          <a:solidFill>
            <a:schemeClr val="accent2">
              <a:lumMod val="20000"/>
              <a:lumOff val="80000"/>
            </a:schemeClr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ru-RU" b="1" dirty="0">
              <a:latin typeface="Times New Roman" panose="02020603050405020304" pitchFamily="18" charset="0"/>
              <a:cs typeface="Times New Roman" panose="02020603050405020304" pitchFamily="18" charset="0"/>
            </a:rPr>
            <a:t>Ключевые виды деятельности: </a:t>
          </a:r>
          <a:r>
            <a: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Разработка и обновление учебных программ. Создание и управление образовательным контентом. Маркетинг и продвижение услуг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BD66B430-D1F5-4B5A-80BE-F9C7C9A225A8}" type="parTrans" cxnId="{07DBABC0-7C77-4DC7-9D2E-678D6E63F2F4}">
      <dgm:prSet/>
      <dgm:spPr/>
      <dgm:t>
        <a:bodyPr/>
        <a:lstStyle/>
        <a:p>
          <a:endParaRPr lang="ru-RU"/>
        </a:p>
      </dgm:t>
    </dgm:pt>
    <dgm:pt modelId="{514EA594-8265-40C5-A0BC-08B85AAE352B}" type="sibTrans" cxnId="{07DBABC0-7C77-4DC7-9D2E-678D6E63F2F4}">
      <dgm:prSet/>
      <dgm:spPr/>
      <dgm:t>
        <a:bodyPr/>
        <a:lstStyle/>
        <a:p>
          <a:endParaRPr lang="ru-RU"/>
        </a:p>
      </dgm:t>
    </dgm:pt>
    <dgm:pt modelId="{E628427C-8996-4AF9-B067-4EC4EEC60CB0}">
      <dgm:prSet/>
      <dgm:spPr>
        <a:ln>
          <a:solidFill>
            <a:schemeClr val="accent2">
              <a:lumMod val="20000"/>
              <a:lumOff val="80000"/>
            </a:schemeClr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ru-RU" b="1" dirty="0">
              <a:latin typeface="Times New Roman" panose="02020603050405020304" pitchFamily="18" charset="0"/>
              <a:cs typeface="Times New Roman" panose="02020603050405020304" pitchFamily="18" charset="0"/>
            </a:rPr>
            <a:t>Ключевые партнеры: </a:t>
          </a:r>
          <a:r>
            <a: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Образовательные учреждения 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и университеты. </a:t>
          </a:r>
          <a:r>
            <a: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Технологические компании для обеспечения технической поддержки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. Платформы для проведения вебинаров и видеоконференций.</a:t>
          </a:r>
        </a:p>
      </dgm:t>
    </dgm:pt>
    <dgm:pt modelId="{392E2F78-32C1-4000-B3BE-46DD5BEA6BBD}" type="parTrans" cxnId="{5EABFB8F-09F4-4D8D-B5A4-8B4342FB4594}">
      <dgm:prSet/>
      <dgm:spPr/>
      <dgm:t>
        <a:bodyPr/>
        <a:lstStyle/>
        <a:p>
          <a:endParaRPr lang="ru-RU"/>
        </a:p>
      </dgm:t>
    </dgm:pt>
    <dgm:pt modelId="{43CE6C7B-1011-4C78-90E0-62080B980809}" type="sibTrans" cxnId="{5EABFB8F-09F4-4D8D-B5A4-8B4342FB4594}">
      <dgm:prSet/>
      <dgm:spPr/>
      <dgm:t>
        <a:bodyPr/>
        <a:lstStyle/>
        <a:p>
          <a:endParaRPr lang="ru-RU"/>
        </a:p>
      </dgm:t>
    </dgm:pt>
    <dgm:pt modelId="{07C4B927-F731-4906-B7F2-CFDCD39104D5}">
      <dgm:prSet/>
      <dgm:spPr>
        <a:ln>
          <a:solidFill>
            <a:schemeClr val="accent2">
              <a:lumMod val="20000"/>
              <a:lumOff val="80000"/>
            </a:schemeClr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ru-RU" b="1" dirty="0">
              <a:latin typeface="Times New Roman" panose="02020603050405020304" pitchFamily="18" charset="0"/>
              <a:cs typeface="Times New Roman" panose="02020603050405020304" pitchFamily="18" charset="0"/>
            </a:rPr>
            <a:t>Структура издержек: </a:t>
          </a:r>
          <a:r>
            <a: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Заработная плата преподавателей и технического персонала. Расходы на маркетинг и продвижение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CE537AC5-115D-4F98-8D2A-47EB9C4BB1EC}" type="parTrans" cxnId="{C0592284-238E-4110-B740-E6BBFCBB74F9}">
      <dgm:prSet/>
      <dgm:spPr/>
      <dgm:t>
        <a:bodyPr/>
        <a:lstStyle/>
        <a:p>
          <a:endParaRPr lang="ru-RU"/>
        </a:p>
      </dgm:t>
    </dgm:pt>
    <dgm:pt modelId="{E271B461-D3A7-4937-B883-1CE034357EB9}" type="sibTrans" cxnId="{C0592284-238E-4110-B740-E6BBFCBB74F9}">
      <dgm:prSet/>
      <dgm:spPr/>
      <dgm:t>
        <a:bodyPr/>
        <a:lstStyle/>
        <a:p>
          <a:endParaRPr lang="ru-RU"/>
        </a:p>
      </dgm:t>
    </dgm:pt>
    <dgm:pt modelId="{9AAFDB26-A573-4537-AFC4-82D4CECE27C8}">
      <dgm:prSet/>
      <dgm:spPr>
        <a:ln>
          <a:solidFill>
            <a:schemeClr val="accent2">
              <a:lumMod val="20000"/>
              <a:lumOff val="80000"/>
            </a:schemeClr>
          </a:solidFill>
        </a:ln>
      </dgm:spPr>
      <dgm:t>
        <a:bodyPr/>
        <a:lstStyle/>
        <a:p>
          <a:pPr>
            <a:spcAft>
              <a:spcPts val="0"/>
            </a:spcAft>
          </a:pPr>
          <a:r>
            <a:rPr lang="ru-RU" b="1" dirty="0">
              <a:latin typeface="Times New Roman" panose="02020603050405020304" pitchFamily="18" charset="0"/>
              <a:cs typeface="Times New Roman" panose="02020603050405020304" pitchFamily="18" charset="0"/>
            </a:rPr>
            <a:t>Потоки доходов: </a:t>
          </a:r>
          <a:r>
            <a: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Плата за доступ к курсам и программам. Подписки на образовательные пакеты. </a:t>
          </a:r>
        </a:p>
      </dgm:t>
    </dgm:pt>
    <dgm:pt modelId="{22FE7F19-0293-4AA0-A6F8-D34A9F25704A}" type="parTrans" cxnId="{B31AC24B-1AC9-4AD9-8469-7A366C80473D}">
      <dgm:prSet/>
      <dgm:spPr/>
      <dgm:t>
        <a:bodyPr/>
        <a:lstStyle/>
        <a:p>
          <a:endParaRPr lang="ru-RU"/>
        </a:p>
      </dgm:t>
    </dgm:pt>
    <dgm:pt modelId="{44771F61-51BD-495B-89A9-4B91E26B3544}" type="sibTrans" cxnId="{B31AC24B-1AC9-4AD9-8469-7A366C80473D}">
      <dgm:prSet/>
      <dgm:spPr/>
      <dgm:t>
        <a:bodyPr/>
        <a:lstStyle/>
        <a:p>
          <a:endParaRPr lang="ru-RU"/>
        </a:p>
      </dgm:t>
    </dgm:pt>
    <dgm:pt modelId="{ACA66680-F04C-4E23-83C6-764782F39DF0}" type="pres">
      <dgm:prSet presAssocID="{5D7C2009-F963-4318-AFAE-42376F28A10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852AAE2-8E3C-4F0F-8D9A-6501F360F2CA}" type="pres">
      <dgm:prSet presAssocID="{FC8C7DC5-E835-4128-82F8-2B3034C57876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B3CCEE5-B4A0-4478-9938-D568D6465ECB}" type="pres">
      <dgm:prSet presAssocID="{5F042F17-543C-428F-93C2-5661E6BE1883}" presName="sibTrans" presStyleCnt="0"/>
      <dgm:spPr/>
    </dgm:pt>
    <dgm:pt modelId="{5D4BBC36-647B-4291-B6BC-7F0A5970831E}" type="pres">
      <dgm:prSet presAssocID="{F104D524-15BF-45BE-9083-A9B40D3754FF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EB418C-BB16-41DA-8519-11A01695DC2A}" type="pres">
      <dgm:prSet presAssocID="{0272EFC7-3A09-4065-B87C-A5347CBD5689}" presName="sibTrans" presStyleCnt="0"/>
      <dgm:spPr/>
    </dgm:pt>
    <dgm:pt modelId="{DC67D3FE-4A58-4782-8F27-64DBF6066443}" type="pres">
      <dgm:prSet presAssocID="{7F0EB2B1-B9FB-4794-8277-5B5EA53CB269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AAEA933-0C91-4EC9-B1FF-D280E6C19504}" type="pres">
      <dgm:prSet presAssocID="{0655567B-FEEE-4101-B98B-16BD66F20EF8}" presName="sibTrans" presStyleCnt="0"/>
      <dgm:spPr/>
    </dgm:pt>
    <dgm:pt modelId="{B7B1F039-7929-4F05-9845-55B6BE95E964}" type="pres">
      <dgm:prSet presAssocID="{0859D60A-7762-4FCC-B649-CA0F8A4AF3CE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41D58E4-A44E-4134-95E5-F58AD199C076}" type="pres">
      <dgm:prSet presAssocID="{DAE79AE7-8127-498B-B282-1611B4D2818E}" presName="sibTrans" presStyleCnt="0"/>
      <dgm:spPr/>
    </dgm:pt>
    <dgm:pt modelId="{B98CEAE1-EBE0-4326-80B3-BE08558974E1}" type="pres">
      <dgm:prSet presAssocID="{C3FC2E20-D29A-4357-9916-580309FFCE9C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15723E9-7B77-4620-8E18-56636F6BAC09}" type="pres">
      <dgm:prSet presAssocID="{514EA594-8265-40C5-A0BC-08B85AAE352B}" presName="sibTrans" presStyleCnt="0"/>
      <dgm:spPr/>
    </dgm:pt>
    <dgm:pt modelId="{502C0520-5A20-4EA3-9237-DD17D3852910}" type="pres">
      <dgm:prSet presAssocID="{E628427C-8996-4AF9-B067-4EC4EEC60CB0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7046E6-96A1-4616-8D88-FC365B391009}" type="pres">
      <dgm:prSet presAssocID="{43CE6C7B-1011-4C78-90E0-62080B980809}" presName="sibTrans" presStyleCnt="0"/>
      <dgm:spPr/>
    </dgm:pt>
    <dgm:pt modelId="{6B6C200A-5FDE-4060-94CB-791978F64360}" type="pres">
      <dgm:prSet presAssocID="{07C4B927-F731-4906-B7F2-CFDCD39104D5}" presName="node" presStyleLbl="node1" presStyleIdx="6" presStyleCnt="8" custLinFactNeighborX="-101" custLinFactNeighborY="-1396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988E0DD-911C-464C-B546-11886702F8A1}" type="pres">
      <dgm:prSet presAssocID="{E271B461-D3A7-4937-B883-1CE034357EB9}" presName="sibTrans" presStyleCnt="0"/>
      <dgm:spPr/>
    </dgm:pt>
    <dgm:pt modelId="{5CEE161F-C9E3-48D0-994E-27CF41C2975E}" type="pres">
      <dgm:prSet presAssocID="{9AAFDB26-A573-4537-AFC4-82D4CECE27C8}" presName="node" presStyleLbl="node1" presStyleIdx="7" presStyleCnt="8" custLinFactNeighborX="-3212" custLinFactNeighborY="-1396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0592284-238E-4110-B740-E6BBFCBB74F9}" srcId="{5D7C2009-F963-4318-AFAE-42376F28A105}" destId="{07C4B927-F731-4906-B7F2-CFDCD39104D5}" srcOrd="6" destOrd="0" parTransId="{CE537AC5-115D-4F98-8D2A-47EB9C4BB1EC}" sibTransId="{E271B461-D3A7-4937-B883-1CE034357EB9}"/>
    <dgm:cxn modelId="{5EABFB8F-09F4-4D8D-B5A4-8B4342FB4594}" srcId="{5D7C2009-F963-4318-AFAE-42376F28A105}" destId="{E628427C-8996-4AF9-B067-4EC4EEC60CB0}" srcOrd="5" destOrd="0" parTransId="{392E2F78-32C1-4000-B3BE-46DD5BEA6BBD}" sibTransId="{43CE6C7B-1011-4C78-90E0-62080B980809}"/>
    <dgm:cxn modelId="{431243D7-6016-4776-906A-42CC68553F3D}" type="presOf" srcId="{C3FC2E20-D29A-4357-9916-580309FFCE9C}" destId="{B98CEAE1-EBE0-4326-80B3-BE08558974E1}" srcOrd="0" destOrd="0" presId="urn:microsoft.com/office/officeart/2005/8/layout/default"/>
    <dgm:cxn modelId="{FB3C2A61-D10B-44E8-A385-1C93B18A2169}" type="presOf" srcId="{7F0EB2B1-B9FB-4794-8277-5B5EA53CB269}" destId="{DC67D3FE-4A58-4782-8F27-64DBF6066443}" srcOrd="0" destOrd="0" presId="urn:microsoft.com/office/officeart/2005/8/layout/default"/>
    <dgm:cxn modelId="{847E4FA0-4972-4D00-B6AD-2A1052041614}" type="presOf" srcId="{E628427C-8996-4AF9-B067-4EC4EEC60CB0}" destId="{502C0520-5A20-4EA3-9237-DD17D3852910}" srcOrd="0" destOrd="0" presId="urn:microsoft.com/office/officeart/2005/8/layout/default"/>
    <dgm:cxn modelId="{C705F35A-48F0-4B57-801C-C63A950E0062}" type="presOf" srcId="{0859D60A-7762-4FCC-B649-CA0F8A4AF3CE}" destId="{B7B1F039-7929-4F05-9845-55B6BE95E964}" srcOrd="0" destOrd="0" presId="urn:microsoft.com/office/officeart/2005/8/layout/default"/>
    <dgm:cxn modelId="{956580ED-C287-4CB8-B14C-DEE1BCFCF671}" srcId="{5D7C2009-F963-4318-AFAE-42376F28A105}" destId="{FC8C7DC5-E835-4128-82F8-2B3034C57876}" srcOrd="0" destOrd="0" parTransId="{ADB956C8-835D-4EE2-A9F4-9E2A5858BCA3}" sibTransId="{5F042F17-543C-428F-93C2-5661E6BE1883}"/>
    <dgm:cxn modelId="{1D1F5D33-C5EA-4824-ACE8-2E2F7A3D11F6}" type="presOf" srcId="{07C4B927-F731-4906-B7F2-CFDCD39104D5}" destId="{6B6C200A-5FDE-4060-94CB-791978F64360}" srcOrd="0" destOrd="0" presId="urn:microsoft.com/office/officeart/2005/8/layout/default"/>
    <dgm:cxn modelId="{05408BFA-63E2-49EA-A2E5-795BA628E871}" srcId="{5D7C2009-F963-4318-AFAE-42376F28A105}" destId="{7F0EB2B1-B9FB-4794-8277-5B5EA53CB269}" srcOrd="2" destOrd="0" parTransId="{F99773B8-6979-42D7-8E7B-9FF7369DF5A3}" sibTransId="{0655567B-FEEE-4101-B98B-16BD66F20EF8}"/>
    <dgm:cxn modelId="{24338DAE-3443-46D3-9320-FC10490A413A}" srcId="{5D7C2009-F963-4318-AFAE-42376F28A105}" destId="{F104D524-15BF-45BE-9083-A9B40D3754FF}" srcOrd="1" destOrd="0" parTransId="{73E63FC9-AF96-4C7C-AEE8-7605DF4B7CF8}" sibTransId="{0272EFC7-3A09-4065-B87C-A5347CBD5689}"/>
    <dgm:cxn modelId="{1753B9CA-803E-4293-A84E-66D78212BE9A}" type="presOf" srcId="{FC8C7DC5-E835-4128-82F8-2B3034C57876}" destId="{7852AAE2-8E3C-4F0F-8D9A-6501F360F2CA}" srcOrd="0" destOrd="0" presId="urn:microsoft.com/office/officeart/2005/8/layout/default"/>
    <dgm:cxn modelId="{FCD69265-52C8-4C79-BF4C-8E100B1BD7D6}" type="presOf" srcId="{F104D524-15BF-45BE-9083-A9B40D3754FF}" destId="{5D4BBC36-647B-4291-B6BC-7F0A5970831E}" srcOrd="0" destOrd="0" presId="urn:microsoft.com/office/officeart/2005/8/layout/default"/>
    <dgm:cxn modelId="{07DBABC0-7C77-4DC7-9D2E-678D6E63F2F4}" srcId="{5D7C2009-F963-4318-AFAE-42376F28A105}" destId="{C3FC2E20-D29A-4357-9916-580309FFCE9C}" srcOrd="4" destOrd="0" parTransId="{BD66B430-D1F5-4B5A-80BE-F9C7C9A225A8}" sibTransId="{514EA594-8265-40C5-A0BC-08B85AAE352B}"/>
    <dgm:cxn modelId="{E89D1B68-8FBB-4EDB-9BEA-2B2B626B4B55}" srcId="{5D7C2009-F963-4318-AFAE-42376F28A105}" destId="{0859D60A-7762-4FCC-B649-CA0F8A4AF3CE}" srcOrd="3" destOrd="0" parTransId="{088126D4-8AB2-4C35-AE91-E0085D9CE146}" sibTransId="{DAE79AE7-8127-498B-B282-1611B4D2818E}"/>
    <dgm:cxn modelId="{09369DCD-7F4E-4F3A-9004-BD9CA5AD6E00}" type="presOf" srcId="{5D7C2009-F963-4318-AFAE-42376F28A105}" destId="{ACA66680-F04C-4E23-83C6-764782F39DF0}" srcOrd="0" destOrd="0" presId="urn:microsoft.com/office/officeart/2005/8/layout/default"/>
    <dgm:cxn modelId="{B31AC24B-1AC9-4AD9-8469-7A366C80473D}" srcId="{5D7C2009-F963-4318-AFAE-42376F28A105}" destId="{9AAFDB26-A573-4537-AFC4-82D4CECE27C8}" srcOrd="7" destOrd="0" parTransId="{22FE7F19-0293-4AA0-A6F8-D34A9F25704A}" sibTransId="{44771F61-51BD-495B-89A9-4B91E26B3544}"/>
    <dgm:cxn modelId="{1E33A134-055C-4058-9065-DDC96CFCC8DB}" type="presOf" srcId="{9AAFDB26-A573-4537-AFC4-82D4CECE27C8}" destId="{5CEE161F-C9E3-48D0-994E-27CF41C2975E}" srcOrd="0" destOrd="0" presId="urn:microsoft.com/office/officeart/2005/8/layout/default"/>
    <dgm:cxn modelId="{44ECCCE1-4C47-4239-B502-A1F595550D1E}" type="presParOf" srcId="{ACA66680-F04C-4E23-83C6-764782F39DF0}" destId="{7852AAE2-8E3C-4F0F-8D9A-6501F360F2CA}" srcOrd="0" destOrd="0" presId="urn:microsoft.com/office/officeart/2005/8/layout/default"/>
    <dgm:cxn modelId="{2DB5EFC7-EB81-4002-9D21-DE836071D512}" type="presParOf" srcId="{ACA66680-F04C-4E23-83C6-764782F39DF0}" destId="{BB3CCEE5-B4A0-4478-9938-D568D6465ECB}" srcOrd="1" destOrd="0" presId="urn:microsoft.com/office/officeart/2005/8/layout/default"/>
    <dgm:cxn modelId="{BB269E39-EFCF-45E9-AE64-B44104FFDC8D}" type="presParOf" srcId="{ACA66680-F04C-4E23-83C6-764782F39DF0}" destId="{5D4BBC36-647B-4291-B6BC-7F0A5970831E}" srcOrd="2" destOrd="0" presId="urn:microsoft.com/office/officeart/2005/8/layout/default"/>
    <dgm:cxn modelId="{F67AD4DF-C188-4991-BBF2-F48FB0A0F6DB}" type="presParOf" srcId="{ACA66680-F04C-4E23-83C6-764782F39DF0}" destId="{C6EB418C-BB16-41DA-8519-11A01695DC2A}" srcOrd="3" destOrd="0" presId="urn:microsoft.com/office/officeart/2005/8/layout/default"/>
    <dgm:cxn modelId="{29F08B1A-14F8-499D-A78B-13285D859CF4}" type="presParOf" srcId="{ACA66680-F04C-4E23-83C6-764782F39DF0}" destId="{DC67D3FE-4A58-4782-8F27-64DBF6066443}" srcOrd="4" destOrd="0" presId="urn:microsoft.com/office/officeart/2005/8/layout/default"/>
    <dgm:cxn modelId="{9DE4B07D-0F98-407A-9842-8B114D1B6702}" type="presParOf" srcId="{ACA66680-F04C-4E23-83C6-764782F39DF0}" destId="{1AAEA933-0C91-4EC9-B1FF-D280E6C19504}" srcOrd="5" destOrd="0" presId="urn:microsoft.com/office/officeart/2005/8/layout/default"/>
    <dgm:cxn modelId="{A2BC2612-8F68-470D-BF50-3F0B5C7E5112}" type="presParOf" srcId="{ACA66680-F04C-4E23-83C6-764782F39DF0}" destId="{B7B1F039-7929-4F05-9845-55B6BE95E964}" srcOrd="6" destOrd="0" presId="urn:microsoft.com/office/officeart/2005/8/layout/default"/>
    <dgm:cxn modelId="{349D1F91-83B2-47C4-B6BB-24F799AD18AC}" type="presParOf" srcId="{ACA66680-F04C-4E23-83C6-764782F39DF0}" destId="{C41D58E4-A44E-4134-95E5-F58AD199C076}" srcOrd="7" destOrd="0" presId="urn:microsoft.com/office/officeart/2005/8/layout/default"/>
    <dgm:cxn modelId="{C98EA222-42C4-4FDF-9721-34B699A066EB}" type="presParOf" srcId="{ACA66680-F04C-4E23-83C6-764782F39DF0}" destId="{B98CEAE1-EBE0-4326-80B3-BE08558974E1}" srcOrd="8" destOrd="0" presId="urn:microsoft.com/office/officeart/2005/8/layout/default"/>
    <dgm:cxn modelId="{9BAF7172-7FC0-41A4-9592-9D82233AFC10}" type="presParOf" srcId="{ACA66680-F04C-4E23-83C6-764782F39DF0}" destId="{E15723E9-7B77-4620-8E18-56636F6BAC09}" srcOrd="9" destOrd="0" presId="urn:microsoft.com/office/officeart/2005/8/layout/default"/>
    <dgm:cxn modelId="{8CEBC680-359B-4A83-AF21-1E3E997FD528}" type="presParOf" srcId="{ACA66680-F04C-4E23-83C6-764782F39DF0}" destId="{502C0520-5A20-4EA3-9237-DD17D3852910}" srcOrd="10" destOrd="0" presId="urn:microsoft.com/office/officeart/2005/8/layout/default"/>
    <dgm:cxn modelId="{91AB1B0F-4550-4214-B3F2-622E55724BEE}" type="presParOf" srcId="{ACA66680-F04C-4E23-83C6-764782F39DF0}" destId="{757046E6-96A1-4616-8D88-FC365B391009}" srcOrd="11" destOrd="0" presId="urn:microsoft.com/office/officeart/2005/8/layout/default"/>
    <dgm:cxn modelId="{5A21282D-CE2C-484D-9895-B49CE0556143}" type="presParOf" srcId="{ACA66680-F04C-4E23-83C6-764782F39DF0}" destId="{6B6C200A-5FDE-4060-94CB-791978F64360}" srcOrd="12" destOrd="0" presId="urn:microsoft.com/office/officeart/2005/8/layout/default"/>
    <dgm:cxn modelId="{5F8E29C4-14AD-48FD-9726-E1B10B95C9E0}" type="presParOf" srcId="{ACA66680-F04C-4E23-83C6-764782F39DF0}" destId="{8988E0DD-911C-464C-B546-11886702F8A1}" srcOrd="13" destOrd="0" presId="urn:microsoft.com/office/officeart/2005/8/layout/default"/>
    <dgm:cxn modelId="{9A91205D-66A0-458D-A1B5-522EFCCC3225}" type="presParOf" srcId="{ACA66680-F04C-4E23-83C6-764782F39DF0}" destId="{5CEE161F-C9E3-48D0-994E-27CF41C2975E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1565A4-3DE6-45FE-AAC7-590F14EB1943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9137B376-89AC-46B8-A4CA-13D559453CFD}">
      <dgm:prSet phldrT="[Текст]"/>
      <dgm:spPr/>
      <dgm:t>
        <a:bodyPr/>
        <a:lstStyle/>
        <a:p>
          <a:r>
            <a:rPr lang="ru-RU">
              <a:latin typeface="Times New Roman" panose="02020603050405020304" pitchFamily="18" charset="0"/>
              <a:cs typeface="Times New Roman" panose="02020603050405020304" pitchFamily="18" charset="0"/>
            </a:rPr>
            <a:t>руководитель</a:t>
          </a:r>
        </a:p>
      </dgm:t>
    </dgm:pt>
    <dgm:pt modelId="{1EB6C254-9E52-46BD-84B5-012591C9DBE8}" type="parTrans" cxnId="{A67A8F5D-8421-4C8E-8230-16005FCC5D02}">
      <dgm:prSet/>
      <dgm:spPr/>
      <dgm:t>
        <a:bodyPr/>
        <a:lstStyle/>
        <a:p>
          <a:endParaRPr lang="ru-RU"/>
        </a:p>
      </dgm:t>
    </dgm:pt>
    <dgm:pt modelId="{45A6AA37-C474-45BC-9EE0-75969B849D42}" type="sibTrans" cxnId="{A67A8F5D-8421-4C8E-8230-16005FCC5D02}">
      <dgm:prSet/>
      <dgm:spPr/>
      <dgm:t>
        <a:bodyPr/>
        <a:lstStyle/>
        <a:p>
          <a:endParaRPr lang="ru-RU"/>
        </a:p>
      </dgm:t>
    </dgm:pt>
    <dgm:pt modelId="{B8A37745-E640-4747-B9D2-02840699276B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заместитель УМР</a:t>
          </a:r>
        </a:p>
      </dgm:t>
    </dgm:pt>
    <dgm:pt modelId="{5AFE484C-ABCF-48AF-9321-751CCE94B70F}" type="parTrans" cxnId="{B46B3555-7E43-48CE-A5D9-95BA9A6F5885}">
      <dgm:prSet/>
      <dgm:spPr/>
      <dgm:t>
        <a:bodyPr/>
        <a:lstStyle/>
        <a:p>
          <a:endParaRPr lang="ru-RU"/>
        </a:p>
      </dgm:t>
    </dgm:pt>
    <dgm:pt modelId="{C4EAF00E-AA06-4BEB-AD1A-9E3D2F1FBCA3}" type="sibTrans" cxnId="{B46B3555-7E43-48CE-A5D9-95BA9A6F5885}">
      <dgm:prSet/>
      <dgm:spPr/>
      <dgm:t>
        <a:bodyPr/>
        <a:lstStyle/>
        <a:p>
          <a:endParaRPr lang="ru-RU"/>
        </a:p>
      </dgm:t>
    </dgm:pt>
    <dgm:pt modelId="{AF8A0340-11BB-425E-BB25-FC67A0D58F47}">
      <dgm:prSet phldrT="[Текст]"/>
      <dgm:spPr/>
      <dgm:t>
        <a:bodyPr/>
        <a:lstStyle/>
        <a:p>
          <a:r>
            <a:rPr lang="ru-RU">
              <a:latin typeface="Times New Roman" panose="02020603050405020304" pitchFamily="18" charset="0"/>
              <a:cs typeface="Times New Roman" panose="02020603050405020304" pitchFamily="18" charset="0"/>
            </a:rPr>
            <a:t>преподаватель</a:t>
          </a:r>
        </a:p>
      </dgm:t>
    </dgm:pt>
    <dgm:pt modelId="{47B7D443-DF61-469B-83EC-1C558B08D55D}" type="parTrans" cxnId="{133B5FA3-2143-44A8-A3E9-FB55BB92E6E8}">
      <dgm:prSet/>
      <dgm:spPr/>
      <dgm:t>
        <a:bodyPr/>
        <a:lstStyle/>
        <a:p>
          <a:endParaRPr lang="ru-RU"/>
        </a:p>
      </dgm:t>
    </dgm:pt>
    <dgm:pt modelId="{9423FD7C-2C00-4E77-B387-A0FDD9A89BEB}" type="sibTrans" cxnId="{133B5FA3-2143-44A8-A3E9-FB55BB92E6E8}">
      <dgm:prSet/>
      <dgm:spPr/>
      <dgm:t>
        <a:bodyPr/>
        <a:lstStyle/>
        <a:p>
          <a:endParaRPr lang="ru-RU"/>
        </a:p>
      </dgm:t>
    </dgm:pt>
    <dgm:pt modelId="{F2AA1060-63AC-40F7-9613-CE0AA455C9CF}">
      <dgm:prSet phldrT="[Текст]"/>
      <dgm:spPr/>
      <dgm:t>
        <a:bodyPr/>
        <a:lstStyle/>
        <a:p>
          <a:r>
            <a:rPr lang="ru-RU">
              <a:latin typeface="Times New Roman" panose="02020603050405020304" pitchFamily="18" charset="0"/>
              <a:cs typeface="Times New Roman" panose="02020603050405020304" pitchFamily="18" charset="0"/>
            </a:rPr>
            <a:t>преподаватель</a:t>
          </a:r>
        </a:p>
      </dgm:t>
    </dgm:pt>
    <dgm:pt modelId="{8ECB6758-703E-42F7-86CE-6DF7638DA9E8}" type="parTrans" cxnId="{B918DF12-9CE7-4DEA-913C-CD3A0BD37AD5}">
      <dgm:prSet/>
      <dgm:spPr/>
      <dgm:t>
        <a:bodyPr/>
        <a:lstStyle/>
        <a:p>
          <a:endParaRPr lang="ru-RU"/>
        </a:p>
      </dgm:t>
    </dgm:pt>
    <dgm:pt modelId="{C28C284B-CEDE-40CD-848D-577EF2A05C6D}" type="sibTrans" cxnId="{B918DF12-9CE7-4DEA-913C-CD3A0BD37AD5}">
      <dgm:prSet/>
      <dgm:spPr/>
      <dgm:t>
        <a:bodyPr/>
        <a:lstStyle/>
        <a:p>
          <a:endParaRPr lang="ru-RU"/>
        </a:p>
      </dgm:t>
    </dgm:pt>
    <dgm:pt modelId="{EB9A45CE-26D3-48F2-B3EB-1FD5AEAE7A33}">
      <dgm:prSet phldrT="[Текст]"/>
      <dgm:spPr/>
      <dgm:t>
        <a:bodyPr/>
        <a:lstStyle/>
        <a:p>
          <a:r>
            <a:rPr lang="ru-RU">
              <a:latin typeface="Times New Roman" panose="02020603050405020304" pitchFamily="18" charset="0"/>
              <a:cs typeface="Times New Roman" panose="02020603050405020304" pitchFamily="18" charset="0"/>
            </a:rPr>
            <a:t>заместитель по финансам и маркетингу</a:t>
          </a:r>
        </a:p>
      </dgm:t>
    </dgm:pt>
    <dgm:pt modelId="{C3DE7DEB-391F-4807-81C4-60B4484620DE}" type="parTrans" cxnId="{52EA6E52-2322-4B86-AA8E-62AEC9A422C6}">
      <dgm:prSet/>
      <dgm:spPr/>
      <dgm:t>
        <a:bodyPr/>
        <a:lstStyle/>
        <a:p>
          <a:endParaRPr lang="ru-RU"/>
        </a:p>
      </dgm:t>
    </dgm:pt>
    <dgm:pt modelId="{122B29C0-CEA2-4CA3-968B-AD937B98C103}" type="sibTrans" cxnId="{52EA6E52-2322-4B86-AA8E-62AEC9A422C6}">
      <dgm:prSet/>
      <dgm:spPr/>
      <dgm:t>
        <a:bodyPr/>
        <a:lstStyle/>
        <a:p>
          <a:endParaRPr lang="ru-RU"/>
        </a:p>
      </dgm:t>
    </dgm:pt>
    <dgm:pt modelId="{D74F35D5-AF04-4514-BE11-E180A64DA8C7}">
      <dgm:prSet phldrT="[Текст]"/>
      <dgm:spPr/>
      <dgm:t>
        <a:bodyPr/>
        <a:lstStyle/>
        <a:p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экономист-маркетолог</a:t>
          </a:r>
        </a:p>
      </dgm:t>
    </dgm:pt>
    <dgm:pt modelId="{CC563E82-D6F4-414E-A482-8F15765452E8}" type="parTrans" cxnId="{E9E75EEA-56C8-4A4B-99AB-726364ED4C0D}">
      <dgm:prSet/>
      <dgm:spPr/>
      <dgm:t>
        <a:bodyPr/>
        <a:lstStyle/>
        <a:p>
          <a:endParaRPr lang="ru-RU"/>
        </a:p>
      </dgm:t>
    </dgm:pt>
    <dgm:pt modelId="{3C5DCD9E-8B24-45F4-895E-083CBA2DFBF4}" type="sibTrans" cxnId="{E9E75EEA-56C8-4A4B-99AB-726364ED4C0D}">
      <dgm:prSet/>
      <dgm:spPr/>
      <dgm:t>
        <a:bodyPr/>
        <a:lstStyle/>
        <a:p>
          <a:endParaRPr lang="ru-RU"/>
        </a:p>
      </dgm:t>
    </dgm:pt>
    <dgm:pt modelId="{1C3E4B70-DD73-4EF6-9863-A8E9A0111EFE}">
      <dgm:prSet phldrT="[Текст]"/>
      <dgm:spPr/>
      <dgm:t>
        <a:bodyPr/>
        <a:lstStyle/>
        <a:p>
          <a:r>
            <a:rPr lang="ru-RU">
              <a:latin typeface="Times New Roman" panose="02020603050405020304" pitchFamily="18" charset="0"/>
              <a:cs typeface="Times New Roman" panose="02020603050405020304" pitchFamily="18" charset="0"/>
            </a:rPr>
            <a:t>преподаватель</a:t>
          </a:r>
        </a:p>
      </dgm:t>
    </dgm:pt>
    <dgm:pt modelId="{3D971CF8-FF0F-4793-8E35-30B8E94B584F}" type="parTrans" cxnId="{08329C4C-89E1-4736-B758-1BC4E25E9393}">
      <dgm:prSet/>
      <dgm:spPr/>
      <dgm:t>
        <a:bodyPr/>
        <a:lstStyle/>
        <a:p>
          <a:endParaRPr lang="ru-RU"/>
        </a:p>
      </dgm:t>
    </dgm:pt>
    <dgm:pt modelId="{29276418-119C-4F03-8761-2F6A0F8B432D}" type="sibTrans" cxnId="{08329C4C-89E1-4736-B758-1BC4E25E9393}">
      <dgm:prSet/>
      <dgm:spPr/>
      <dgm:t>
        <a:bodyPr/>
        <a:lstStyle/>
        <a:p>
          <a:endParaRPr lang="ru-RU"/>
        </a:p>
      </dgm:t>
    </dgm:pt>
    <dgm:pt modelId="{D7E433AD-0CC9-41F2-BFE1-2565A847EB7C}">
      <dgm:prSet phldrT="[Текст]"/>
      <dgm:spPr/>
      <dgm:t>
        <a:bodyPr/>
        <a:lstStyle/>
        <a:p>
          <a:r>
            <a:rPr lang="ru-RU">
              <a:latin typeface="Times New Roman" panose="02020603050405020304" pitchFamily="18" charset="0"/>
              <a:cs typeface="Times New Roman" panose="02020603050405020304" pitchFamily="18" charset="0"/>
            </a:rPr>
            <a:t>преподаватель</a:t>
          </a:r>
        </a:p>
      </dgm:t>
    </dgm:pt>
    <dgm:pt modelId="{285F2051-94B3-41B0-95A2-D59A060A034D}" type="parTrans" cxnId="{B698AC7C-D5D7-4126-9A74-D7D6A368EE55}">
      <dgm:prSet/>
      <dgm:spPr/>
      <dgm:t>
        <a:bodyPr/>
        <a:lstStyle/>
        <a:p>
          <a:endParaRPr lang="ru-RU"/>
        </a:p>
      </dgm:t>
    </dgm:pt>
    <dgm:pt modelId="{D9FAF1AD-8FF1-444F-86A7-90C83F6B8805}" type="sibTrans" cxnId="{B698AC7C-D5D7-4126-9A74-D7D6A368EE55}">
      <dgm:prSet/>
      <dgm:spPr/>
      <dgm:t>
        <a:bodyPr/>
        <a:lstStyle/>
        <a:p>
          <a:endParaRPr lang="ru-RU"/>
        </a:p>
      </dgm:t>
    </dgm:pt>
    <dgm:pt modelId="{9C6C5DDB-A81B-4ED8-88E5-ABFE3716A0D1}" type="pres">
      <dgm:prSet presAssocID="{931565A4-3DE6-45FE-AAC7-590F14EB194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08CEFA7D-A156-4995-8A16-071AE6084653}" type="pres">
      <dgm:prSet presAssocID="{9137B376-89AC-46B8-A4CA-13D559453CFD}" presName="hierRoot1" presStyleCnt="0">
        <dgm:presLayoutVars>
          <dgm:hierBranch val="init"/>
        </dgm:presLayoutVars>
      </dgm:prSet>
      <dgm:spPr/>
    </dgm:pt>
    <dgm:pt modelId="{A88E74AB-511D-4212-BD4C-C09ECDD83D30}" type="pres">
      <dgm:prSet presAssocID="{9137B376-89AC-46B8-A4CA-13D559453CFD}" presName="rootComposite1" presStyleCnt="0"/>
      <dgm:spPr/>
    </dgm:pt>
    <dgm:pt modelId="{9D1BCC0D-AC93-4866-AFD3-B36D482A3433}" type="pres">
      <dgm:prSet presAssocID="{9137B376-89AC-46B8-A4CA-13D559453CF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ECE71EA-8AC6-4803-8AE2-F3AC9E037DDE}" type="pres">
      <dgm:prSet presAssocID="{9137B376-89AC-46B8-A4CA-13D559453CFD}" presName="rootConnector1" presStyleLbl="node1" presStyleIdx="0" presStyleCnt="0"/>
      <dgm:spPr/>
      <dgm:t>
        <a:bodyPr/>
        <a:lstStyle/>
        <a:p>
          <a:endParaRPr lang="ru-RU"/>
        </a:p>
      </dgm:t>
    </dgm:pt>
    <dgm:pt modelId="{BBB8675F-CB5B-46D5-A83E-7FA54586F6AA}" type="pres">
      <dgm:prSet presAssocID="{9137B376-89AC-46B8-A4CA-13D559453CFD}" presName="hierChild2" presStyleCnt="0"/>
      <dgm:spPr/>
    </dgm:pt>
    <dgm:pt modelId="{6FE916DE-5D81-44FE-881A-56BCACD98446}" type="pres">
      <dgm:prSet presAssocID="{5AFE484C-ABCF-48AF-9321-751CCE94B70F}" presName="Name37" presStyleLbl="parChTrans1D2" presStyleIdx="0" presStyleCnt="2"/>
      <dgm:spPr/>
      <dgm:t>
        <a:bodyPr/>
        <a:lstStyle/>
        <a:p>
          <a:endParaRPr lang="ru-RU"/>
        </a:p>
      </dgm:t>
    </dgm:pt>
    <dgm:pt modelId="{53F4524F-C4DB-46AC-AB67-5D1FEA76EEE7}" type="pres">
      <dgm:prSet presAssocID="{B8A37745-E640-4747-B9D2-02840699276B}" presName="hierRoot2" presStyleCnt="0">
        <dgm:presLayoutVars>
          <dgm:hierBranch val="init"/>
        </dgm:presLayoutVars>
      </dgm:prSet>
      <dgm:spPr/>
    </dgm:pt>
    <dgm:pt modelId="{14094906-15AC-426B-9D0E-A13781AE72A2}" type="pres">
      <dgm:prSet presAssocID="{B8A37745-E640-4747-B9D2-02840699276B}" presName="rootComposite" presStyleCnt="0"/>
      <dgm:spPr/>
    </dgm:pt>
    <dgm:pt modelId="{B36834ED-D7CB-41E3-9318-291FCC51F0C2}" type="pres">
      <dgm:prSet presAssocID="{B8A37745-E640-4747-B9D2-02840699276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F763D13-973E-4979-858E-ABABDE9E4F5F}" type="pres">
      <dgm:prSet presAssocID="{B8A37745-E640-4747-B9D2-02840699276B}" presName="rootConnector" presStyleLbl="node2" presStyleIdx="0" presStyleCnt="2"/>
      <dgm:spPr/>
      <dgm:t>
        <a:bodyPr/>
        <a:lstStyle/>
        <a:p>
          <a:endParaRPr lang="ru-RU"/>
        </a:p>
      </dgm:t>
    </dgm:pt>
    <dgm:pt modelId="{3F951001-0B0C-446A-8B1B-2891D3BD82C8}" type="pres">
      <dgm:prSet presAssocID="{B8A37745-E640-4747-B9D2-02840699276B}" presName="hierChild4" presStyleCnt="0"/>
      <dgm:spPr/>
    </dgm:pt>
    <dgm:pt modelId="{9DD47D02-0F5F-40DC-AF82-9EB5222991B1}" type="pres">
      <dgm:prSet presAssocID="{47B7D443-DF61-469B-83EC-1C558B08D55D}" presName="Name37" presStyleLbl="parChTrans1D3" presStyleIdx="0" presStyleCnt="5"/>
      <dgm:spPr/>
      <dgm:t>
        <a:bodyPr/>
        <a:lstStyle/>
        <a:p>
          <a:endParaRPr lang="ru-RU"/>
        </a:p>
      </dgm:t>
    </dgm:pt>
    <dgm:pt modelId="{C68AD6DE-92B0-4915-A303-9AC3F36D1726}" type="pres">
      <dgm:prSet presAssocID="{AF8A0340-11BB-425E-BB25-FC67A0D58F47}" presName="hierRoot2" presStyleCnt="0">
        <dgm:presLayoutVars>
          <dgm:hierBranch val="init"/>
        </dgm:presLayoutVars>
      </dgm:prSet>
      <dgm:spPr/>
    </dgm:pt>
    <dgm:pt modelId="{BC39C0D8-EA6A-428B-AA85-02E45B2AE788}" type="pres">
      <dgm:prSet presAssocID="{AF8A0340-11BB-425E-BB25-FC67A0D58F47}" presName="rootComposite" presStyleCnt="0"/>
      <dgm:spPr/>
    </dgm:pt>
    <dgm:pt modelId="{1BFED707-F64F-411D-9990-688732D31F4A}" type="pres">
      <dgm:prSet presAssocID="{AF8A0340-11BB-425E-BB25-FC67A0D58F47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01D002D-EE23-4FEC-91B7-DE1DB7A84CF9}" type="pres">
      <dgm:prSet presAssocID="{AF8A0340-11BB-425E-BB25-FC67A0D58F47}" presName="rootConnector" presStyleLbl="node3" presStyleIdx="0" presStyleCnt="5"/>
      <dgm:spPr/>
      <dgm:t>
        <a:bodyPr/>
        <a:lstStyle/>
        <a:p>
          <a:endParaRPr lang="ru-RU"/>
        </a:p>
      </dgm:t>
    </dgm:pt>
    <dgm:pt modelId="{DCAE1CE6-9478-4101-8531-92A86C997095}" type="pres">
      <dgm:prSet presAssocID="{AF8A0340-11BB-425E-BB25-FC67A0D58F47}" presName="hierChild4" presStyleCnt="0"/>
      <dgm:spPr/>
    </dgm:pt>
    <dgm:pt modelId="{B46F2A7E-1245-498A-9536-CCD6573962FA}" type="pres">
      <dgm:prSet presAssocID="{AF8A0340-11BB-425E-BB25-FC67A0D58F47}" presName="hierChild5" presStyleCnt="0"/>
      <dgm:spPr/>
    </dgm:pt>
    <dgm:pt modelId="{2A49FCCD-FA51-42C5-A77B-0447006B0A39}" type="pres">
      <dgm:prSet presAssocID="{8ECB6758-703E-42F7-86CE-6DF7638DA9E8}" presName="Name37" presStyleLbl="parChTrans1D3" presStyleIdx="1" presStyleCnt="5"/>
      <dgm:spPr/>
      <dgm:t>
        <a:bodyPr/>
        <a:lstStyle/>
        <a:p>
          <a:endParaRPr lang="ru-RU"/>
        </a:p>
      </dgm:t>
    </dgm:pt>
    <dgm:pt modelId="{037E6B55-A0F9-438F-B90D-B1F9EE285F63}" type="pres">
      <dgm:prSet presAssocID="{F2AA1060-63AC-40F7-9613-CE0AA455C9CF}" presName="hierRoot2" presStyleCnt="0">
        <dgm:presLayoutVars>
          <dgm:hierBranch val="init"/>
        </dgm:presLayoutVars>
      </dgm:prSet>
      <dgm:spPr/>
    </dgm:pt>
    <dgm:pt modelId="{D83330C0-D1EA-4332-AEEE-CFB26250D6B3}" type="pres">
      <dgm:prSet presAssocID="{F2AA1060-63AC-40F7-9613-CE0AA455C9CF}" presName="rootComposite" presStyleCnt="0"/>
      <dgm:spPr/>
    </dgm:pt>
    <dgm:pt modelId="{A2BE8B66-8739-4AE8-B1F0-7EF70B5A890F}" type="pres">
      <dgm:prSet presAssocID="{F2AA1060-63AC-40F7-9613-CE0AA455C9CF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70E95C5-9066-48E0-A1E9-EDFBDD32F96F}" type="pres">
      <dgm:prSet presAssocID="{F2AA1060-63AC-40F7-9613-CE0AA455C9CF}" presName="rootConnector" presStyleLbl="node3" presStyleIdx="1" presStyleCnt="5"/>
      <dgm:spPr/>
      <dgm:t>
        <a:bodyPr/>
        <a:lstStyle/>
        <a:p>
          <a:endParaRPr lang="ru-RU"/>
        </a:p>
      </dgm:t>
    </dgm:pt>
    <dgm:pt modelId="{0435BCCE-9F5B-46FA-B358-FDBF0C96DC50}" type="pres">
      <dgm:prSet presAssocID="{F2AA1060-63AC-40F7-9613-CE0AA455C9CF}" presName="hierChild4" presStyleCnt="0"/>
      <dgm:spPr/>
    </dgm:pt>
    <dgm:pt modelId="{BA6ECDAB-BE8B-41EC-8C3D-F258BB2C7CE1}" type="pres">
      <dgm:prSet presAssocID="{F2AA1060-63AC-40F7-9613-CE0AA455C9CF}" presName="hierChild5" presStyleCnt="0"/>
      <dgm:spPr/>
    </dgm:pt>
    <dgm:pt modelId="{BD62D188-2682-4FFB-A30A-358B57412684}" type="pres">
      <dgm:prSet presAssocID="{285F2051-94B3-41B0-95A2-D59A060A034D}" presName="Name37" presStyleLbl="parChTrans1D3" presStyleIdx="2" presStyleCnt="5"/>
      <dgm:spPr/>
      <dgm:t>
        <a:bodyPr/>
        <a:lstStyle/>
        <a:p>
          <a:endParaRPr lang="ru-RU"/>
        </a:p>
      </dgm:t>
    </dgm:pt>
    <dgm:pt modelId="{80306AFD-A891-4C19-9739-85DD80F6BFAC}" type="pres">
      <dgm:prSet presAssocID="{D7E433AD-0CC9-41F2-BFE1-2565A847EB7C}" presName="hierRoot2" presStyleCnt="0">
        <dgm:presLayoutVars>
          <dgm:hierBranch val="init"/>
        </dgm:presLayoutVars>
      </dgm:prSet>
      <dgm:spPr/>
    </dgm:pt>
    <dgm:pt modelId="{F6903F6E-5C4F-4365-BC7D-C1628FA034FF}" type="pres">
      <dgm:prSet presAssocID="{D7E433AD-0CC9-41F2-BFE1-2565A847EB7C}" presName="rootComposite" presStyleCnt="0"/>
      <dgm:spPr/>
    </dgm:pt>
    <dgm:pt modelId="{A99593BA-AECB-43C8-A09C-FB0E14093176}" type="pres">
      <dgm:prSet presAssocID="{D7E433AD-0CC9-41F2-BFE1-2565A847EB7C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0FA4410-ECAB-4A19-92DA-1D3129F0FFE8}" type="pres">
      <dgm:prSet presAssocID="{D7E433AD-0CC9-41F2-BFE1-2565A847EB7C}" presName="rootConnector" presStyleLbl="node3" presStyleIdx="2" presStyleCnt="5"/>
      <dgm:spPr/>
      <dgm:t>
        <a:bodyPr/>
        <a:lstStyle/>
        <a:p>
          <a:endParaRPr lang="ru-RU"/>
        </a:p>
      </dgm:t>
    </dgm:pt>
    <dgm:pt modelId="{116E70FC-3D70-4BCE-8A9B-55B72FE6E6E1}" type="pres">
      <dgm:prSet presAssocID="{D7E433AD-0CC9-41F2-BFE1-2565A847EB7C}" presName="hierChild4" presStyleCnt="0"/>
      <dgm:spPr/>
    </dgm:pt>
    <dgm:pt modelId="{5689C03D-0E74-4FB6-A73C-0382D5BBA51F}" type="pres">
      <dgm:prSet presAssocID="{D7E433AD-0CC9-41F2-BFE1-2565A847EB7C}" presName="hierChild5" presStyleCnt="0"/>
      <dgm:spPr/>
    </dgm:pt>
    <dgm:pt modelId="{0F4B0520-BDC1-445B-8674-49A210BA1330}" type="pres">
      <dgm:prSet presAssocID="{3D971CF8-FF0F-4793-8E35-30B8E94B584F}" presName="Name37" presStyleLbl="parChTrans1D3" presStyleIdx="3" presStyleCnt="5"/>
      <dgm:spPr/>
      <dgm:t>
        <a:bodyPr/>
        <a:lstStyle/>
        <a:p>
          <a:endParaRPr lang="ru-RU"/>
        </a:p>
      </dgm:t>
    </dgm:pt>
    <dgm:pt modelId="{60879CD5-53AE-4953-8F02-1D594633CDC5}" type="pres">
      <dgm:prSet presAssocID="{1C3E4B70-DD73-4EF6-9863-A8E9A0111EFE}" presName="hierRoot2" presStyleCnt="0">
        <dgm:presLayoutVars>
          <dgm:hierBranch val="init"/>
        </dgm:presLayoutVars>
      </dgm:prSet>
      <dgm:spPr/>
    </dgm:pt>
    <dgm:pt modelId="{DD48A272-92CC-48D0-9E94-0FEA304B9E12}" type="pres">
      <dgm:prSet presAssocID="{1C3E4B70-DD73-4EF6-9863-A8E9A0111EFE}" presName="rootComposite" presStyleCnt="0"/>
      <dgm:spPr/>
    </dgm:pt>
    <dgm:pt modelId="{C6986C56-95D7-4FC2-BB3D-63AF2B20CA7A}" type="pres">
      <dgm:prSet presAssocID="{1C3E4B70-DD73-4EF6-9863-A8E9A0111EFE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CBC7A5B-5B9E-4EF6-9A37-6A3A6173C2C1}" type="pres">
      <dgm:prSet presAssocID="{1C3E4B70-DD73-4EF6-9863-A8E9A0111EFE}" presName="rootConnector" presStyleLbl="node3" presStyleIdx="3" presStyleCnt="5"/>
      <dgm:spPr/>
      <dgm:t>
        <a:bodyPr/>
        <a:lstStyle/>
        <a:p>
          <a:endParaRPr lang="ru-RU"/>
        </a:p>
      </dgm:t>
    </dgm:pt>
    <dgm:pt modelId="{AFA5409A-F6DD-4039-90C6-52E1804CC822}" type="pres">
      <dgm:prSet presAssocID="{1C3E4B70-DD73-4EF6-9863-A8E9A0111EFE}" presName="hierChild4" presStyleCnt="0"/>
      <dgm:spPr/>
    </dgm:pt>
    <dgm:pt modelId="{4C3D10ED-E9E1-4B34-BAED-A8E105D13118}" type="pres">
      <dgm:prSet presAssocID="{1C3E4B70-DD73-4EF6-9863-A8E9A0111EFE}" presName="hierChild5" presStyleCnt="0"/>
      <dgm:spPr/>
    </dgm:pt>
    <dgm:pt modelId="{06FE3A5F-5B6E-4234-AC0A-452B91E8558E}" type="pres">
      <dgm:prSet presAssocID="{B8A37745-E640-4747-B9D2-02840699276B}" presName="hierChild5" presStyleCnt="0"/>
      <dgm:spPr/>
    </dgm:pt>
    <dgm:pt modelId="{92AE40CC-6EBD-4127-8E34-25448E04506E}" type="pres">
      <dgm:prSet presAssocID="{C3DE7DEB-391F-4807-81C4-60B4484620DE}" presName="Name37" presStyleLbl="parChTrans1D2" presStyleIdx="1" presStyleCnt="2"/>
      <dgm:spPr/>
      <dgm:t>
        <a:bodyPr/>
        <a:lstStyle/>
        <a:p>
          <a:endParaRPr lang="ru-RU"/>
        </a:p>
      </dgm:t>
    </dgm:pt>
    <dgm:pt modelId="{65CB3421-018D-4487-B59E-35D353E670F7}" type="pres">
      <dgm:prSet presAssocID="{EB9A45CE-26D3-48F2-B3EB-1FD5AEAE7A33}" presName="hierRoot2" presStyleCnt="0">
        <dgm:presLayoutVars>
          <dgm:hierBranch val="init"/>
        </dgm:presLayoutVars>
      </dgm:prSet>
      <dgm:spPr/>
    </dgm:pt>
    <dgm:pt modelId="{E3A27F87-0976-43D9-8F1F-50DAFFDA105E}" type="pres">
      <dgm:prSet presAssocID="{EB9A45CE-26D3-48F2-B3EB-1FD5AEAE7A33}" presName="rootComposite" presStyleCnt="0"/>
      <dgm:spPr/>
    </dgm:pt>
    <dgm:pt modelId="{7C37D854-F72B-462A-A890-4F6F2F6C7DAB}" type="pres">
      <dgm:prSet presAssocID="{EB9A45CE-26D3-48F2-B3EB-1FD5AEAE7A33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7C9D270-BFA7-4C2B-8BC1-3C698B6F83E3}" type="pres">
      <dgm:prSet presAssocID="{EB9A45CE-26D3-48F2-B3EB-1FD5AEAE7A33}" presName="rootConnector" presStyleLbl="node2" presStyleIdx="1" presStyleCnt="2"/>
      <dgm:spPr/>
      <dgm:t>
        <a:bodyPr/>
        <a:lstStyle/>
        <a:p>
          <a:endParaRPr lang="ru-RU"/>
        </a:p>
      </dgm:t>
    </dgm:pt>
    <dgm:pt modelId="{DA375972-DCF3-4057-9F15-691B28FDFBB7}" type="pres">
      <dgm:prSet presAssocID="{EB9A45CE-26D3-48F2-B3EB-1FD5AEAE7A33}" presName="hierChild4" presStyleCnt="0"/>
      <dgm:spPr/>
    </dgm:pt>
    <dgm:pt modelId="{59A08D84-73B7-47A7-A896-964BB0B00061}" type="pres">
      <dgm:prSet presAssocID="{CC563E82-D6F4-414E-A482-8F15765452E8}" presName="Name37" presStyleLbl="parChTrans1D3" presStyleIdx="4" presStyleCnt="5"/>
      <dgm:spPr/>
      <dgm:t>
        <a:bodyPr/>
        <a:lstStyle/>
        <a:p>
          <a:endParaRPr lang="ru-RU"/>
        </a:p>
      </dgm:t>
    </dgm:pt>
    <dgm:pt modelId="{D80ABBBC-6FA6-41FC-8CA7-AD53DA549541}" type="pres">
      <dgm:prSet presAssocID="{D74F35D5-AF04-4514-BE11-E180A64DA8C7}" presName="hierRoot2" presStyleCnt="0">
        <dgm:presLayoutVars>
          <dgm:hierBranch val="init"/>
        </dgm:presLayoutVars>
      </dgm:prSet>
      <dgm:spPr/>
    </dgm:pt>
    <dgm:pt modelId="{4AC05ECE-3EE8-47B8-AC64-E373BC67CB13}" type="pres">
      <dgm:prSet presAssocID="{D74F35D5-AF04-4514-BE11-E180A64DA8C7}" presName="rootComposite" presStyleCnt="0"/>
      <dgm:spPr/>
    </dgm:pt>
    <dgm:pt modelId="{A569B935-872D-4C93-B6A6-F1040EFC8087}" type="pres">
      <dgm:prSet presAssocID="{D74F35D5-AF04-4514-BE11-E180A64DA8C7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A23FC6D-B14A-4B28-B6B2-C4F446BB388E}" type="pres">
      <dgm:prSet presAssocID="{D74F35D5-AF04-4514-BE11-E180A64DA8C7}" presName="rootConnector" presStyleLbl="node3" presStyleIdx="4" presStyleCnt="5"/>
      <dgm:spPr/>
      <dgm:t>
        <a:bodyPr/>
        <a:lstStyle/>
        <a:p>
          <a:endParaRPr lang="ru-RU"/>
        </a:p>
      </dgm:t>
    </dgm:pt>
    <dgm:pt modelId="{D0856C3D-E580-49DE-8EAD-5410052A26DC}" type="pres">
      <dgm:prSet presAssocID="{D74F35D5-AF04-4514-BE11-E180A64DA8C7}" presName="hierChild4" presStyleCnt="0"/>
      <dgm:spPr/>
    </dgm:pt>
    <dgm:pt modelId="{8AFC4C94-B3A4-44B6-8472-D035DCF38EFA}" type="pres">
      <dgm:prSet presAssocID="{D74F35D5-AF04-4514-BE11-E180A64DA8C7}" presName="hierChild5" presStyleCnt="0"/>
      <dgm:spPr/>
    </dgm:pt>
    <dgm:pt modelId="{036E4358-9E80-4635-BC72-29D4654CDF4E}" type="pres">
      <dgm:prSet presAssocID="{EB9A45CE-26D3-48F2-B3EB-1FD5AEAE7A33}" presName="hierChild5" presStyleCnt="0"/>
      <dgm:spPr/>
    </dgm:pt>
    <dgm:pt modelId="{C16A3B84-EC25-4B0F-B27A-BBF989620131}" type="pres">
      <dgm:prSet presAssocID="{9137B376-89AC-46B8-A4CA-13D559453CFD}" presName="hierChild3" presStyleCnt="0"/>
      <dgm:spPr/>
    </dgm:pt>
  </dgm:ptLst>
  <dgm:cxnLst>
    <dgm:cxn modelId="{4DE175DD-A5B7-4B88-9277-BA241175EF42}" type="presOf" srcId="{AF8A0340-11BB-425E-BB25-FC67A0D58F47}" destId="{601D002D-EE23-4FEC-91B7-DE1DB7A84CF9}" srcOrd="1" destOrd="0" presId="urn:microsoft.com/office/officeart/2005/8/layout/orgChart1"/>
    <dgm:cxn modelId="{7797CA98-498C-4186-96B1-1BC7CDB49269}" type="presOf" srcId="{F2AA1060-63AC-40F7-9613-CE0AA455C9CF}" destId="{E70E95C5-9066-48E0-A1E9-EDFBDD32F96F}" srcOrd="1" destOrd="0" presId="urn:microsoft.com/office/officeart/2005/8/layout/orgChart1"/>
    <dgm:cxn modelId="{4015FB02-208B-4AF9-A44C-6C5F4CA9D3F6}" type="presOf" srcId="{9137B376-89AC-46B8-A4CA-13D559453CFD}" destId="{9D1BCC0D-AC93-4866-AFD3-B36D482A3433}" srcOrd="0" destOrd="0" presId="urn:microsoft.com/office/officeart/2005/8/layout/orgChart1"/>
    <dgm:cxn modelId="{35638494-6062-4B5F-828F-F3996F4EBE70}" type="presOf" srcId="{EB9A45CE-26D3-48F2-B3EB-1FD5AEAE7A33}" destId="{7C37D854-F72B-462A-A890-4F6F2F6C7DAB}" srcOrd="0" destOrd="0" presId="urn:microsoft.com/office/officeart/2005/8/layout/orgChart1"/>
    <dgm:cxn modelId="{B47C2D7F-8561-4469-ABB7-4F426B3B7AC3}" type="presOf" srcId="{47B7D443-DF61-469B-83EC-1C558B08D55D}" destId="{9DD47D02-0F5F-40DC-AF82-9EB5222991B1}" srcOrd="0" destOrd="0" presId="urn:microsoft.com/office/officeart/2005/8/layout/orgChart1"/>
    <dgm:cxn modelId="{35EB7AF1-7EFC-4269-8D78-D8CBEC6A86B2}" type="presOf" srcId="{3D971CF8-FF0F-4793-8E35-30B8E94B584F}" destId="{0F4B0520-BDC1-445B-8674-49A210BA1330}" srcOrd="0" destOrd="0" presId="urn:microsoft.com/office/officeart/2005/8/layout/orgChart1"/>
    <dgm:cxn modelId="{E9E75EEA-56C8-4A4B-99AB-726364ED4C0D}" srcId="{EB9A45CE-26D3-48F2-B3EB-1FD5AEAE7A33}" destId="{D74F35D5-AF04-4514-BE11-E180A64DA8C7}" srcOrd="0" destOrd="0" parTransId="{CC563E82-D6F4-414E-A482-8F15765452E8}" sibTransId="{3C5DCD9E-8B24-45F4-895E-083CBA2DFBF4}"/>
    <dgm:cxn modelId="{EA410A9C-879A-4F88-AF08-7B9DFDE996CA}" type="presOf" srcId="{8ECB6758-703E-42F7-86CE-6DF7638DA9E8}" destId="{2A49FCCD-FA51-42C5-A77B-0447006B0A39}" srcOrd="0" destOrd="0" presId="urn:microsoft.com/office/officeart/2005/8/layout/orgChart1"/>
    <dgm:cxn modelId="{663F6DC7-4D4D-4712-B2AE-160D841B5703}" type="presOf" srcId="{285F2051-94B3-41B0-95A2-D59A060A034D}" destId="{BD62D188-2682-4FFB-A30A-358B57412684}" srcOrd="0" destOrd="0" presId="urn:microsoft.com/office/officeart/2005/8/layout/orgChart1"/>
    <dgm:cxn modelId="{133B5FA3-2143-44A8-A3E9-FB55BB92E6E8}" srcId="{B8A37745-E640-4747-B9D2-02840699276B}" destId="{AF8A0340-11BB-425E-BB25-FC67A0D58F47}" srcOrd="0" destOrd="0" parTransId="{47B7D443-DF61-469B-83EC-1C558B08D55D}" sibTransId="{9423FD7C-2C00-4E77-B387-A0FDD9A89BEB}"/>
    <dgm:cxn modelId="{C5C09178-9DF0-408B-BCDB-2FB6D67A46D3}" type="presOf" srcId="{CC563E82-D6F4-414E-A482-8F15765452E8}" destId="{59A08D84-73B7-47A7-A896-964BB0B00061}" srcOrd="0" destOrd="0" presId="urn:microsoft.com/office/officeart/2005/8/layout/orgChart1"/>
    <dgm:cxn modelId="{B698AC7C-D5D7-4126-9A74-D7D6A368EE55}" srcId="{B8A37745-E640-4747-B9D2-02840699276B}" destId="{D7E433AD-0CC9-41F2-BFE1-2565A847EB7C}" srcOrd="2" destOrd="0" parTransId="{285F2051-94B3-41B0-95A2-D59A060A034D}" sibTransId="{D9FAF1AD-8FF1-444F-86A7-90C83F6B8805}"/>
    <dgm:cxn modelId="{52EA6E52-2322-4B86-AA8E-62AEC9A422C6}" srcId="{9137B376-89AC-46B8-A4CA-13D559453CFD}" destId="{EB9A45CE-26D3-48F2-B3EB-1FD5AEAE7A33}" srcOrd="1" destOrd="0" parTransId="{C3DE7DEB-391F-4807-81C4-60B4484620DE}" sibTransId="{122B29C0-CEA2-4CA3-968B-AD937B98C103}"/>
    <dgm:cxn modelId="{16F0508E-CCCC-4535-A960-F61E651F3289}" type="presOf" srcId="{EB9A45CE-26D3-48F2-B3EB-1FD5AEAE7A33}" destId="{F7C9D270-BFA7-4C2B-8BC1-3C698B6F83E3}" srcOrd="1" destOrd="0" presId="urn:microsoft.com/office/officeart/2005/8/layout/orgChart1"/>
    <dgm:cxn modelId="{B918DF12-9CE7-4DEA-913C-CD3A0BD37AD5}" srcId="{B8A37745-E640-4747-B9D2-02840699276B}" destId="{F2AA1060-63AC-40F7-9613-CE0AA455C9CF}" srcOrd="1" destOrd="0" parTransId="{8ECB6758-703E-42F7-86CE-6DF7638DA9E8}" sibTransId="{C28C284B-CEDE-40CD-848D-577EF2A05C6D}"/>
    <dgm:cxn modelId="{7D9D77DC-4E29-45DD-924C-E63C3980DF49}" type="presOf" srcId="{931565A4-3DE6-45FE-AAC7-590F14EB1943}" destId="{9C6C5DDB-A81B-4ED8-88E5-ABFE3716A0D1}" srcOrd="0" destOrd="0" presId="urn:microsoft.com/office/officeart/2005/8/layout/orgChart1"/>
    <dgm:cxn modelId="{05A21C4D-D50A-4968-859C-E414B359BA59}" type="presOf" srcId="{1C3E4B70-DD73-4EF6-9863-A8E9A0111EFE}" destId="{8CBC7A5B-5B9E-4EF6-9A37-6A3A6173C2C1}" srcOrd="1" destOrd="0" presId="urn:microsoft.com/office/officeart/2005/8/layout/orgChart1"/>
    <dgm:cxn modelId="{3964D632-D84D-4151-BCDF-F69DF5E84FDD}" type="presOf" srcId="{AF8A0340-11BB-425E-BB25-FC67A0D58F47}" destId="{1BFED707-F64F-411D-9990-688732D31F4A}" srcOrd="0" destOrd="0" presId="urn:microsoft.com/office/officeart/2005/8/layout/orgChart1"/>
    <dgm:cxn modelId="{738171EA-4056-49B9-989A-46680221C3F0}" type="presOf" srcId="{B8A37745-E640-4747-B9D2-02840699276B}" destId="{DF763D13-973E-4979-858E-ABABDE9E4F5F}" srcOrd="1" destOrd="0" presId="urn:microsoft.com/office/officeart/2005/8/layout/orgChart1"/>
    <dgm:cxn modelId="{4ED4444F-F8BC-41DF-AD7A-C713D2CB356A}" type="presOf" srcId="{D74F35D5-AF04-4514-BE11-E180A64DA8C7}" destId="{9A23FC6D-B14A-4B28-B6B2-C4F446BB388E}" srcOrd="1" destOrd="0" presId="urn:microsoft.com/office/officeart/2005/8/layout/orgChart1"/>
    <dgm:cxn modelId="{08329C4C-89E1-4736-B758-1BC4E25E9393}" srcId="{B8A37745-E640-4747-B9D2-02840699276B}" destId="{1C3E4B70-DD73-4EF6-9863-A8E9A0111EFE}" srcOrd="3" destOrd="0" parTransId="{3D971CF8-FF0F-4793-8E35-30B8E94B584F}" sibTransId="{29276418-119C-4F03-8761-2F6A0F8B432D}"/>
    <dgm:cxn modelId="{A67A8F5D-8421-4C8E-8230-16005FCC5D02}" srcId="{931565A4-3DE6-45FE-AAC7-590F14EB1943}" destId="{9137B376-89AC-46B8-A4CA-13D559453CFD}" srcOrd="0" destOrd="0" parTransId="{1EB6C254-9E52-46BD-84B5-012591C9DBE8}" sibTransId="{45A6AA37-C474-45BC-9EE0-75969B849D42}"/>
    <dgm:cxn modelId="{B46B3555-7E43-48CE-A5D9-95BA9A6F5885}" srcId="{9137B376-89AC-46B8-A4CA-13D559453CFD}" destId="{B8A37745-E640-4747-B9D2-02840699276B}" srcOrd="0" destOrd="0" parTransId="{5AFE484C-ABCF-48AF-9321-751CCE94B70F}" sibTransId="{C4EAF00E-AA06-4BEB-AD1A-9E3D2F1FBCA3}"/>
    <dgm:cxn modelId="{90B53117-8853-4BAB-85DD-85A528AAFB0B}" type="presOf" srcId="{9137B376-89AC-46B8-A4CA-13D559453CFD}" destId="{DECE71EA-8AC6-4803-8AE2-F3AC9E037DDE}" srcOrd="1" destOrd="0" presId="urn:microsoft.com/office/officeart/2005/8/layout/orgChart1"/>
    <dgm:cxn modelId="{9717E09B-699F-4591-B77B-8226B6DC9FDA}" type="presOf" srcId="{D74F35D5-AF04-4514-BE11-E180A64DA8C7}" destId="{A569B935-872D-4C93-B6A6-F1040EFC8087}" srcOrd="0" destOrd="0" presId="urn:microsoft.com/office/officeart/2005/8/layout/orgChart1"/>
    <dgm:cxn modelId="{5990ACAE-AFC4-43E9-9A4E-C21FE71D35E1}" type="presOf" srcId="{C3DE7DEB-391F-4807-81C4-60B4484620DE}" destId="{92AE40CC-6EBD-4127-8E34-25448E04506E}" srcOrd="0" destOrd="0" presId="urn:microsoft.com/office/officeart/2005/8/layout/orgChart1"/>
    <dgm:cxn modelId="{007DEC25-30F4-44F1-A703-D19558AAD792}" type="presOf" srcId="{5AFE484C-ABCF-48AF-9321-751CCE94B70F}" destId="{6FE916DE-5D81-44FE-881A-56BCACD98446}" srcOrd="0" destOrd="0" presId="urn:microsoft.com/office/officeart/2005/8/layout/orgChart1"/>
    <dgm:cxn modelId="{5DC9D583-91E0-494F-88FA-3D09EF03980B}" type="presOf" srcId="{F2AA1060-63AC-40F7-9613-CE0AA455C9CF}" destId="{A2BE8B66-8739-4AE8-B1F0-7EF70B5A890F}" srcOrd="0" destOrd="0" presId="urn:microsoft.com/office/officeart/2005/8/layout/orgChart1"/>
    <dgm:cxn modelId="{AC27442E-3F92-4A40-B3F4-B39575FA265D}" type="presOf" srcId="{D7E433AD-0CC9-41F2-BFE1-2565A847EB7C}" destId="{90FA4410-ECAB-4A19-92DA-1D3129F0FFE8}" srcOrd="1" destOrd="0" presId="urn:microsoft.com/office/officeart/2005/8/layout/orgChart1"/>
    <dgm:cxn modelId="{EC38F026-D9F3-4D58-A04D-A8048B437AAA}" type="presOf" srcId="{1C3E4B70-DD73-4EF6-9863-A8E9A0111EFE}" destId="{C6986C56-95D7-4FC2-BB3D-63AF2B20CA7A}" srcOrd="0" destOrd="0" presId="urn:microsoft.com/office/officeart/2005/8/layout/orgChart1"/>
    <dgm:cxn modelId="{C024444F-54AF-4206-8782-569969CA9195}" type="presOf" srcId="{D7E433AD-0CC9-41F2-BFE1-2565A847EB7C}" destId="{A99593BA-AECB-43C8-A09C-FB0E14093176}" srcOrd="0" destOrd="0" presId="urn:microsoft.com/office/officeart/2005/8/layout/orgChart1"/>
    <dgm:cxn modelId="{9B439077-8CD6-4247-9928-540890E45264}" type="presOf" srcId="{B8A37745-E640-4747-B9D2-02840699276B}" destId="{B36834ED-D7CB-41E3-9318-291FCC51F0C2}" srcOrd="0" destOrd="0" presId="urn:microsoft.com/office/officeart/2005/8/layout/orgChart1"/>
    <dgm:cxn modelId="{A89D249F-8675-496B-BC22-E23DFDD3711D}" type="presParOf" srcId="{9C6C5DDB-A81B-4ED8-88E5-ABFE3716A0D1}" destId="{08CEFA7D-A156-4995-8A16-071AE6084653}" srcOrd="0" destOrd="0" presId="urn:microsoft.com/office/officeart/2005/8/layout/orgChart1"/>
    <dgm:cxn modelId="{CEBE1626-611A-4F66-9ACA-119CFA562584}" type="presParOf" srcId="{08CEFA7D-A156-4995-8A16-071AE6084653}" destId="{A88E74AB-511D-4212-BD4C-C09ECDD83D30}" srcOrd="0" destOrd="0" presId="urn:microsoft.com/office/officeart/2005/8/layout/orgChart1"/>
    <dgm:cxn modelId="{E3929CCB-518E-45F9-B788-B01A3A8CE88F}" type="presParOf" srcId="{A88E74AB-511D-4212-BD4C-C09ECDD83D30}" destId="{9D1BCC0D-AC93-4866-AFD3-B36D482A3433}" srcOrd="0" destOrd="0" presId="urn:microsoft.com/office/officeart/2005/8/layout/orgChart1"/>
    <dgm:cxn modelId="{B8409390-BE7E-4AF5-99F7-A22E45A8A53C}" type="presParOf" srcId="{A88E74AB-511D-4212-BD4C-C09ECDD83D30}" destId="{DECE71EA-8AC6-4803-8AE2-F3AC9E037DDE}" srcOrd="1" destOrd="0" presId="urn:microsoft.com/office/officeart/2005/8/layout/orgChart1"/>
    <dgm:cxn modelId="{581CFF26-4B56-4301-B647-142A34DF9651}" type="presParOf" srcId="{08CEFA7D-A156-4995-8A16-071AE6084653}" destId="{BBB8675F-CB5B-46D5-A83E-7FA54586F6AA}" srcOrd="1" destOrd="0" presId="urn:microsoft.com/office/officeart/2005/8/layout/orgChart1"/>
    <dgm:cxn modelId="{F0EDAFA5-5703-40F2-A1A2-931D1D2A79D9}" type="presParOf" srcId="{BBB8675F-CB5B-46D5-A83E-7FA54586F6AA}" destId="{6FE916DE-5D81-44FE-881A-56BCACD98446}" srcOrd="0" destOrd="0" presId="urn:microsoft.com/office/officeart/2005/8/layout/orgChart1"/>
    <dgm:cxn modelId="{77AA59B4-9842-43FD-B871-1553ACE4D3BA}" type="presParOf" srcId="{BBB8675F-CB5B-46D5-A83E-7FA54586F6AA}" destId="{53F4524F-C4DB-46AC-AB67-5D1FEA76EEE7}" srcOrd="1" destOrd="0" presId="urn:microsoft.com/office/officeart/2005/8/layout/orgChart1"/>
    <dgm:cxn modelId="{7F2C6E54-3FD9-447F-8B04-810BDC38DD8C}" type="presParOf" srcId="{53F4524F-C4DB-46AC-AB67-5D1FEA76EEE7}" destId="{14094906-15AC-426B-9D0E-A13781AE72A2}" srcOrd="0" destOrd="0" presId="urn:microsoft.com/office/officeart/2005/8/layout/orgChart1"/>
    <dgm:cxn modelId="{5DB9FA89-D2EF-4852-9567-1FEF0E03A4C6}" type="presParOf" srcId="{14094906-15AC-426B-9D0E-A13781AE72A2}" destId="{B36834ED-D7CB-41E3-9318-291FCC51F0C2}" srcOrd="0" destOrd="0" presId="urn:microsoft.com/office/officeart/2005/8/layout/orgChart1"/>
    <dgm:cxn modelId="{23CF19F8-67FB-44B9-BE18-0FB082CAE302}" type="presParOf" srcId="{14094906-15AC-426B-9D0E-A13781AE72A2}" destId="{DF763D13-973E-4979-858E-ABABDE9E4F5F}" srcOrd="1" destOrd="0" presId="urn:microsoft.com/office/officeart/2005/8/layout/orgChart1"/>
    <dgm:cxn modelId="{285FF811-9372-4B9B-9248-B26B3C42D572}" type="presParOf" srcId="{53F4524F-C4DB-46AC-AB67-5D1FEA76EEE7}" destId="{3F951001-0B0C-446A-8B1B-2891D3BD82C8}" srcOrd="1" destOrd="0" presId="urn:microsoft.com/office/officeart/2005/8/layout/orgChart1"/>
    <dgm:cxn modelId="{017BA303-30C1-4D77-BA02-BEF823A37FCD}" type="presParOf" srcId="{3F951001-0B0C-446A-8B1B-2891D3BD82C8}" destId="{9DD47D02-0F5F-40DC-AF82-9EB5222991B1}" srcOrd="0" destOrd="0" presId="urn:microsoft.com/office/officeart/2005/8/layout/orgChart1"/>
    <dgm:cxn modelId="{A3EA13DF-BF4C-4800-9540-6915788C7DBF}" type="presParOf" srcId="{3F951001-0B0C-446A-8B1B-2891D3BD82C8}" destId="{C68AD6DE-92B0-4915-A303-9AC3F36D1726}" srcOrd="1" destOrd="0" presId="urn:microsoft.com/office/officeart/2005/8/layout/orgChart1"/>
    <dgm:cxn modelId="{803EC6D4-7B5A-49B6-A981-3692A4F9E49A}" type="presParOf" srcId="{C68AD6DE-92B0-4915-A303-9AC3F36D1726}" destId="{BC39C0D8-EA6A-428B-AA85-02E45B2AE788}" srcOrd="0" destOrd="0" presId="urn:microsoft.com/office/officeart/2005/8/layout/orgChart1"/>
    <dgm:cxn modelId="{E35D006B-F62C-444B-9DB8-828BB6307D59}" type="presParOf" srcId="{BC39C0D8-EA6A-428B-AA85-02E45B2AE788}" destId="{1BFED707-F64F-411D-9990-688732D31F4A}" srcOrd="0" destOrd="0" presId="urn:microsoft.com/office/officeart/2005/8/layout/orgChart1"/>
    <dgm:cxn modelId="{7539C904-D03D-4E8A-BF1D-7897B7A1ABDB}" type="presParOf" srcId="{BC39C0D8-EA6A-428B-AA85-02E45B2AE788}" destId="{601D002D-EE23-4FEC-91B7-DE1DB7A84CF9}" srcOrd="1" destOrd="0" presId="urn:microsoft.com/office/officeart/2005/8/layout/orgChart1"/>
    <dgm:cxn modelId="{6262B4A9-7AD2-48E1-8EAF-96141264E23A}" type="presParOf" srcId="{C68AD6DE-92B0-4915-A303-9AC3F36D1726}" destId="{DCAE1CE6-9478-4101-8531-92A86C997095}" srcOrd="1" destOrd="0" presId="urn:microsoft.com/office/officeart/2005/8/layout/orgChart1"/>
    <dgm:cxn modelId="{5E444B69-3A6A-4B3A-997F-9AACA515DB61}" type="presParOf" srcId="{C68AD6DE-92B0-4915-A303-9AC3F36D1726}" destId="{B46F2A7E-1245-498A-9536-CCD6573962FA}" srcOrd="2" destOrd="0" presId="urn:microsoft.com/office/officeart/2005/8/layout/orgChart1"/>
    <dgm:cxn modelId="{086BC803-3078-4115-97F8-DF84575DF258}" type="presParOf" srcId="{3F951001-0B0C-446A-8B1B-2891D3BD82C8}" destId="{2A49FCCD-FA51-42C5-A77B-0447006B0A39}" srcOrd="2" destOrd="0" presId="urn:microsoft.com/office/officeart/2005/8/layout/orgChart1"/>
    <dgm:cxn modelId="{90602917-B911-4F6A-9C74-C0022AF2DC50}" type="presParOf" srcId="{3F951001-0B0C-446A-8B1B-2891D3BD82C8}" destId="{037E6B55-A0F9-438F-B90D-B1F9EE285F63}" srcOrd="3" destOrd="0" presId="urn:microsoft.com/office/officeart/2005/8/layout/orgChart1"/>
    <dgm:cxn modelId="{EBB117C6-52FA-4B8A-B9B8-209273BDD656}" type="presParOf" srcId="{037E6B55-A0F9-438F-B90D-B1F9EE285F63}" destId="{D83330C0-D1EA-4332-AEEE-CFB26250D6B3}" srcOrd="0" destOrd="0" presId="urn:microsoft.com/office/officeart/2005/8/layout/orgChart1"/>
    <dgm:cxn modelId="{B12DA9DA-09E8-48D8-9B10-20C470253888}" type="presParOf" srcId="{D83330C0-D1EA-4332-AEEE-CFB26250D6B3}" destId="{A2BE8B66-8739-4AE8-B1F0-7EF70B5A890F}" srcOrd="0" destOrd="0" presId="urn:microsoft.com/office/officeart/2005/8/layout/orgChart1"/>
    <dgm:cxn modelId="{E89A2E0E-702C-4D8B-8FAD-5AEC18354D50}" type="presParOf" srcId="{D83330C0-D1EA-4332-AEEE-CFB26250D6B3}" destId="{E70E95C5-9066-48E0-A1E9-EDFBDD32F96F}" srcOrd="1" destOrd="0" presId="urn:microsoft.com/office/officeart/2005/8/layout/orgChart1"/>
    <dgm:cxn modelId="{259D66ED-3AE3-4AC0-9396-2ED7A8090783}" type="presParOf" srcId="{037E6B55-A0F9-438F-B90D-B1F9EE285F63}" destId="{0435BCCE-9F5B-46FA-B358-FDBF0C96DC50}" srcOrd="1" destOrd="0" presId="urn:microsoft.com/office/officeart/2005/8/layout/orgChart1"/>
    <dgm:cxn modelId="{35934C7D-7EEB-44E0-98AD-3F42AF05C8E0}" type="presParOf" srcId="{037E6B55-A0F9-438F-B90D-B1F9EE285F63}" destId="{BA6ECDAB-BE8B-41EC-8C3D-F258BB2C7CE1}" srcOrd="2" destOrd="0" presId="urn:microsoft.com/office/officeart/2005/8/layout/orgChart1"/>
    <dgm:cxn modelId="{B44A5523-1AC5-4E95-A6FC-2C770D4A24C1}" type="presParOf" srcId="{3F951001-0B0C-446A-8B1B-2891D3BD82C8}" destId="{BD62D188-2682-4FFB-A30A-358B57412684}" srcOrd="4" destOrd="0" presId="urn:microsoft.com/office/officeart/2005/8/layout/orgChart1"/>
    <dgm:cxn modelId="{D99B221E-C08E-410F-BB5F-81B531BE7B34}" type="presParOf" srcId="{3F951001-0B0C-446A-8B1B-2891D3BD82C8}" destId="{80306AFD-A891-4C19-9739-85DD80F6BFAC}" srcOrd="5" destOrd="0" presId="urn:microsoft.com/office/officeart/2005/8/layout/orgChart1"/>
    <dgm:cxn modelId="{7F61C105-6E8E-40C9-94DE-65EF8F1159FD}" type="presParOf" srcId="{80306AFD-A891-4C19-9739-85DD80F6BFAC}" destId="{F6903F6E-5C4F-4365-BC7D-C1628FA034FF}" srcOrd="0" destOrd="0" presId="urn:microsoft.com/office/officeart/2005/8/layout/orgChart1"/>
    <dgm:cxn modelId="{B8E68D00-1FBD-4E1A-9B40-CD20D0FC35F9}" type="presParOf" srcId="{F6903F6E-5C4F-4365-BC7D-C1628FA034FF}" destId="{A99593BA-AECB-43C8-A09C-FB0E14093176}" srcOrd="0" destOrd="0" presId="urn:microsoft.com/office/officeart/2005/8/layout/orgChart1"/>
    <dgm:cxn modelId="{BFF51010-1E92-4F8C-8A38-EC3DEF78C922}" type="presParOf" srcId="{F6903F6E-5C4F-4365-BC7D-C1628FA034FF}" destId="{90FA4410-ECAB-4A19-92DA-1D3129F0FFE8}" srcOrd="1" destOrd="0" presId="urn:microsoft.com/office/officeart/2005/8/layout/orgChart1"/>
    <dgm:cxn modelId="{9650F7D2-4AE5-46D8-90B6-F94173C36193}" type="presParOf" srcId="{80306AFD-A891-4C19-9739-85DD80F6BFAC}" destId="{116E70FC-3D70-4BCE-8A9B-55B72FE6E6E1}" srcOrd="1" destOrd="0" presId="urn:microsoft.com/office/officeart/2005/8/layout/orgChart1"/>
    <dgm:cxn modelId="{1238D27E-F4A3-4BC9-858A-7BAF7A35831B}" type="presParOf" srcId="{80306AFD-A891-4C19-9739-85DD80F6BFAC}" destId="{5689C03D-0E74-4FB6-A73C-0382D5BBA51F}" srcOrd="2" destOrd="0" presId="urn:microsoft.com/office/officeart/2005/8/layout/orgChart1"/>
    <dgm:cxn modelId="{D8A2A2EE-7E34-41D5-875C-AA098939831A}" type="presParOf" srcId="{3F951001-0B0C-446A-8B1B-2891D3BD82C8}" destId="{0F4B0520-BDC1-445B-8674-49A210BA1330}" srcOrd="6" destOrd="0" presId="urn:microsoft.com/office/officeart/2005/8/layout/orgChart1"/>
    <dgm:cxn modelId="{7344352C-5FCD-4C0D-936A-BB6B5572B52C}" type="presParOf" srcId="{3F951001-0B0C-446A-8B1B-2891D3BD82C8}" destId="{60879CD5-53AE-4953-8F02-1D594633CDC5}" srcOrd="7" destOrd="0" presId="urn:microsoft.com/office/officeart/2005/8/layout/orgChart1"/>
    <dgm:cxn modelId="{1FDC64A3-433E-4CA4-A11B-701881426348}" type="presParOf" srcId="{60879CD5-53AE-4953-8F02-1D594633CDC5}" destId="{DD48A272-92CC-48D0-9E94-0FEA304B9E12}" srcOrd="0" destOrd="0" presId="urn:microsoft.com/office/officeart/2005/8/layout/orgChart1"/>
    <dgm:cxn modelId="{248E7623-A6F6-4674-A0F9-3876F743273E}" type="presParOf" srcId="{DD48A272-92CC-48D0-9E94-0FEA304B9E12}" destId="{C6986C56-95D7-4FC2-BB3D-63AF2B20CA7A}" srcOrd="0" destOrd="0" presId="urn:microsoft.com/office/officeart/2005/8/layout/orgChart1"/>
    <dgm:cxn modelId="{333F1A87-45D9-4D43-B6A8-701FCD57E782}" type="presParOf" srcId="{DD48A272-92CC-48D0-9E94-0FEA304B9E12}" destId="{8CBC7A5B-5B9E-4EF6-9A37-6A3A6173C2C1}" srcOrd="1" destOrd="0" presId="urn:microsoft.com/office/officeart/2005/8/layout/orgChart1"/>
    <dgm:cxn modelId="{4FD7C4CA-5243-43A1-B834-10DACF7E7EAB}" type="presParOf" srcId="{60879CD5-53AE-4953-8F02-1D594633CDC5}" destId="{AFA5409A-F6DD-4039-90C6-52E1804CC822}" srcOrd="1" destOrd="0" presId="urn:microsoft.com/office/officeart/2005/8/layout/orgChart1"/>
    <dgm:cxn modelId="{B84F3C26-FF70-4EDF-8469-40C363D93D7E}" type="presParOf" srcId="{60879CD5-53AE-4953-8F02-1D594633CDC5}" destId="{4C3D10ED-E9E1-4B34-BAED-A8E105D13118}" srcOrd="2" destOrd="0" presId="urn:microsoft.com/office/officeart/2005/8/layout/orgChart1"/>
    <dgm:cxn modelId="{E36BA2C7-ADF6-4DBB-BC2B-795163E95749}" type="presParOf" srcId="{53F4524F-C4DB-46AC-AB67-5D1FEA76EEE7}" destId="{06FE3A5F-5B6E-4234-AC0A-452B91E8558E}" srcOrd="2" destOrd="0" presId="urn:microsoft.com/office/officeart/2005/8/layout/orgChart1"/>
    <dgm:cxn modelId="{321253CA-1E91-430B-BA88-921C8EE77EFB}" type="presParOf" srcId="{BBB8675F-CB5B-46D5-A83E-7FA54586F6AA}" destId="{92AE40CC-6EBD-4127-8E34-25448E04506E}" srcOrd="2" destOrd="0" presId="urn:microsoft.com/office/officeart/2005/8/layout/orgChart1"/>
    <dgm:cxn modelId="{AA1AE4FC-5C9E-4881-BDFC-93947DFB8256}" type="presParOf" srcId="{BBB8675F-CB5B-46D5-A83E-7FA54586F6AA}" destId="{65CB3421-018D-4487-B59E-35D353E670F7}" srcOrd="3" destOrd="0" presId="urn:microsoft.com/office/officeart/2005/8/layout/orgChart1"/>
    <dgm:cxn modelId="{3A60CFE6-682A-463B-8668-577D8C7658F2}" type="presParOf" srcId="{65CB3421-018D-4487-B59E-35D353E670F7}" destId="{E3A27F87-0976-43D9-8F1F-50DAFFDA105E}" srcOrd="0" destOrd="0" presId="urn:microsoft.com/office/officeart/2005/8/layout/orgChart1"/>
    <dgm:cxn modelId="{3B6CA093-31DD-4A56-A53E-3AF4DFC8C48E}" type="presParOf" srcId="{E3A27F87-0976-43D9-8F1F-50DAFFDA105E}" destId="{7C37D854-F72B-462A-A890-4F6F2F6C7DAB}" srcOrd="0" destOrd="0" presId="urn:microsoft.com/office/officeart/2005/8/layout/orgChart1"/>
    <dgm:cxn modelId="{BAA0008A-4489-4B5C-B69D-2DBEA49A83EA}" type="presParOf" srcId="{E3A27F87-0976-43D9-8F1F-50DAFFDA105E}" destId="{F7C9D270-BFA7-4C2B-8BC1-3C698B6F83E3}" srcOrd="1" destOrd="0" presId="urn:microsoft.com/office/officeart/2005/8/layout/orgChart1"/>
    <dgm:cxn modelId="{8D71C311-19AE-4549-BB25-2D0A6878D071}" type="presParOf" srcId="{65CB3421-018D-4487-B59E-35D353E670F7}" destId="{DA375972-DCF3-4057-9F15-691B28FDFBB7}" srcOrd="1" destOrd="0" presId="urn:microsoft.com/office/officeart/2005/8/layout/orgChart1"/>
    <dgm:cxn modelId="{87EB6268-EDB9-4E7A-BD3A-F58A7CC43447}" type="presParOf" srcId="{DA375972-DCF3-4057-9F15-691B28FDFBB7}" destId="{59A08D84-73B7-47A7-A896-964BB0B00061}" srcOrd="0" destOrd="0" presId="urn:microsoft.com/office/officeart/2005/8/layout/orgChart1"/>
    <dgm:cxn modelId="{C64D71B1-EE8E-411E-B36D-168D35E5A6DE}" type="presParOf" srcId="{DA375972-DCF3-4057-9F15-691B28FDFBB7}" destId="{D80ABBBC-6FA6-41FC-8CA7-AD53DA549541}" srcOrd="1" destOrd="0" presId="urn:microsoft.com/office/officeart/2005/8/layout/orgChart1"/>
    <dgm:cxn modelId="{7091FEFC-6EE7-473C-8FAE-3922C453CD94}" type="presParOf" srcId="{D80ABBBC-6FA6-41FC-8CA7-AD53DA549541}" destId="{4AC05ECE-3EE8-47B8-AC64-E373BC67CB13}" srcOrd="0" destOrd="0" presId="urn:microsoft.com/office/officeart/2005/8/layout/orgChart1"/>
    <dgm:cxn modelId="{5D86C5CE-C708-4C26-95BA-9787A2E25833}" type="presParOf" srcId="{4AC05ECE-3EE8-47B8-AC64-E373BC67CB13}" destId="{A569B935-872D-4C93-B6A6-F1040EFC8087}" srcOrd="0" destOrd="0" presId="urn:microsoft.com/office/officeart/2005/8/layout/orgChart1"/>
    <dgm:cxn modelId="{09E35CD6-2BF0-4BC7-86E2-540567C29F22}" type="presParOf" srcId="{4AC05ECE-3EE8-47B8-AC64-E373BC67CB13}" destId="{9A23FC6D-B14A-4B28-B6B2-C4F446BB388E}" srcOrd="1" destOrd="0" presId="urn:microsoft.com/office/officeart/2005/8/layout/orgChart1"/>
    <dgm:cxn modelId="{2049ADD8-DCE4-4936-AC59-9B4F6D094532}" type="presParOf" srcId="{D80ABBBC-6FA6-41FC-8CA7-AD53DA549541}" destId="{D0856C3D-E580-49DE-8EAD-5410052A26DC}" srcOrd="1" destOrd="0" presId="urn:microsoft.com/office/officeart/2005/8/layout/orgChart1"/>
    <dgm:cxn modelId="{11A64D31-9F83-44C4-817A-F2876F667131}" type="presParOf" srcId="{D80ABBBC-6FA6-41FC-8CA7-AD53DA549541}" destId="{8AFC4C94-B3A4-44B6-8472-D035DCF38EFA}" srcOrd="2" destOrd="0" presId="urn:microsoft.com/office/officeart/2005/8/layout/orgChart1"/>
    <dgm:cxn modelId="{9859F650-755F-4D72-B613-A13E554EC6B6}" type="presParOf" srcId="{65CB3421-018D-4487-B59E-35D353E670F7}" destId="{036E4358-9E80-4635-BC72-29D4654CDF4E}" srcOrd="2" destOrd="0" presId="urn:microsoft.com/office/officeart/2005/8/layout/orgChart1"/>
    <dgm:cxn modelId="{4789EA0A-1200-4889-B814-BDD63963452C}" type="presParOf" srcId="{08CEFA7D-A156-4995-8A16-071AE6084653}" destId="{C16A3B84-EC25-4B0F-B27A-BBF9896201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FA48B-39D4-4BA4-BC72-295975CF05CA}">
      <dsp:nvSpPr>
        <dsp:cNvPr id="0" name=""/>
        <dsp:cNvSpPr/>
      </dsp:nvSpPr>
      <dsp:spPr>
        <a:xfrm rot="5400000">
          <a:off x="367997" y="2967590"/>
          <a:ext cx="1100078" cy="183050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76812-0D00-4D1D-B843-098C4F76F8B6}">
      <dsp:nvSpPr>
        <dsp:cNvPr id="0" name=""/>
        <dsp:cNvSpPr/>
      </dsp:nvSpPr>
      <dsp:spPr>
        <a:xfrm>
          <a:off x="10304505" y="1080113"/>
          <a:ext cx="1648822" cy="1747147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Подбираем курс и находим ему преподавателя на удобное для ученика время</a:t>
          </a:r>
          <a:endParaRPr lang="ru-RU" sz="1600" kern="1200" dirty="0"/>
        </a:p>
      </dsp:txBody>
      <dsp:txXfrm>
        <a:off x="10304505" y="1080113"/>
        <a:ext cx="1648822" cy="1747147"/>
      </dsp:txXfrm>
    </dsp:sp>
    <dsp:sp modelId="{FFB13079-0D3E-4B83-8284-017C983A4E90}">
      <dsp:nvSpPr>
        <dsp:cNvPr id="0" name=""/>
        <dsp:cNvSpPr/>
      </dsp:nvSpPr>
      <dsp:spPr>
        <a:xfrm>
          <a:off x="1525148" y="2832826"/>
          <a:ext cx="311809" cy="311809"/>
        </a:xfrm>
        <a:prstGeom prst="triangle">
          <a:avLst>
            <a:gd name="adj" fmla="val 100000"/>
          </a:avLst>
        </a:prstGeom>
        <a:solidFill>
          <a:schemeClr val="accent1">
            <a:alpha val="90000"/>
            <a:hueOff val="0"/>
            <a:satOff val="0"/>
            <a:lumOff val="0"/>
            <a:alphaOff val="-400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4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2B3DF-CB54-486E-BC2C-23BA9DBC5CC2}">
      <dsp:nvSpPr>
        <dsp:cNvPr id="0" name=""/>
        <dsp:cNvSpPr/>
      </dsp:nvSpPr>
      <dsp:spPr>
        <a:xfrm rot="5400000">
          <a:off x="2391091" y="2317696"/>
          <a:ext cx="1100078" cy="183050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alpha val="90000"/>
            <a:hueOff val="0"/>
            <a:satOff val="0"/>
            <a:lumOff val="0"/>
            <a:alphaOff val="-800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8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7DE09-9B03-4043-A7FE-D874AFC68A61}">
      <dsp:nvSpPr>
        <dsp:cNvPr id="0" name=""/>
        <dsp:cNvSpPr/>
      </dsp:nvSpPr>
      <dsp:spPr>
        <a:xfrm>
          <a:off x="8352934" y="1440164"/>
          <a:ext cx="1648822" cy="1747147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Проводим пробный урок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на котором ученик может  понять нравится ли ему формат и хочет ли он обучаться</a:t>
          </a:r>
          <a:endParaRPr lang="ru-RU" sz="1600" kern="1200" dirty="0"/>
        </a:p>
      </dsp:txBody>
      <dsp:txXfrm>
        <a:off x="8352934" y="1440164"/>
        <a:ext cx="1648822" cy="1747147"/>
      </dsp:txXfrm>
    </dsp:sp>
    <dsp:sp modelId="{8A353E1A-23F7-46FD-91A7-DC7CF3286FFB}">
      <dsp:nvSpPr>
        <dsp:cNvPr id="0" name=""/>
        <dsp:cNvSpPr/>
      </dsp:nvSpPr>
      <dsp:spPr>
        <a:xfrm>
          <a:off x="3548242" y="2182932"/>
          <a:ext cx="311809" cy="311809"/>
        </a:xfrm>
        <a:prstGeom prst="triangle">
          <a:avLst>
            <a:gd name="adj" fmla="val 100000"/>
          </a:avLst>
        </a:prstGeom>
        <a:solidFill>
          <a:schemeClr val="accent1">
            <a:alpha val="90000"/>
            <a:hueOff val="0"/>
            <a:satOff val="0"/>
            <a:lumOff val="0"/>
            <a:alphaOff val="-1200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12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FB044-FA74-4990-A8C9-60834E28B18D}">
      <dsp:nvSpPr>
        <dsp:cNvPr id="0" name=""/>
        <dsp:cNvSpPr/>
      </dsp:nvSpPr>
      <dsp:spPr>
        <a:xfrm rot="5400000">
          <a:off x="4414185" y="1994793"/>
          <a:ext cx="1100078" cy="183050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alpha val="90000"/>
            <a:hueOff val="0"/>
            <a:satOff val="0"/>
            <a:lumOff val="0"/>
            <a:alphaOff val="-1600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1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6D131-5D38-4E64-9283-2A24AE6EE5D7}">
      <dsp:nvSpPr>
        <dsp:cNvPr id="0" name=""/>
        <dsp:cNvSpPr/>
      </dsp:nvSpPr>
      <dsp:spPr>
        <a:xfrm>
          <a:off x="6264696" y="1973698"/>
          <a:ext cx="1648822" cy="1093166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Записываем себе эту информацию</a:t>
          </a:r>
          <a:endParaRPr lang="ru-RU" sz="1600" kern="1200" dirty="0"/>
        </a:p>
      </dsp:txBody>
      <dsp:txXfrm>
        <a:off x="6264696" y="1973698"/>
        <a:ext cx="1648822" cy="1093166"/>
      </dsp:txXfrm>
    </dsp:sp>
    <dsp:sp modelId="{4185E5C5-6F6B-4E4B-8F05-E4F2CCFDE070}">
      <dsp:nvSpPr>
        <dsp:cNvPr id="0" name=""/>
        <dsp:cNvSpPr/>
      </dsp:nvSpPr>
      <dsp:spPr>
        <a:xfrm>
          <a:off x="5571336" y="1860029"/>
          <a:ext cx="311809" cy="311809"/>
        </a:xfrm>
        <a:prstGeom prst="triangle">
          <a:avLst>
            <a:gd name="adj" fmla="val 10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742FE-D311-4FFB-8726-CB260EB45C6A}">
      <dsp:nvSpPr>
        <dsp:cNvPr id="0" name=""/>
        <dsp:cNvSpPr/>
      </dsp:nvSpPr>
      <dsp:spPr>
        <a:xfrm rot="5400000">
          <a:off x="6437279" y="1344899"/>
          <a:ext cx="1100078" cy="183050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alpha val="90000"/>
            <a:hueOff val="0"/>
            <a:satOff val="0"/>
            <a:lumOff val="0"/>
            <a:alphaOff val="-2400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24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F1B0D-F95D-442D-9E73-71C2F17ECA85}">
      <dsp:nvSpPr>
        <dsp:cNvPr id="0" name=""/>
        <dsp:cNvSpPr/>
      </dsp:nvSpPr>
      <dsp:spPr>
        <a:xfrm>
          <a:off x="4248478" y="2600810"/>
          <a:ext cx="1648822" cy="1747147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Во время разговора мы узнаем потребности и цели будущего ученика</a:t>
          </a:r>
          <a:endParaRPr lang="ru-RU" sz="1600" kern="1200" dirty="0"/>
        </a:p>
      </dsp:txBody>
      <dsp:txXfrm>
        <a:off x="4248478" y="2600810"/>
        <a:ext cx="1648822" cy="1747147"/>
      </dsp:txXfrm>
    </dsp:sp>
    <dsp:sp modelId="{E268B140-4457-4039-8758-36CE379B26CC}">
      <dsp:nvSpPr>
        <dsp:cNvPr id="0" name=""/>
        <dsp:cNvSpPr/>
      </dsp:nvSpPr>
      <dsp:spPr>
        <a:xfrm>
          <a:off x="7594430" y="1210135"/>
          <a:ext cx="311809" cy="311809"/>
        </a:xfrm>
        <a:prstGeom prst="triangle">
          <a:avLst>
            <a:gd name="adj" fmla="val 100000"/>
          </a:avLst>
        </a:prstGeom>
        <a:solidFill>
          <a:schemeClr val="accent1">
            <a:alpha val="90000"/>
            <a:hueOff val="0"/>
            <a:satOff val="0"/>
            <a:lumOff val="0"/>
            <a:alphaOff val="-2800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28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DC5A3-B2A7-4716-8C53-21CA82606BBD}">
      <dsp:nvSpPr>
        <dsp:cNvPr id="0" name=""/>
        <dsp:cNvSpPr/>
      </dsp:nvSpPr>
      <dsp:spPr>
        <a:xfrm rot="5400000">
          <a:off x="8460373" y="855023"/>
          <a:ext cx="1100078" cy="183050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alpha val="90000"/>
            <a:hueOff val="0"/>
            <a:satOff val="0"/>
            <a:lumOff val="0"/>
            <a:alphaOff val="-3200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32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A18ED-AD4C-4A36-813B-ECEEA2E7022E}">
      <dsp:nvSpPr>
        <dsp:cNvPr id="0" name=""/>
        <dsp:cNvSpPr/>
      </dsp:nvSpPr>
      <dsp:spPr>
        <a:xfrm>
          <a:off x="2232243" y="2952328"/>
          <a:ext cx="1648822" cy="1427110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Если он заинтересован –  пишет или звонит нам</a:t>
          </a:r>
          <a:endParaRPr lang="ru-RU" sz="1600" kern="1200" dirty="0"/>
        </a:p>
      </dsp:txBody>
      <dsp:txXfrm>
        <a:off x="2232243" y="2952328"/>
        <a:ext cx="1648822" cy="1427110"/>
      </dsp:txXfrm>
    </dsp:sp>
    <dsp:sp modelId="{6513EF88-044E-4A22-B141-07C0932A0251}">
      <dsp:nvSpPr>
        <dsp:cNvPr id="0" name=""/>
        <dsp:cNvSpPr/>
      </dsp:nvSpPr>
      <dsp:spPr>
        <a:xfrm>
          <a:off x="9617524" y="720260"/>
          <a:ext cx="311809" cy="311809"/>
        </a:xfrm>
        <a:prstGeom prst="triangle">
          <a:avLst>
            <a:gd name="adj" fmla="val 100000"/>
          </a:avLst>
        </a:prstGeom>
        <a:solidFill>
          <a:schemeClr val="accent1">
            <a:alpha val="90000"/>
            <a:hueOff val="0"/>
            <a:satOff val="0"/>
            <a:lumOff val="0"/>
            <a:alphaOff val="-3600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36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9FD4F-2301-4E0D-BB55-FF9C6613FCEC}">
      <dsp:nvSpPr>
        <dsp:cNvPr id="0" name=""/>
        <dsp:cNvSpPr/>
      </dsp:nvSpPr>
      <dsp:spPr>
        <a:xfrm rot="5400000">
          <a:off x="10483467" y="477161"/>
          <a:ext cx="1100078" cy="1830505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B18E2-FF5E-43C8-8985-93C8228BB61F}">
      <dsp:nvSpPr>
        <dsp:cNvPr id="0" name=""/>
        <dsp:cNvSpPr/>
      </dsp:nvSpPr>
      <dsp:spPr>
        <a:xfrm>
          <a:off x="216025" y="3600395"/>
          <a:ext cx="1648822" cy="1203085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Клиент находит нашу школу через рекламу ВК или </a:t>
          </a:r>
          <a:r>
            <a:rPr lang="ru-RU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Авито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ru-RU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6025" y="3600395"/>
        <a:ext cx="1648822" cy="12030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2AAE2-8E3C-4F0F-8D9A-6501F360F2CA}">
      <dsp:nvSpPr>
        <dsp:cNvPr id="0" name=""/>
        <dsp:cNvSpPr/>
      </dsp:nvSpPr>
      <dsp:spPr>
        <a:xfrm>
          <a:off x="1537696" y="763"/>
          <a:ext cx="4153133" cy="24918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4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Традиционное образование: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 Привычно людям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 Живая коммуникация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Недоступность в некоторых городах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Нужда ездить в кабинет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Небольшой выбор</a:t>
          </a:r>
        </a:p>
      </dsp:txBody>
      <dsp:txXfrm>
        <a:off x="1537696" y="763"/>
        <a:ext cx="4153133" cy="2491879"/>
      </dsp:txXfrm>
    </dsp:sp>
    <dsp:sp modelId="{5D4BBC36-647B-4291-B6BC-7F0A5970831E}">
      <dsp:nvSpPr>
        <dsp:cNvPr id="0" name=""/>
        <dsp:cNvSpPr/>
      </dsp:nvSpPr>
      <dsp:spPr>
        <a:xfrm>
          <a:off x="6106142" y="763"/>
          <a:ext cx="4153133" cy="24918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4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Самообразование</a:t>
          </a:r>
          <a:r>
            <a:rPr lang="en-US" sz="24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</a:t>
          </a:r>
          <a:r>
            <a:rPr lang="ru-RU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Бесплатно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Сложно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Нет гарантии качества образования</a:t>
          </a:r>
        </a:p>
      </dsp:txBody>
      <dsp:txXfrm>
        <a:off x="6106142" y="763"/>
        <a:ext cx="4153133" cy="2491879"/>
      </dsp:txXfrm>
    </dsp:sp>
    <dsp:sp modelId="{DC67D3FE-4A58-4782-8F27-64DBF6066443}">
      <dsp:nvSpPr>
        <dsp:cNvPr id="0" name=""/>
        <dsp:cNvSpPr/>
      </dsp:nvSpPr>
      <dsp:spPr>
        <a:xfrm>
          <a:off x="3821919" y="2907956"/>
          <a:ext cx="4153133" cy="24918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4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Другие онлайн школы</a:t>
          </a:r>
          <a:r>
            <a:rPr lang="en-US" sz="24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 </a:t>
          </a:r>
          <a:r>
            <a:rPr lang="ru-RU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большая база клиентов и штат сотрудников</a:t>
          </a:r>
        </a:p>
        <a:p>
          <a:pPr lvl="0" algn="l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Политика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endParaRPr lang="ru-RU" sz="24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endParaRPr lang="ru-RU" sz="24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21919" y="2907956"/>
        <a:ext cx="4153133" cy="24918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2AAE2-8E3C-4F0F-8D9A-6501F360F2CA}">
      <dsp:nvSpPr>
        <dsp:cNvPr id="0" name=""/>
        <dsp:cNvSpPr/>
      </dsp:nvSpPr>
      <dsp:spPr>
        <a:xfrm>
          <a:off x="1012555" y="1298"/>
          <a:ext cx="3117357" cy="18704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Ценностное предложение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ru-RU" sz="1600" kern="1200" dirty="0">
              <a:solidFill>
                <a:srgbClr val="2035F8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Удобство и доступность обучения из любой точки мира.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Широкий выбор курсов и программ, адаптированных под различные уровни знаний и потребности. Возможность учиться в удобное время и в собственном темпе</a:t>
          </a:r>
        </a:p>
      </dsp:txBody>
      <dsp:txXfrm>
        <a:off x="1012555" y="1298"/>
        <a:ext cx="3117357" cy="1870414"/>
      </dsp:txXfrm>
    </dsp:sp>
    <dsp:sp modelId="{5D4BBC36-647B-4291-B6BC-7F0A5970831E}">
      <dsp:nvSpPr>
        <dsp:cNvPr id="0" name=""/>
        <dsp:cNvSpPr/>
      </dsp:nvSpPr>
      <dsp:spPr>
        <a:xfrm>
          <a:off x="4441649" y="1298"/>
          <a:ext cx="3117357" cy="18704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Каналы сбыта: </a:t>
          </a:r>
          <a:r>
            <a:rPr lang="ru-RU" sz="1600" kern="1200" dirty="0">
              <a:solidFill>
                <a:srgbClr val="2035F8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Онлайн-платформы и веб-сайты. Мобильные приложения. Социальные сети и онлайн-реклама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4441649" y="1298"/>
        <a:ext cx="3117357" cy="1870414"/>
      </dsp:txXfrm>
    </dsp:sp>
    <dsp:sp modelId="{DC67D3FE-4A58-4782-8F27-64DBF6066443}">
      <dsp:nvSpPr>
        <dsp:cNvPr id="0" name=""/>
        <dsp:cNvSpPr/>
      </dsp:nvSpPr>
      <dsp:spPr>
        <a:xfrm>
          <a:off x="7870742" y="1298"/>
          <a:ext cx="3117357" cy="18704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Взаимоотношения с клиентами: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600" kern="1200" dirty="0">
              <a:solidFill>
                <a:srgbClr val="2035F8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Персонализированная поддержка и консультации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 Онлайн-сообщества и форумы для студентов. Автоматизированные уведомления и рекомендации.</a:t>
          </a:r>
        </a:p>
      </dsp:txBody>
      <dsp:txXfrm>
        <a:off x="7870742" y="1298"/>
        <a:ext cx="3117357" cy="1870414"/>
      </dsp:txXfrm>
    </dsp:sp>
    <dsp:sp modelId="{B7B1F039-7929-4F05-9845-55B6BE95E964}">
      <dsp:nvSpPr>
        <dsp:cNvPr id="0" name=""/>
        <dsp:cNvSpPr/>
      </dsp:nvSpPr>
      <dsp:spPr>
        <a:xfrm>
          <a:off x="1012555" y="2183448"/>
          <a:ext cx="3117357" cy="18704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Ключевые ресурсы: </a:t>
          </a:r>
          <a:r>
            <a:rPr lang="ru-RU" sz="16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Платформы для онлайн-обучения. База данных учебных материалов и курсов.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Команда преподавателей и разработчиков контента.</a:t>
          </a:r>
        </a:p>
      </dsp:txBody>
      <dsp:txXfrm>
        <a:off x="1012555" y="2183448"/>
        <a:ext cx="3117357" cy="1870414"/>
      </dsp:txXfrm>
    </dsp:sp>
    <dsp:sp modelId="{B98CEAE1-EBE0-4326-80B3-BE08558974E1}">
      <dsp:nvSpPr>
        <dsp:cNvPr id="0" name=""/>
        <dsp:cNvSpPr/>
      </dsp:nvSpPr>
      <dsp:spPr>
        <a:xfrm>
          <a:off x="4441649" y="2183448"/>
          <a:ext cx="3117357" cy="18704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Ключевые виды деятельности: </a:t>
          </a:r>
          <a:r>
            <a:rPr lang="ru-RU" sz="16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Разработка и обновление учебных программ. Создание и управление образовательным контентом. Маркетинг и продвижение услуг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4441649" y="2183448"/>
        <a:ext cx="3117357" cy="1870414"/>
      </dsp:txXfrm>
    </dsp:sp>
    <dsp:sp modelId="{502C0520-5A20-4EA3-9237-DD17D3852910}">
      <dsp:nvSpPr>
        <dsp:cNvPr id="0" name=""/>
        <dsp:cNvSpPr/>
      </dsp:nvSpPr>
      <dsp:spPr>
        <a:xfrm>
          <a:off x="7870742" y="2183448"/>
          <a:ext cx="3117357" cy="18704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Ключевые партнеры: </a:t>
          </a:r>
          <a:r>
            <a:rPr lang="ru-RU" sz="16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Образовательные учреждения 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и университеты. </a:t>
          </a:r>
          <a:r>
            <a:rPr lang="ru-RU" sz="16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Технологические компании для обеспечения технической поддержки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 Платформы для проведения вебинаров и видеоконференций.</a:t>
          </a:r>
        </a:p>
      </dsp:txBody>
      <dsp:txXfrm>
        <a:off x="7870742" y="2183448"/>
        <a:ext cx="3117357" cy="1870414"/>
      </dsp:txXfrm>
    </dsp:sp>
    <dsp:sp modelId="{6B6C200A-5FDE-4060-94CB-791978F64360}">
      <dsp:nvSpPr>
        <dsp:cNvPr id="0" name=""/>
        <dsp:cNvSpPr/>
      </dsp:nvSpPr>
      <dsp:spPr>
        <a:xfrm>
          <a:off x="2723953" y="4104451"/>
          <a:ext cx="3117357" cy="18704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Структура издержек: </a:t>
          </a:r>
          <a:r>
            <a:rPr lang="ru-RU" sz="16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Заработная плата преподавателей и технического персонала. Расходы на маркетинг и продвижение</a:t>
          </a:r>
          <a:r>
            <a:rPr lang="ru-RU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2723953" y="4104451"/>
        <a:ext cx="3117357" cy="1870414"/>
      </dsp:txXfrm>
    </dsp:sp>
    <dsp:sp modelId="{5CEE161F-C9E3-48D0-994E-27CF41C2975E}">
      <dsp:nvSpPr>
        <dsp:cNvPr id="0" name=""/>
        <dsp:cNvSpPr/>
      </dsp:nvSpPr>
      <dsp:spPr>
        <a:xfrm>
          <a:off x="6056066" y="4104451"/>
          <a:ext cx="3117357" cy="187041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20000"/>
              <a:lumOff val="8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Потоки доходов: </a:t>
          </a:r>
          <a:r>
            <a:rPr lang="ru-RU" sz="16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Плата за доступ к курсам и программам. Подписки на образовательные пакеты. </a:t>
          </a:r>
        </a:p>
      </dsp:txBody>
      <dsp:txXfrm>
        <a:off x="6056066" y="4104451"/>
        <a:ext cx="3117357" cy="18704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08D84-73B7-47A7-A896-964BB0B00061}">
      <dsp:nvSpPr>
        <dsp:cNvPr id="0" name=""/>
        <dsp:cNvSpPr/>
      </dsp:nvSpPr>
      <dsp:spPr>
        <a:xfrm>
          <a:off x="2584721" y="1162007"/>
          <a:ext cx="143964" cy="441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491"/>
              </a:lnTo>
              <a:lnTo>
                <a:pt x="143964" y="441491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E40CC-6EBD-4127-8E34-25448E04506E}">
      <dsp:nvSpPr>
        <dsp:cNvPr id="0" name=""/>
        <dsp:cNvSpPr/>
      </dsp:nvSpPr>
      <dsp:spPr>
        <a:xfrm>
          <a:off x="2387969" y="480574"/>
          <a:ext cx="580657" cy="2015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775"/>
              </a:lnTo>
              <a:lnTo>
                <a:pt x="580657" y="100775"/>
              </a:lnTo>
              <a:lnTo>
                <a:pt x="580657" y="20155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4B0520-BDC1-445B-8674-49A210BA1330}">
      <dsp:nvSpPr>
        <dsp:cNvPr id="0" name=""/>
        <dsp:cNvSpPr/>
      </dsp:nvSpPr>
      <dsp:spPr>
        <a:xfrm>
          <a:off x="1423405" y="1162007"/>
          <a:ext cx="143964" cy="24857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5790"/>
              </a:lnTo>
              <a:lnTo>
                <a:pt x="143964" y="248579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62D188-2682-4FFB-A30A-358B57412684}">
      <dsp:nvSpPr>
        <dsp:cNvPr id="0" name=""/>
        <dsp:cNvSpPr/>
      </dsp:nvSpPr>
      <dsp:spPr>
        <a:xfrm>
          <a:off x="1423405" y="1162007"/>
          <a:ext cx="143964" cy="18043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4357"/>
              </a:lnTo>
              <a:lnTo>
                <a:pt x="143964" y="1804357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49FCCD-FA51-42C5-A77B-0447006B0A39}">
      <dsp:nvSpPr>
        <dsp:cNvPr id="0" name=""/>
        <dsp:cNvSpPr/>
      </dsp:nvSpPr>
      <dsp:spPr>
        <a:xfrm>
          <a:off x="1423405" y="1162007"/>
          <a:ext cx="143964" cy="1122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2924"/>
              </a:lnTo>
              <a:lnTo>
                <a:pt x="143964" y="1122924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47D02-0F5F-40DC-AF82-9EB5222991B1}">
      <dsp:nvSpPr>
        <dsp:cNvPr id="0" name=""/>
        <dsp:cNvSpPr/>
      </dsp:nvSpPr>
      <dsp:spPr>
        <a:xfrm>
          <a:off x="1423405" y="1162007"/>
          <a:ext cx="143964" cy="441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491"/>
              </a:lnTo>
              <a:lnTo>
                <a:pt x="143964" y="441491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916DE-5D81-44FE-881A-56BCACD98446}">
      <dsp:nvSpPr>
        <dsp:cNvPr id="0" name=""/>
        <dsp:cNvSpPr/>
      </dsp:nvSpPr>
      <dsp:spPr>
        <a:xfrm>
          <a:off x="1807311" y="480574"/>
          <a:ext cx="580657" cy="201550"/>
        </a:xfrm>
        <a:custGeom>
          <a:avLst/>
          <a:gdLst/>
          <a:ahLst/>
          <a:cxnLst/>
          <a:rect l="0" t="0" r="0" b="0"/>
          <a:pathLst>
            <a:path>
              <a:moveTo>
                <a:pt x="580657" y="0"/>
              </a:moveTo>
              <a:lnTo>
                <a:pt x="580657" y="100775"/>
              </a:lnTo>
              <a:lnTo>
                <a:pt x="0" y="100775"/>
              </a:lnTo>
              <a:lnTo>
                <a:pt x="0" y="20155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1BCC0D-AC93-4866-AFD3-B36D482A3433}">
      <dsp:nvSpPr>
        <dsp:cNvPr id="0" name=""/>
        <dsp:cNvSpPr/>
      </dsp:nvSpPr>
      <dsp:spPr>
        <a:xfrm>
          <a:off x="1908087" y="692"/>
          <a:ext cx="959764" cy="4798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>
              <a:latin typeface="Times New Roman" panose="02020603050405020304" pitchFamily="18" charset="0"/>
              <a:cs typeface="Times New Roman" panose="02020603050405020304" pitchFamily="18" charset="0"/>
            </a:rPr>
            <a:t>руководитель</a:t>
          </a:r>
        </a:p>
      </dsp:txBody>
      <dsp:txXfrm>
        <a:off x="1908087" y="692"/>
        <a:ext cx="959764" cy="479882"/>
      </dsp:txXfrm>
    </dsp:sp>
    <dsp:sp modelId="{B36834ED-D7CB-41E3-9318-291FCC51F0C2}">
      <dsp:nvSpPr>
        <dsp:cNvPr id="0" name=""/>
        <dsp:cNvSpPr/>
      </dsp:nvSpPr>
      <dsp:spPr>
        <a:xfrm>
          <a:off x="1327429" y="682125"/>
          <a:ext cx="959764" cy="4798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заместитель УМР</a:t>
          </a:r>
        </a:p>
      </dsp:txBody>
      <dsp:txXfrm>
        <a:off x="1327429" y="682125"/>
        <a:ext cx="959764" cy="479882"/>
      </dsp:txXfrm>
    </dsp:sp>
    <dsp:sp modelId="{1BFED707-F64F-411D-9990-688732D31F4A}">
      <dsp:nvSpPr>
        <dsp:cNvPr id="0" name=""/>
        <dsp:cNvSpPr/>
      </dsp:nvSpPr>
      <dsp:spPr>
        <a:xfrm>
          <a:off x="1567370" y="1363557"/>
          <a:ext cx="959764" cy="4798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>
              <a:latin typeface="Times New Roman" panose="02020603050405020304" pitchFamily="18" charset="0"/>
              <a:cs typeface="Times New Roman" panose="02020603050405020304" pitchFamily="18" charset="0"/>
            </a:rPr>
            <a:t>преподаватель</a:t>
          </a:r>
        </a:p>
      </dsp:txBody>
      <dsp:txXfrm>
        <a:off x="1567370" y="1363557"/>
        <a:ext cx="959764" cy="479882"/>
      </dsp:txXfrm>
    </dsp:sp>
    <dsp:sp modelId="{A2BE8B66-8739-4AE8-B1F0-7EF70B5A890F}">
      <dsp:nvSpPr>
        <dsp:cNvPr id="0" name=""/>
        <dsp:cNvSpPr/>
      </dsp:nvSpPr>
      <dsp:spPr>
        <a:xfrm>
          <a:off x="1567370" y="2044990"/>
          <a:ext cx="959764" cy="4798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>
              <a:latin typeface="Times New Roman" panose="02020603050405020304" pitchFamily="18" charset="0"/>
              <a:cs typeface="Times New Roman" panose="02020603050405020304" pitchFamily="18" charset="0"/>
            </a:rPr>
            <a:t>преподаватель</a:t>
          </a:r>
        </a:p>
      </dsp:txBody>
      <dsp:txXfrm>
        <a:off x="1567370" y="2044990"/>
        <a:ext cx="959764" cy="479882"/>
      </dsp:txXfrm>
    </dsp:sp>
    <dsp:sp modelId="{A99593BA-AECB-43C8-A09C-FB0E14093176}">
      <dsp:nvSpPr>
        <dsp:cNvPr id="0" name=""/>
        <dsp:cNvSpPr/>
      </dsp:nvSpPr>
      <dsp:spPr>
        <a:xfrm>
          <a:off x="1567370" y="2726423"/>
          <a:ext cx="959764" cy="4798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>
              <a:latin typeface="Times New Roman" panose="02020603050405020304" pitchFamily="18" charset="0"/>
              <a:cs typeface="Times New Roman" panose="02020603050405020304" pitchFamily="18" charset="0"/>
            </a:rPr>
            <a:t>преподаватель</a:t>
          </a:r>
        </a:p>
      </dsp:txBody>
      <dsp:txXfrm>
        <a:off x="1567370" y="2726423"/>
        <a:ext cx="959764" cy="479882"/>
      </dsp:txXfrm>
    </dsp:sp>
    <dsp:sp modelId="{C6986C56-95D7-4FC2-BB3D-63AF2B20CA7A}">
      <dsp:nvSpPr>
        <dsp:cNvPr id="0" name=""/>
        <dsp:cNvSpPr/>
      </dsp:nvSpPr>
      <dsp:spPr>
        <a:xfrm>
          <a:off x="1567370" y="3407856"/>
          <a:ext cx="959764" cy="4798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>
              <a:latin typeface="Times New Roman" panose="02020603050405020304" pitchFamily="18" charset="0"/>
              <a:cs typeface="Times New Roman" panose="02020603050405020304" pitchFamily="18" charset="0"/>
            </a:rPr>
            <a:t>преподаватель</a:t>
          </a:r>
        </a:p>
      </dsp:txBody>
      <dsp:txXfrm>
        <a:off x="1567370" y="3407856"/>
        <a:ext cx="959764" cy="479882"/>
      </dsp:txXfrm>
    </dsp:sp>
    <dsp:sp modelId="{7C37D854-F72B-462A-A890-4F6F2F6C7DAB}">
      <dsp:nvSpPr>
        <dsp:cNvPr id="0" name=""/>
        <dsp:cNvSpPr/>
      </dsp:nvSpPr>
      <dsp:spPr>
        <a:xfrm>
          <a:off x="2488744" y="682125"/>
          <a:ext cx="959764" cy="4798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>
              <a:latin typeface="Times New Roman" panose="02020603050405020304" pitchFamily="18" charset="0"/>
              <a:cs typeface="Times New Roman" panose="02020603050405020304" pitchFamily="18" charset="0"/>
            </a:rPr>
            <a:t>заместитель по финансам и маркетингу</a:t>
          </a:r>
        </a:p>
      </dsp:txBody>
      <dsp:txXfrm>
        <a:off x="2488744" y="682125"/>
        <a:ext cx="959764" cy="479882"/>
      </dsp:txXfrm>
    </dsp:sp>
    <dsp:sp modelId="{A569B935-872D-4C93-B6A6-F1040EFC8087}">
      <dsp:nvSpPr>
        <dsp:cNvPr id="0" name=""/>
        <dsp:cNvSpPr/>
      </dsp:nvSpPr>
      <dsp:spPr>
        <a:xfrm>
          <a:off x="2728685" y="1363557"/>
          <a:ext cx="959764" cy="47988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экономист-маркетолог</a:t>
          </a:r>
        </a:p>
      </dsp:txBody>
      <dsp:txXfrm>
        <a:off x="2728685" y="1363557"/>
        <a:ext cx="959764" cy="4798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="" xmlns:a16="http://schemas.microsoft.com/office/drawing/2014/main" id="{DD6A024F-D3D6-460F-8443-FB3AB376AA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4A4112C0-9FBD-4DCE-B86B-166FE0D4E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31618-629A-441C-B526-E41D2D7D6C9C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727629D7-1E6A-4795-A130-15602248AD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/>
              <a:t>5 минут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44E4BF40-6F97-49BA-A5D0-7B4DB31998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B477F-635F-4A26-80BC-4023FAD103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84425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89FF8-C248-42D2-AD30-9D37A6804356}" type="datetimeFigureOut">
              <a:rPr lang="ru-RU" smtClean="0"/>
              <a:pPr/>
              <a:t>07.03.2025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/>
              <a:t>5 минут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3F2DB-1CEB-4531-9F52-940207C7A0A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6213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45E45-A82B-408D-93FC-FBDD95B31C56}" type="datetime1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0876-47B4-4A1E-A7FD-511B75E78B72}" type="datetime1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429AA-1BA1-486F-91C3-C84D4EF8FD07}" type="datetime1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17092-2BCC-46A5-A3AC-ECAF9B4F7CE3}" type="datetime1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A0209-15DE-472B-A9FB-B24CCC4C8A02}" type="datetime1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87F10-DEAA-4F44-8176-786F4D878992}" type="datetime1">
              <a:rPr lang="ru-RU" smtClean="0"/>
              <a:t>07.03.2025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0BA7-D769-43E2-93A7-66F608394809}" type="datetime1">
              <a:rPr lang="ru-RU" smtClean="0"/>
              <a:t>07.03.2025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499BE-24F8-4F70-8BE1-0F1320928156}" type="datetime1">
              <a:rPr lang="ru-RU" smtClean="0"/>
              <a:t>07.03.2025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38B56-4063-4E38-B1CE-208AB7578B3A}" type="datetime1">
              <a:rPr lang="ru-RU" smtClean="0"/>
              <a:t>07.03.2025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A019-7993-4168-960B-E365638BDCD0}" type="datetime1">
              <a:rPr lang="ru-RU" smtClean="0"/>
              <a:t>07.03.2025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4E6D-2B59-4B72-B1EE-69F18D79B901}" type="datetime1">
              <a:rPr lang="ru-RU" smtClean="0"/>
              <a:t>07.03.2025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45061-AABD-47AE-8290-12C9E1D03269}" type="datetime1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cut/>
  </p:transition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20688"/>
          </a:xfrm>
        </p:spPr>
        <p:txBody>
          <a:bodyPr>
            <a:noAutofit/>
          </a:bodyPr>
          <a:lstStyle/>
          <a:p>
            <a:r>
              <a:rPr lang="ru-RU" sz="2000" dirty="0">
                <a:ln w="127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ru-RU" sz="2000" dirty="0">
                <a:ln w="127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endParaRPr lang="ru-RU" sz="2000" dirty="0">
              <a:ln w="12700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51584" y="4077072"/>
            <a:ext cx="7812360" cy="1512168"/>
          </a:xfrm>
          <a:prstGeom prst="round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4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4000" b="1" dirty="0">
                <a:ln w="12700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Ковригин Фёдор   </a:t>
            </a:r>
            <a:endParaRPr lang="ru-RU" sz="4000" dirty="0">
              <a:ln w="12700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ru-RU" sz="2000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7495" y="429648"/>
            <a:ext cx="9144000" cy="783193"/>
          </a:xfrm>
          <a:prstGeom prst="round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Команда </a:t>
            </a:r>
            <a:r>
              <a:rPr lang="en-US" sz="40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«Y-School»</a:t>
            </a:r>
            <a:endParaRPr lang="ru-RU" sz="400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798921A-646C-4AA8-B16F-4E4AEE3BEA82}"/>
              </a:ext>
            </a:extLst>
          </p:cNvPr>
          <p:cNvSpPr txBox="1"/>
          <p:nvPr/>
        </p:nvSpPr>
        <p:spPr>
          <a:xfrm>
            <a:off x="1597495" y="2367816"/>
            <a:ext cx="9144000" cy="783193"/>
          </a:xfrm>
          <a:prstGeom prst="round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Модуль Б –Бизнес-идея и автор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847649A-A028-4E9D-B240-38FE38E7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51584" y="189862"/>
            <a:ext cx="8280920" cy="1052736"/>
          </a:xfrm>
          <a:prstGeom prst="downArrowCallout">
            <a:avLst/>
          </a:prstGeom>
          <a:solidFill>
            <a:schemeClr val="bg1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r>
              <a:rPr lang="ru-RU" sz="32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Процесс оказания услуги</a:t>
            </a: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="" xmlns:a16="http://schemas.microsoft.com/office/drawing/2014/main" id="{F8CE62CD-AB16-4E58-83B4-25F78A45AA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524587"/>
              </p:ext>
            </p:extLst>
          </p:nvPr>
        </p:nvGraphicFramePr>
        <p:xfrm>
          <a:off x="0" y="836712"/>
          <a:ext cx="11953328" cy="583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1C12A647-5E84-4180-909A-90B3E379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18217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0"/>
            <a:ext cx="8280920" cy="1556792"/>
          </a:xfrm>
          <a:prstGeom prst="downArrowCallout">
            <a:avLst/>
          </a:prstGeom>
          <a:solidFill>
            <a:schemeClr val="bg1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r>
              <a:rPr lang="ru-RU" sz="40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Конкурентные преимущества фирмы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EB7B7014-EC5E-4CD3-8B5D-728948DBFB06}"/>
              </a:ext>
            </a:extLst>
          </p:cNvPr>
          <p:cNvSpPr/>
          <p:nvPr/>
        </p:nvSpPr>
        <p:spPr>
          <a:xfrm>
            <a:off x="119336" y="2682920"/>
            <a:ext cx="1219199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000" b="1" dirty="0">
                <a:solidFill>
                  <a:srgbClr val="2035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Экономия времени и ресурсов. </a:t>
            </a:r>
            <a:r>
              <a:rPr lang="ru-RU" sz="2000" dirty="0">
                <a:solidFill>
                  <a:srgbClr val="2035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Сотрудникам не нужно уходить с работы, тратить время на дорогу, часами сидеть на лекциях или тренингах.  </a:t>
            </a:r>
          </a:p>
          <a:p>
            <a:pPr marL="457200" indent="-457200">
              <a:buAutoNum type="arabicPeriod"/>
            </a:pPr>
            <a:r>
              <a:rPr lang="ru-RU" sz="2000" b="1" dirty="0">
                <a:solidFill>
                  <a:srgbClr val="2035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бюджета</a:t>
            </a:r>
            <a:r>
              <a:rPr lang="ru-RU" sz="2000" dirty="0">
                <a:solidFill>
                  <a:srgbClr val="2035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Не нужно тратить деньги на аренду помещения, электричество и другие постоянные издержки, закупки оборудования, постоянную оплату преподавателей. skillspace.ru</a:t>
            </a:r>
          </a:p>
          <a:p>
            <a:pPr marL="457200" indent="-457200">
              <a:buAutoNum type="arabicPeriod"/>
            </a:pPr>
            <a:r>
              <a:rPr lang="ru-RU" sz="2000" b="1" dirty="0">
                <a:solidFill>
                  <a:srgbClr val="2035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обучения</a:t>
            </a:r>
            <a:r>
              <a:rPr lang="ru-RU" sz="2000" dirty="0">
                <a:solidFill>
                  <a:srgbClr val="2035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Система обучения берёт на себя всю операционку: записывает сотрудника на вебинар, напоминает о тренинге по почте или в смс, проверяет результаты теста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4725144"/>
            <a:ext cx="6208711" cy="1827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70293" y="1453992"/>
            <a:ext cx="110673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2035F8"/>
                </a:solidFill>
                <a:latin typeface="Times New Roman" pitchFamily="18" charset="0"/>
                <a:cs typeface="Times New Roman" pitchFamily="18" charset="0"/>
              </a:rPr>
              <a:t>Конкурентные преимущества определены на основе анализа рынка  и конкурентов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D9614E3-81C6-4BB0-BF9B-2051C6CA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00872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192344" y="3717032"/>
            <a:ext cx="147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Студенты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828093EA-FBC1-4BA7-8746-80CC3000360A}"/>
              </a:ext>
            </a:extLst>
          </p:cNvPr>
          <p:cNvSpPr/>
          <p:nvPr/>
        </p:nvSpPr>
        <p:spPr>
          <a:xfrm>
            <a:off x="659396" y="1547207"/>
            <a:ext cx="10873208" cy="470898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2035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Гибкий график.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Ученики могут выбирать удобное время для обучения и получать доступ к материалам в любое время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2035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Индивидуальный подход. Школа учитывает уникальные потребности каждого ученика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Наглядные уроки.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 может подключать ученика к своему монитору с помощью функции демонстрации экрана, что делает объяснения максимально наглядными и понятными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rgbClr val="2035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Доступность обучения. Дистанционная форма сокращает затраты школы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поэтому цены на онлайн-курсы обычно ниже, чем на уроки с личным присутствием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Широкий выбор образовательных программ.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Дистанционная форма обучения позволяет школам расширить круг кандидатов на роль учителей и повысить тем самым уровень преподавания </a:t>
            </a:r>
            <a:endParaRPr lang="ru-RU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4EB3E5C1-2FEC-4B14-8B91-74937D22113A}"/>
              </a:ext>
            </a:extLst>
          </p:cNvPr>
          <p:cNvSpPr txBox="1">
            <a:spLocks/>
          </p:cNvSpPr>
          <p:nvPr/>
        </p:nvSpPr>
        <p:spPr>
          <a:xfrm>
            <a:off x="1523493" y="65815"/>
            <a:ext cx="8928992" cy="1469787"/>
          </a:xfrm>
          <a:prstGeom prst="downArrowCallout">
            <a:avLst/>
          </a:prstGeom>
          <a:solidFill>
            <a:schemeClr val="bg1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Конкурентные преимущества услуги</a:t>
            </a:r>
            <a:endParaRPr lang="ru-RU" sz="4000" b="1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="" xmlns:a16="http://schemas.microsoft.com/office/drawing/2014/main" id="{2EBF60D2-D701-4560-87B7-157CFD8F3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46424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B3018B45-26C7-4C47-8266-D6CE30376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046" y="1484784"/>
            <a:ext cx="6209952" cy="2376264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5951984" cy="1556792"/>
          </a:xfrm>
          <a:prstGeom prst="downArrowCallout">
            <a:avLst/>
          </a:prstGeom>
          <a:solidFill>
            <a:schemeClr val="bg1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r>
              <a:rPr lang="ru-RU" sz="40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Анализ рынка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828093EA-FBC1-4BA7-8746-80CC3000360A}"/>
              </a:ext>
            </a:extLst>
          </p:cNvPr>
          <p:cNvSpPr/>
          <p:nvPr/>
        </p:nvSpPr>
        <p:spPr>
          <a:xfrm>
            <a:off x="1" y="1484784"/>
            <a:ext cx="5951984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Рынок монополистической конкуренции, динамично развивается-много покупателей и продавцов 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4EB3E5C1-2FEC-4B14-8B91-74937D22113A}"/>
              </a:ext>
            </a:extLst>
          </p:cNvPr>
          <p:cNvSpPr txBox="1">
            <a:spLocks/>
          </p:cNvSpPr>
          <p:nvPr/>
        </p:nvSpPr>
        <p:spPr>
          <a:xfrm>
            <a:off x="5951984" y="1"/>
            <a:ext cx="6240014" cy="1538662"/>
          </a:xfrm>
          <a:prstGeom prst="downArrowCallout">
            <a:avLst/>
          </a:prstGeom>
          <a:solidFill>
            <a:schemeClr val="bg1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Анализ отрасли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5FE24DB-B5D7-49D5-8DA4-EFBDA14BBAB6}"/>
              </a:ext>
            </a:extLst>
          </p:cNvPr>
          <p:cNvSpPr txBox="1"/>
          <p:nvPr/>
        </p:nvSpPr>
        <p:spPr>
          <a:xfrm>
            <a:off x="5982046" y="3925110"/>
            <a:ext cx="6209952" cy="646331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1 - Динамика роста традиционного и дистанционного обучения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54EE80EC-B7FD-406F-A6D3-D263DBA1A31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45" y="2573468"/>
            <a:ext cx="5023095" cy="3995945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764AFA5A-936A-46D0-AAC0-0B5A2BBC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2595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192344" y="3717032"/>
            <a:ext cx="147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Студенты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828093EA-FBC1-4BA7-8746-80CC3000360A}"/>
              </a:ext>
            </a:extLst>
          </p:cNvPr>
          <p:cNvSpPr/>
          <p:nvPr/>
        </p:nvSpPr>
        <p:spPr>
          <a:xfrm>
            <a:off x="1" y="674891"/>
            <a:ext cx="12200878" cy="61831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 fontAlgn="ctr">
              <a:buAutoNum type="arabicPeriod"/>
            </a:pPr>
            <a:r>
              <a:rPr lang="ru-RU" sz="1600" b="1" dirty="0">
                <a:solidFill>
                  <a:srgbClr val="2035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Угроза новых конкурентов: </a:t>
            </a:r>
          </a:p>
          <a:p>
            <a:pPr marL="285750" indent="-285750" fontAlgn="ctr">
              <a:buFontTx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Барьеры для входа: Разработка онлайн-платформы требует значительных инвестиций в технологии и контент, но барьеры для входа относительно низкие по сравнению с традиционными образовательными учреждениями. </a:t>
            </a:r>
          </a:p>
          <a:p>
            <a:pPr marL="285750" indent="-285750" fontAlgn="ctr">
              <a:buFontTx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Дифференциация: Успех новых участников может зависеть от уникальности их предложений, таких как инновационные методики обучения или эксклюзивный контент. </a:t>
            </a:r>
          </a:p>
          <a:p>
            <a:pPr font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1600" b="1" dirty="0">
                <a:solidFill>
                  <a:srgbClr val="2035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Сила поставщиков: </a:t>
            </a:r>
          </a:p>
          <a:p>
            <a:pPr marL="285750" indent="-285750" fontAlgn="ctr">
              <a:buFontTx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Технологические платформы: Поставщики технологий, такие как платформы видеоконференций и управления обучением, могут иметь сильное влияние из-за ограниченного числа высококачественных решений. </a:t>
            </a:r>
          </a:p>
          <a:p>
            <a:pPr marL="285750" indent="-285750" fontAlgn="ctr">
              <a:buFontTx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Создатели контента: Преподаватели и эксперты, создающие образовательный контент, могут диктовать условия и цены, особенно если они обладают уникальными знаниями или навыками. </a:t>
            </a:r>
          </a:p>
          <a:p>
            <a:pPr font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1600" b="1" dirty="0">
                <a:solidFill>
                  <a:srgbClr val="2035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Сила покупателей: </a:t>
            </a:r>
          </a:p>
          <a:p>
            <a:pPr marL="285750" indent="-285750" fontAlgn="ctr">
              <a:buFontTx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Варианты выбора: Потребители (студенты и организации) имеют широкий выбор платформ и курсов, что увеличивает их силу в переговорах о цене и качестве.</a:t>
            </a:r>
          </a:p>
          <a:p>
            <a:pPr marL="285750" indent="-285750" fontAlgn="ctr">
              <a:buFontTx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Чувствительность к цене: Высокая конкуренция среди провайдеров может привести к ценовым войнам и скидкам. </a:t>
            </a:r>
          </a:p>
          <a:p>
            <a:pPr font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1600" b="1" dirty="0">
                <a:solidFill>
                  <a:srgbClr val="2035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Угроза товаров-заменителей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indent="-285750" fontAlgn="ctr">
              <a:buFontTx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Традиционное обучение: Очное образование и гибридные модели могут конкурировать с дистанционными форматами, особенно когда речь идет о программах, требующих практических занятий. – </a:t>
            </a:r>
          </a:p>
          <a:p>
            <a:pPr marL="285750" indent="-285750" fontAlgn="ctr">
              <a:buFontTx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Самообучение: Бесплатные ресурсы, такие как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онлайн-библиотеки, могут служить заменителями платных курсов. </a:t>
            </a:r>
          </a:p>
          <a:p>
            <a:pPr font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u-RU" sz="1600" b="1" dirty="0">
                <a:solidFill>
                  <a:srgbClr val="2035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Конкуренция между существующими игроками: </a:t>
            </a:r>
          </a:p>
          <a:p>
            <a:pPr marL="285750" indent="-285750" fontAlgn="ctr">
              <a:buFontTx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Интенсивность конкуренции: Рынок дистанционного обучения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высококонкурентен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из-за наличия большого числа игроков, включая как крупные платформы, так и специализированные ниши. </a:t>
            </a:r>
          </a:p>
          <a:p>
            <a:pPr marL="285750" indent="-285750" fontAlgn="ctr">
              <a:buFontTx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Инновации и технологии: Быстрая адаптация к новым технологиям и методам преподавания является критическим фактором для поддержания конкурентного преимущества. Этот анализ помогает понять динамику и факторы, влияющие на стратегическое развитие компании в сфере дистанционного обучения.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0"/>
            <a:ext cx="8280920" cy="1052736"/>
          </a:xfrm>
          <a:prstGeom prst="downArrowCallout">
            <a:avLst/>
          </a:prstGeom>
          <a:solidFill>
            <a:schemeClr val="bg1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r>
              <a:rPr lang="ru-RU" sz="32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 Сил Портера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FA1A5C63-8BA8-4F78-B61C-5B67CA7F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61505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>
            <a:extLst>
              <a:ext uri="{FF2B5EF4-FFF2-40B4-BE49-F238E27FC236}">
                <a16:creationId xmlns="" xmlns:a16="http://schemas.microsoft.com/office/drawing/2014/main" id="{5C853F66-08B7-4887-83EE-0DE97BFCEE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2270849"/>
              </p:ext>
            </p:extLst>
          </p:nvPr>
        </p:nvGraphicFramePr>
        <p:xfrm>
          <a:off x="59668" y="1268760"/>
          <a:ext cx="11796972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0"/>
            <a:ext cx="8280920" cy="1052736"/>
          </a:xfrm>
          <a:prstGeom prst="downArrowCallout">
            <a:avLst/>
          </a:prstGeom>
          <a:solidFill>
            <a:schemeClr val="bg1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r>
              <a:rPr lang="ru-RU" sz="32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Анализ конкурентов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="" xmlns:a16="http://schemas.microsoft.com/office/drawing/2014/main" id="{11B9CD36-8C83-4824-A8FB-2DBEA6E2F8D6}"/>
              </a:ext>
            </a:extLst>
          </p:cNvPr>
          <p:cNvCxnSpPr/>
          <p:nvPr/>
        </p:nvCxnSpPr>
        <p:spPr>
          <a:xfrm>
            <a:off x="1631504" y="2348880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="" xmlns:a16="http://schemas.microsoft.com/office/drawing/2014/main" id="{045D2A76-DB87-4C51-9E94-F5159266BED5}"/>
              </a:ext>
            </a:extLst>
          </p:cNvPr>
          <p:cNvCxnSpPr/>
          <p:nvPr/>
        </p:nvCxnSpPr>
        <p:spPr>
          <a:xfrm>
            <a:off x="6168008" y="2348880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="" xmlns:a16="http://schemas.microsoft.com/office/drawing/2014/main" id="{C16FA471-2D25-477F-B52E-BD8B9005F651}"/>
              </a:ext>
            </a:extLst>
          </p:cNvPr>
          <p:cNvCxnSpPr/>
          <p:nvPr/>
        </p:nvCxnSpPr>
        <p:spPr>
          <a:xfrm>
            <a:off x="3863752" y="5373216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19CBEB9B-841F-4CA8-BDCC-401DBF27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81451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192344" y="3717032"/>
            <a:ext cx="147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Студенты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0"/>
            <a:ext cx="8280920" cy="1052736"/>
          </a:xfrm>
          <a:prstGeom prst="downArrowCallout">
            <a:avLst/>
          </a:prstGeom>
          <a:solidFill>
            <a:schemeClr val="bg1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r>
              <a:rPr lang="ru-RU" sz="32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Описание символики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2AFB5D8D-C2CF-436C-A6D4-CC27C94BBD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69" r="24828"/>
          <a:stretch/>
        </p:blipFill>
        <p:spPr>
          <a:xfrm>
            <a:off x="47328" y="836711"/>
            <a:ext cx="5472608" cy="5988563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7F275439-91D2-4482-A461-5662C4F5CA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744" r="31100" b="9051"/>
          <a:stretch/>
        </p:blipFill>
        <p:spPr>
          <a:xfrm>
            <a:off x="5927692" y="836712"/>
            <a:ext cx="6216981" cy="5983479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1537A5B6-504E-41FD-805A-701506A5B6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31" t="9051" r="2750" b="6951"/>
          <a:stretch/>
        </p:blipFill>
        <p:spPr>
          <a:xfrm>
            <a:off x="2135560" y="881336"/>
            <a:ext cx="9413246" cy="5976664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  <p:sp>
        <p:nvSpPr>
          <p:cNvPr id="4" name="Овал 3"/>
          <p:cNvSpPr/>
          <p:nvPr/>
        </p:nvSpPr>
        <p:spPr>
          <a:xfrm>
            <a:off x="2567608" y="3573016"/>
            <a:ext cx="3456384" cy="1008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215680" y="2996952"/>
            <a:ext cx="6840760" cy="5760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B6ED896F-B249-4A90-A163-62F3B850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38077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4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900"/>
                            </p:stCondLst>
                            <p:childTnLst>
                              <p:par>
                                <p:cTn id="2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3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9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9192344" y="3717032"/>
            <a:ext cx="147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Студенты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="" xmlns:a16="http://schemas.microsoft.com/office/drawing/2014/main" id="{5C853F66-08B7-4887-83EE-0DE97BFCEE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888420"/>
              </p:ext>
            </p:extLst>
          </p:nvPr>
        </p:nvGraphicFramePr>
        <p:xfrm>
          <a:off x="59668" y="692696"/>
          <a:ext cx="12000656" cy="6237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0"/>
            <a:ext cx="8280920" cy="1052736"/>
          </a:xfrm>
          <a:prstGeom prst="downArrowCallout">
            <a:avLst/>
          </a:prstGeom>
          <a:solidFill>
            <a:schemeClr val="bg1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r>
              <a:rPr lang="ru-RU" sz="32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Бизнес-модель Александра Остервальдера</a:t>
            </a:r>
          </a:p>
        </p:txBody>
      </p:sp>
    </p:spTree>
    <p:extLst>
      <p:ext uri="{BB962C8B-B14F-4D97-AF65-F5344CB8AC3E}">
        <p14:creationId xmlns:p14="http://schemas.microsoft.com/office/powerpoint/2010/main" val="3870786057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0"/>
            <a:ext cx="8280920" cy="1052736"/>
          </a:xfrm>
          <a:prstGeom prst="downArrowCallout">
            <a:avLst/>
          </a:prstGeom>
          <a:solidFill>
            <a:schemeClr val="bg1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r>
              <a:rPr lang="en-US" sz="32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SWOT-</a:t>
            </a:r>
            <a:r>
              <a:rPr lang="ru-RU" sz="32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анализ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384099"/>
              </p:ext>
            </p:extLst>
          </p:nvPr>
        </p:nvGraphicFramePr>
        <p:xfrm>
          <a:off x="0" y="1052736"/>
          <a:ext cx="12192000" cy="5616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07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712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7155">
                <a:tc>
                  <a:txBody>
                    <a:bodyPr/>
                    <a:lstStyle/>
                    <a:p>
                      <a:r>
                        <a:rPr lang="en-US" sz="1600" b="1" i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 (strengths)</a:t>
                      </a:r>
                      <a:r>
                        <a:rPr lang="en-US" sz="1600" b="0" i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— </a:t>
                      </a:r>
                      <a:r>
                        <a:rPr lang="ru-RU" sz="1600" b="0" i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сильные стороны</a:t>
                      </a:r>
                      <a:endParaRPr lang="ru-RU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 (weaknesses)</a:t>
                      </a:r>
                      <a:r>
                        <a:rPr lang="en-US" sz="1600" b="0" i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— </a:t>
                      </a:r>
                      <a:r>
                        <a:rPr lang="ru-RU" sz="1600" b="0" i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слабые стороны</a:t>
                      </a:r>
                      <a:endParaRPr lang="ru-RU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53900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Гибкость и удобство: слушатели могут учиться в удобное для них время и из любого места, что особенно ценно для людей с плотным графиком или проживающих в удаленных районах.</a:t>
                      </a:r>
                    </a:p>
                    <a:p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Широкий доступ к ресурсам: Онлайн-школы могут предлагать доступ к разнообразным образовательным материалам, включая видеоуроки, интерактивные занятия и цифровые библиотеки.</a:t>
                      </a:r>
                    </a:p>
                    <a:p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Индивидуализация обучения: Возможность адаптировать учебный план под нужды каждого ученика, предлагая персонализированные пути обучения.</a:t>
                      </a:r>
                    </a:p>
                    <a:p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Экономическая эффективность: Снижение затрат на инфраструктуру и транспорт может сделать обучение более доступным.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Отсутствие личного взаимодействия: Недостаток физического присутствия может ограничивать возможности для социальных взаимодействий и сетевого общения.</a:t>
                      </a:r>
                    </a:p>
                    <a:p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Самодисциплина и мотивация: Ученикам может не хватать мотивации и самодисциплины, чтобы успешно проходить курсы без постоянного контроля.</a:t>
                      </a:r>
                    </a:p>
                    <a:p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Технические проблемы: Зависимость от технологий может создавать трудности, если у студентов или преподавателей возникают проблемы с интернет-соединением или оборудованием.</a:t>
                      </a:r>
                    </a:p>
                    <a:p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Качество преподавания: Не все преподаватели могут эффективно адаптироваться к онлайн-формату, что может сказываться на качестве обучения.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7155">
                <a:tc>
                  <a:txBody>
                    <a:bodyPr/>
                    <a:lstStyle/>
                    <a:p>
                      <a:r>
                        <a:rPr lang="en-US" sz="1600" b="1" i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 (opportunities)</a:t>
                      </a:r>
                      <a:r>
                        <a:rPr lang="en-US" sz="1600" b="0" i="0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— </a:t>
                      </a:r>
                      <a:r>
                        <a:rPr lang="ru-RU" sz="1600" b="0" i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возможности</a:t>
                      </a:r>
                      <a:endParaRPr lang="ru-RU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n w="0"/>
                          <a:solidFill>
                            <a:schemeClr val="tx2">
                              <a:lumMod val="75000"/>
                            </a:schemeClr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T (threats) — </a:t>
                      </a:r>
                      <a:r>
                        <a:rPr lang="ru-RU" sz="160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угрозы</a:t>
                      </a:r>
                      <a:endParaRPr lang="ru-RU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48414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Расширение аудитории: Возможность привлечения студентов со всего мира, что увеличивает потенциал для роста и масштабируемости.</a:t>
                      </a:r>
                    </a:p>
                    <a:p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Инновации и технологии: Внедрение новых технологий, таких как виртуальная и дополненная реальность, может обогатить учебный процесс.</a:t>
                      </a:r>
                    </a:p>
                    <a:p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Партнёрства и сотрудничество: Возможность создания партнёрских программ с другими учреждениями и компаниями для расширения образовательных предложений.</a:t>
                      </a:r>
                    </a:p>
                    <a:p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Специализированные курсы: Возможность разработки узкоспециализированных курсов, которые могут не предлагаться в традиционных школах.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Конкуренция: Растущее число онлайн-школ и образовательных платформ усиливает конкуренцию за студентов.</a:t>
                      </a:r>
                    </a:p>
                    <a:p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Изменения в законодательстве: Возможные изменения в образовательной политике и законодательстве могут повлиять на работу онлайн-школ.</a:t>
                      </a:r>
                    </a:p>
                    <a:p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Безопасность данных: Риски, связанные с защитой личных данных студентов и конфиденциальной информации.</a:t>
                      </a:r>
                    </a:p>
                    <a:p>
                      <a:r>
                        <a:rPr lang="ru-RU" sz="14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Скептицизм к онлайн-образованию: Существует мнение, что онлайн-обучение не может полностью заменить традиционные формы обучения, что может ограничивать спрос.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8719C87D-66E4-4CEB-B4D9-C7978E40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82557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0"/>
            <a:ext cx="8280920" cy="1052736"/>
          </a:xfrm>
          <a:prstGeom prst="downArrowCallout">
            <a:avLst/>
          </a:prstGeom>
          <a:solidFill>
            <a:schemeClr val="bg1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r>
              <a:rPr lang="ru-RU" sz="32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Функциональные обязанности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35360" y="952098"/>
            <a:ext cx="11377264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Структура управления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 – функциональная. 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Каждый 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участник несет ответственность за свою сферу деятельности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2060848"/>
            <a:ext cx="3585452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084137260"/>
              </p:ext>
            </p:extLst>
          </p:nvPr>
        </p:nvGraphicFramePr>
        <p:xfrm>
          <a:off x="3791744" y="2060848"/>
          <a:ext cx="5015880" cy="3888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7752184" y="1915091"/>
            <a:ext cx="4176464" cy="37856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Моя роль в проекте: координатор, руководитель, исполнитель.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Налоговый учет: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аутсорсинг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jump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-Т-Банк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 этапе роста </a:t>
            </a:r>
          </a:p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2-й год штат составит 4 человека . </a:t>
            </a:r>
          </a:p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Взаимоотношения на договорных условиях.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9376" y="2151991"/>
            <a:ext cx="876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 Этап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238" y="2050248"/>
            <a:ext cx="8368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 Этап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77905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A629D8D-934C-4742-BF96-A9467C52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2" y="116632"/>
            <a:ext cx="8064896" cy="1124744"/>
          </a:xfrm>
          <a:prstGeom prst="downArrowCallou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ru-RU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Бизнес-идея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074E7552-6586-4789-97FD-6B18C5436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этап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289BDC6F-9215-42E4-851E-3DF0F121A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2035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Дистанционная школа программирования </a:t>
            </a:r>
            <a:endParaRPr lang="ru-RU" dirty="0">
              <a:solidFill>
                <a:srgbClr val="2035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Курсы по программированию игр для детей от 7 до 17 лет. Занятия проходят как индивидуально, так и в группе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Занятия по программированию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дизайну и монтажу изображений, плакатов и видеоматериалов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A77F9BBC-EE39-416B-93FE-612626BAF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этап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49CEC5E7-1471-430B-AC44-5949A4D1F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2035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Очная школа программирования и дизайна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Курсы по программированию игр для детей от 7 до 17 лет в г. Калининграде индивидуальные и групповые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Привлечение корпоративных клиентов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Занятия программированию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дизайну и монтажу изображений, плакатов и видеоматериалов</a:t>
            </a:r>
          </a:p>
          <a:p>
            <a:endParaRPr lang="ru-RU" dirty="0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="" xmlns:a16="http://schemas.microsoft.com/office/drawing/2014/main" id="{B8FA1179-8B28-4626-9ACB-E43383FDDFC3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octag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минут</a:t>
            </a:r>
          </a:p>
        </p:txBody>
      </p:sp>
    </p:spTree>
    <p:extLst>
      <p:ext uri="{BB962C8B-B14F-4D97-AF65-F5344CB8AC3E}">
        <p14:creationId xmlns:p14="http://schemas.microsoft.com/office/powerpoint/2010/main" val="39299434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493A614-DCDA-46D5-9227-FE96C276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0808"/>
            <a:ext cx="10972800" cy="1143000"/>
          </a:xfr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Благодарю за внимание!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04AE4D7E-616D-40C2-B05D-ACAD6FF6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33082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0"/>
            <a:ext cx="8280920" cy="1556792"/>
          </a:xfrm>
          <a:prstGeom prst="downArrowCallout">
            <a:avLst/>
          </a:prstGeom>
          <a:solidFill>
            <a:schemeClr val="bg1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r>
              <a:rPr lang="ru-RU" sz="40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Обоснование выбора бизнес-идеи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828093EA-FBC1-4BA7-8746-80CC3000360A}"/>
              </a:ext>
            </a:extLst>
          </p:cNvPr>
          <p:cNvSpPr/>
          <p:nvPr/>
        </p:nvSpPr>
        <p:spPr>
          <a:xfrm>
            <a:off x="-9526" y="1628800"/>
            <a:ext cx="12191999" cy="163121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035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Идея возникла у меня, когда я заметил, что на сайте hh.ru доступно много вакансий преподавателей в сфере IT с привлекательной оплатой труда</a:t>
            </a:r>
            <a:br>
              <a:rPr lang="ru-RU" sz="2000" dirty="0">
                <a:solidFill>
                  <a:srgbClr val="2035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solidFill>
                <a:srgbClr val="2035F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035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Проработав год преподавателем в онлайн-школе, я понял, что хочу создать собственную компанию, которая будет соответствовать уровню уже существующих</a:t>
            </a:r>
            <a:endParaRPr lang="ru-RU" sz="2000" b="0" i="0" dirty="0">
              <a:solidFill>
                <a:srgbClr val="2035F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EB7B7014-EC5E-4CD3-8B5D-728948DBFB06}"/>
              </a:ext>
            </a:extLst>
          </p:cNvPr>
          <p:cNvSpPr/>
          <p:nvPr/>
        </p:nvSpPr>
        <p:spPr>
          <a:xfrm>
            <a:off x="0" y="5020207"/>
            <a:ext cx="1219199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Научить новое поколение применять цифровые технологии в играх и творчестве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4EB3E5C1-2FEC-4B14-8B91-74937D22113A}"/>
              </a:ext>
            </a:extLst>
          </p:cNvPr>
          <p:cNvSpPr txBox="1">
            <a:spLocks/>
          </p:cNvSpPr>
          <p:nvPr/>
        </p:nvSpPr>
        <p:spPr>
          <a:xfrm>
            <a:off x="2063552" y="4319823"/>
            <a:ext cx="7596844" cy="466921"/>
          </a:xfrm>
          <a:prstGeom prst="downArrowCallout">
            <a:avLst>
              <a:gd name="adj1" fmla="val 25000"/>
              <a:gd name="adj2" fmla="val 18472"/>
              <a:gd name="adj3" fmla="val 25000"/>
              <a:gd name="adj4" fmla="val 64977"/>
            </a:avLst>
          </a:prstGeom>
          <a:solidFill>
            <a:schemeClr val="bg1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Наша миссия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F34321F8-8065-4488-9EFF-0818F62299E1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octag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минут</a:t>
            </a:r>
          </a:p>
        </p:txBody>
      </p:sp>
    </p:spTree>
    <p:extLst>
      <p:ext uri="{BB962C8B-B14F-4D97-AF65-F5344CB8AC3E}">
        <p14:creationId xmlns:p14="http://schemas.microsoft.com/office/powerpoint/2010/main" val="208337857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Таблица 14">
            <a:extLst>
              <a:ext uri="{FF2B5EF4-FFF2-40B4-BE49-F238E27FC236}">
                <a16:creationId xmlns="" xmlns:a16="http://schemas.microsoft.com/office/drawing/2014/main" id="{E93FC502-4CF4-4A97-8B2F-8757E35FF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072498"/>
              </p:ext>
            </p:extLst>
          </p:nvPr>
        </p:nvGraphicFramePr>
        <p:xfrm>
          <a:off x="335360" y="980728"/>
          <a:ext cx="6048672" cy="355496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3659073">
                  <a:extLst>
                    <a:ext uri="{9D8B030D-6E8A-4147-A177-3AD203B41FA5}">
                      <a16:colId xmlns="" xmlns:a16="http://schemas.microsoft.com/office/drawing/2014/main" val="437830393"/>
                    </a:ext>
                  </a:extLst>
                </a:gridCol>
                <a:gridCol w="23895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60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dirty="0">
                          <a:solidFill>
                            <a:srgbClr val="2035F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Имею опыт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dirty="0">
                          <a:solidFill>
                            <a:srgbClr val="2035F8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и навыки</a:t>
                      </a: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95796579"/>
                  </a:ext>
                </a:extLst>
              </a:tr>
              <a:tr h="418093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rgbClr val="2035F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2000" baseline="0" dirty="0">
                          <a:solidFill>
                            <a:srgbClr val="2035F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год</a:t>
                      </a:r>
                      <a:r>
                        <a:rPr lang="en-US" sz="2000" baseline="0" dirty="0">
                          <a:solidFill>
                            <a:srgbClr val="2035F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2000" baseline="0" dirty="0">
                          <a:solidFill>
                            <a:srgbClr val="2035F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преподавание программирование и монтаж</a:t>
                      </a:r>
                      <a:endParaRPr lang="ru-RU" sz="2000" dirty="0">
                        <a:solidFill>
                          <a:srgbClr val="2035F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aseline="0" dirty="0">
                          <a:solidFill>
                            <a:srgbClr val="2035F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Решение проблем</a:t>
                      </a:r>
                      <a:endParaRPr lang="ru-RU" sz="2000" dirty="0">
                        <a:solidFill>
                          <a:srgbClr val="2035F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37644686"/>
                  </a:ext>
                </a:extLst>
              </a:tr>
              <a:tr h="414145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rgbClr val="2035F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2000" baseline="0" dirty="0">
                          <a:solidFill>
                            <a:srgbClr val="2035F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года</a:t>
                      </a:r>
                      <a:r>
                        <a:rPr lang="en-US" sz="2000" baseline="0" dirty="0">
                          <a:solidFill>
                            <a:srgbClr val="2035F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ru-RU" sz="2000" baseline="0" dirty="0">
                          <a:solidFill>
                            <a:srgbClr val="2035F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приложения и сайты на </a:t>
                      </a:r>
                      <a:r>
                        <a:rPr lang="en-US" sz="2000" baseline="0" dirty="0">
                          <a:solidFill>
                            <a:srgbClr val="2035F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ru-RU" sz="2000" dirty="0">
                        <a:solidFill>
                          <a:srgbClr val="2035F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Технологическая осведомленность</a:t>
                      </a: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2199059"/>
                  </a:ext>
                </a:extLst>
              </a:tr>
              <a:tr h="414145">
                <a:tc>
                  <a:txBody>
                    <a:bodyPr/>
                    <a:lstStyle/>
                    <a:p>
                      <a:r>
                        <a:rPr lang="ru-RU" sz="2000" baseline="0" dirty="0">
                          <a:solidFill>
                            <a:srgbClr val="2035F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Опыт написания методических материалов</a:t>
                      </a:r>
                      <a:endParaRPr lang="ru-RU" sz="2000" dirty="0">
                        <a:solidFill>
                          <a:srgbClr val="2035F8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rgbClr val="2035F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Ориентированность на клиента</a:t>
                      </a: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8168473"/>
                  </a:ext>
                </a:extLst>
              </a:tr>
              <a:tr h="414145">
                <a:tc>
                  <a:txBody>
                    <a:bodyPr/>
                    <a:lstStyle/>
                    <a:p>
                      <a:pPr algn="l"/>
                      <a:r>
                        <a:rPr lang="ru-RU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Опыт </a:t>
                      </a:r>
                      <a:r>
                        <a:rPr lang="ru-RU" sz="20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оффлайн</a:t>
                      </a:r>
                      <a:r>
                        <a:rPr lang="ru-RU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онлайн преподавания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rgbClr val="2035F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Коммуникативные и межличностные навыки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06341614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908720"/>
          </a:xfrm>
          <a:prstGeom prst="downArrowCallou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ru-RU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Профессиональный опыт и навыки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A989AD02-729F-4B85-8076-DBB7DF5D5F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788144"/>
            <a:ext cx="4032447" cy="5683336"/>
          </a:xfrm>
          <a:prstGeom prst="rect">
            <a:avLst/>
          </a:prstGeom>
        </p:spPr>
      </p:pic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6F5FBEA2-3990-4003-8C59-84DF4366ACD9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octag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минут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63B296AD-FE19-4D74-8DB3-6ED1855AB8DA}"/>
              </a:ext>
            </a:extLst>
          </p:cNvPr>
          <p:cNvSpPr/>
          <p:nvPr/>
        </p:nvSpPr>
        <p:spPr>
          <a:xfrm>
            <a:off x="25224" y="1209938"/>
            <a:ext cx="12166775" cy="110799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Мозговой штурм-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сначала рассматривалась идея только монтажа видео и фото очно, но поступило предложение работать онлайн, выгоднее, меньше затрат, можно совмещать с учебой работу, есть спрос </a:t>
            </a:r>
          </a:p>
          <a:p>
            <a:pPr algn="ctr"/>
            <a:endParaRPr lang="ru-RU" sz="20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9F9BDBCC-3261-47BC-822B-64A087814AAF}"/>
              </a:ext>
            </a:extLst>
          </p:cNvPr>
          <p:cNvSpPr/>
          <p:nvPr/>
        </p:nvSpPr>
        <p:spPr>
          <a:xfrm>
            <a:off x="-10288" y="3374636"/>
            <a:ext cx="12102929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Наша идея позволит решить проблему нехватки знаний в области цифровых технологий, которая является актуальной на сегодняшний день</a:t>
            </a: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Удовлетворяет социальную потребность в общении, развитии, повышении статуса </a:t>
            </a: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Потребитель услуг обучающиеся от 7 до 17 лет </a:t>
            </a: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Уникальность услуги заключается в возможности получения практических навыков независимо от расстояния и времени, не покидая своего дома</a:t>
            </a: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может развиваться услуга – сначала дистанционное обучение, затем организация очного обучения в Калининграде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бизнес-идее была размещена на странице в социальной сети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ВКонтакте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», на собственном сайте и на платформе 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Авито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Насколько реалистична данная идея? Она находится в стадии реализации уже около года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12776"/>
          </a:xfrm>
          <a:prstGeom prst="downArrowCallout">
            <a:avLst/>
          </a:prstGeom>
          <a:solidFill>
            <a:schemeClr val="bg1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r>
              <a:rPr lang="ru-RU" sz="36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Способ генерации бизнес-идеи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="" xmlns:a16="http://schemas.microsoft.com/office/drawing/2014/main" id="{09428CE1-F85C-4AD5-9E70-FF7851B3FB71}"/>
              </a:ext>
            </a:extLst>
          </p:cNvPr>
          <p:cNvSpPr txBox="1">
            <a:spLocks/>
          </p:cNvSpPr>
          <p:nvPr/>
        </p:nvSpPr>
        <p:spPr>
          <a:xfrm>
            <a:off x="-9882" y="2317934"/>
            <a:ext cx="12192000" cy="1412776"/>
          </a:xfrm>
          <a:prstGeom prst="downArrowCallout">
            <a:avLst/>
          </a:prstGeom>
          <a:solidFill>
            <a:schemeClr val="bg1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Обоснование выбора бизнес-идеи</a:t>
            </a:r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="" xmlns:a16="http://schemas.microsoft.com/office/drawing/2014/main" id="{1CF3E4FD-243E-49C1-987A-6C3B49F1D5D3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4155718" y="6490622"/>
            <a:ext cx="3860800" cy="365125"/>
          </a:xfrm>
          <a:prstGeom prst="octag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минут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556" y="1844824"/>
            <a:ext cx="7992888" cy="4498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 descr="C:\Users\Teacher_1\Downloads\QR-Cod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464" y="4879432"/>
            <a:ext cx="17621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719736" y="5246181"/>
            <a:ext cx="4161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https://mihico.ru/test/ocenka-biznes-idei/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="" xmlns:a16="http://schemas.microsoft.com/office/drawing/2014/main" id="{A1FC71BA-5613-4CE1-A214-1C48E14D04D6}"/>
              </a:ext>
            </a:extLst>
          </p:cNvPr>
          <p:cNvSpPr/>
          <p:nvPr/>
        </p:nvSpPr>
        <p:spPr>
          <a:xfrm>
            <a:off x="0" y="1209937"/>
            <a:ext cx="12191999" cy="76944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2035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Тест</a:t>
            </a:r>
          </a:p>
          <a:p>
            <a:pPr algn="ctr"/>
            <a:r>
              <a:rPr lang="ru-RU" sz="1600" dirty="0">
                <a:solidFill>
                  <a:srgbClr val="2035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наиболее значимых факторов по 22 критериям. Набрано из 110 возможных, идея набрала 92,5 балла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E3AA9307-7BFC-4B26-840B-74F2EF3F241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12776"/>
          </a:xfrm>
          <a:prstGeom prst="downArrowCallout">
            <a:avLst/>
          </a:prstGeom>
          <a:solidFill>
            <a:schemeClr val="bg1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Метод оценки бизнес-идеи</a:t>
            </a:r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="" xmlns:a16="http://schemas.microsoft.com/office/drawing/2014/main" id="{D08DC7E7-0295-497D-9FDF-4988982177FD}"/>
              </a:ext>
            </a:extLst>
          </p:cNvPr>
          <p:cNvSpPr txBox="1">
            <a:spLocks noGrp="1"/>
          </p:cNvSpPr>
          <p:nvPr>
            <p:ph type="ftr" sz="quarter" idx="11"/>
          </p:nvPr>
        </p:nvSpPr>
        <p:spPr>
          <a:xfrm>
            <a:off x="4165600" y="6459538"/>
            <a:ext cx="3860800" cy="365125"/>
          </a:xfrm>
          <a:prstGeom prst="octag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минут</a:t>
            </a:r>
          </a:p>
        </p:txBody>
      </p:sp>
    </p:spTree>
    <p:extLst>
      <p:ext uri="{BB962C8B-B14F-4D97-AF65-F5344CB8AC3E}">
        <p14:creationId xmlns:p14="http://schemas.microsoft.com/office/powerpoint/2010/main" val="256302191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60338" y="0"/>
            <a:ext cx="8340118" cy="1052736"/>
          </a:xfrm>
          <a:prstGeom prst="downArrowCallou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40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Процесс принятия решений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="" xmlns:a16="http://schemas.microsoft.com/office/drawing/2014/main" id="{939EE34A-FB66-4052-84C4-B9F43F2866AD}"/>
              </a:ext>
            </a:extLst>
          </p:cNvPr>
          <p:cNvSpPr txBox="1">
            <a:spLocks/>
          </p:cNvSpPr>
          <p:nvPr/>
        </p:nvSpPr>
        <p:spPr>
          <a:xfrm>
            <a:off x="1955540" y="3833242"/>
            <a:ext cx="8280920" cy="1052736"/>
          </a:xfrm>
          <a:prstGeom prst="downArrowCallou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Способ решения конфликтов</a:t>
            </a:r>
          </a:p>
        </p:txBody>
      </p:sp>
      <p:sp>
        <p:nvSpPr>
          <p:cNvPr id="3" name="Блок-схема: документ 2"/>
          <p:cNvSpPr/>
          <p:nvPr/>
        </p:nvSpPr>
        <p:spPr>
          <a:xfrm>
            <a:off x="0" y="1124744"/>
            <a:ext cx="12192000" cy="1566982"/>
          </a:xfrm>
          <a:prstGeom prst="flowChartDocumen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Консенсус</a:t>
            </a:r>
          </a:p>
          <a:p>
            <a:pPr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процессе принятия решений участвуют все партнёры по бизнесу. Каждый партнёр имеет возможность поделиться своим мнением о принятом решении</a:t>
            </a:r>
          </a:p>
        </p:txBody>
      </p:sp>
      <p:sp>
        <p:nvSpPr>
          <p:cNvPr id="4" name="Блок-схема: документ 3"/>
          <p:cNvSpPr/>
          <p:nvPr/>
        </p:nvSpPr>
        <p:spPr>
          <a:xfrm>
            <a:off x="106996" y="4941168"/>
            <a:ext cx="11978008" cy="1949172"/>
          </a:xfrm>
          <a:prstGeom prst="flowChartDocumen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Компромисс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— когда все стороны конфликта идут на уступки и чем-то пожертвуют, чтобы договориться.</a:t>
            </a:r>
          </a:p>
          <a:p>
            <a:r>
              <a:rPr lang="ru-R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Сотрудничество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— когда все стороны конфликта стремятся найти взаимоприемлемое решение, учитывая интересы каждого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1F66C4DD-7751-4A3A-BE5F-BC7B18BE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9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336" y="7848"/>
            <a:ext cx="11881320" cy="1188903"/>
          </a:xfrm>
          <a:prstGeom prst="downArrowCallou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r>
              <a:rPr lang="ru-RU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Перспективы профессионального роста</a:t>
            </a:r>
          </a:p>
        </p:txBody>
      </p:sp>
      <p:graphicFrame>
        <p:nvGraphicFramePr>
          <p:cNvPr id="15" name="Таблица 14">
            <a:extLst>
              <a:ext uri="{FF2B5EF4-FFF2-40B4-BE49-F238E27FC236}">
                <a16:creationId xmlns="" xmlns:a16="http://schemas.microsoft.com/office/drawing/2014/main" id="{E93FC502-4CF4-4A97-8B2F-8757E35FF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584322"/>
              </p:ext>
            </p:extLst>
          </p:nvPr>
        </p:nvGraphicFramePr>
        <p:xfrm>
          <a:off x="119336" y="1412776"/>
          <a:ext cx="5904656" cy="42484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04656">
                  <a:extLst>
                    <a:ext uri="{9D8B030D-6E8A-4147-A177-3AD203B41FA5}">
                      <a16:colId xmlns="" xmlns:a16="http://schemas.microsoft.com/office/drawing/2014/main" val="437830393"/>
                    </a:ext>
                  </a:extLst>
                </a:gridCol>
              </a:tblGrid>
              <a:tr h="1092464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Сдал ЕГЭ для поступления в вуз по специальности Программирование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37644686"/>
                  </a:ext>
                </a:extLst>
              </a:tr>
              <a:tr h="1092464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Прошел</a:t>
                      </a:r>
                      <a:r>
                        <a:rPr lang="ru-RU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курс «Системный малый бизнес Калининградская область 2025»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2199059"/>
                  </a:ext>
                </a:extLst>
              </a:tr>
              <a:tr h="2063544">
                <a:tc>
                  <a:txBody>
                    <a:bodyPr/>
                    <a:lstStyle/>
                    <a:p>
                      <a:r>
                        <a:rPr lang="ru-RU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Планирую получать господдержку в виде социального гранта «Балтийское долголетие» от Министерства социальной политики Калининградской области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8168473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664" y="1412776"/>
            <a:ext cx="5999163" cy="429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64E324F1-5EDF-481E-A5EC-6937355E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32226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6581B91A-9111-4A27-9DB2-ED1C965178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6" t="20483" r="3565" b="14081"/>
          <a:stretch/>
        </p:blipFill>
        <p:spPr>
          <a:xfrm>
            <a:off x="119336" y="764704"/>
            <a:ext cx="6746903" cy="2632938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15CEF216-060C-CA4F-BC83-727A0CA85B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5" t="18523" r="3211" b="13451"/>
          <a:stretch/>
        </p:blipFill>
        <p:spPr>
          <a:xfrm>
            <a:off x="119336" y="3688552"/>
            <a:ext cx="6744341" cy="270846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0"/>
            <a:ext cx="8280920" cy="1052736"/>
          </a:xfrm>
          <a:prstGeom prst="downArrowCallout">
            <a:avLst/>
          </a:prstGeom>
          <a:solidFill>
            <a:schemeClr val="bg1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r>
              <a:rPr lang="ru-RU" sz="32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Описание продукта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104112" y="764704"/>
            <a:ext cx="4752528" cy="55092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2035F8"/>
                </a:solidFill>
                <a:latin typeface="Times New Roman" pitchFamily="18" charset="0"/>
                <a:cs typeface="Times New Roman" pitchFamily="18" charset="0"/>
              </a:rPr>
              <a:t>Продуктом являются дистанционные уроки, курсы по программированию для детей от 7 до 17 лет. Занятия проходят как индивидуально, так и в группе.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2035F8"/>
                </a:solidFill>
                <a:latin typeface="Times New Roman" pitchFamily="18" charset="0"/>
                <a:cs typeface="Times New Roman" pitchFamily="18" charset="0"/>
              </a:rPr>
              <a:t>В качестве дополнительного вида деятельности проводятся занятия по дизайну и монтажу изображений, плакатов и видеоматериалов.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2035F8"/>
                </a:solidFill>
                <a:latin typeface="Times New Roman" pitchFamily="18" charset="0"/>
                <a:cs typeface="Times New Roman" pitchFamily="18" charset="0"/>
              </a:rPr>
              <a:t>В настоящее время стоит цель расширения бизнеса через открытие очных курсов по аналогичным программам, которые ведутся </a:t>
            </a:r>
            <a:r>
              <a:rPr lang="ru-RU" sz="2200" dirty="0" smtClean="0">
                <a:solidFill>
                  <a:srgbClr val="2035F8"/>
                </a:solidFill>
                <a:latin typeface="Times New Roman" pitchFamily="18" charset="0"/>
                <a:cs typeface="Times New Roman" pitchFamily="18" charset="0"/>
              </a:rPr>
              <a:t>дистанционно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rgbClr val="2035F8"/>
                </a:solidFill>
                <a:latin typeface="Times New Roman" pitchFamily="18" charset="0"/>
                <a:cs typeface="Times New Roman" pitchFamily="18" charset="0"/>
              </a:rPr>
              <a:t>Прототип- очная школа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82248128-3C98-422C-B3DC-DAEA5AF45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27129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</TotalTime>
  <Words>1705</Words>
  <Application>Microsoft Office PowerPoint</Application>
  <PresentationFormat>Произвольный</PresentationFormat>
  <Paragraphs>174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 </vt:lpstr>
      <vt:lpstr>Бизнес-идея</vt:lpstr>
      <vt:lpstr>Обоснование выбора бизнес-идеи</vt:lpstr>
      <vt:lpstr>Профессиональный опыт и навыки</vt:lpstr>
      <vt:lpstr>Способ генерации бизнес-идеи</vt:lpstr>
      <vt:lpstr>Презентация PowerPoint</vt:lpstr>
      <vt:lpstr>Процесс принятия решений</vt:lpstr>
      <vt:lpstr>Перспективы профессионального роста</vt:lpstr>
      <vt:lpstr>Описание продукта</vt:lpstr>
      <vt:lpstr>Процесс оказания услуги</vt:lpstr>
      <vt:lpstr>Конкурентные преимущества фирмы</vt:lpstr>
      <vt:lpstr>Презентация PowerPoint</vt:lpstr>
      <vt:lpstr>Анализ рынка</vt:lpstr>
      <vt:lpstr>5 Сил Портера</vt:lpstr>
      <vt:lpstr>Анализ конкурентов</vt:lpstr>
      <vt:lpstr>Описание символики</vt:lpstr>
      <vt:lpstr>Бизнес-модель Александра Остервальдера</vt:lpstr>
      <vt:lpstr>SWOT-анализ</vt:lpstr>
      <vt:lpstr>Функциональные обязанности</vt:lpstr>
      <vt:lpstr>Благодарю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КГАПОУ «Техникум индустрии гостеприимства и сервиса» Отборочный этап Регионального чемпионата «Молодые профессионалы»  (WorldSkills Russia) 2018-2019г.   Компетенция «Предпринимательство»</dc:title>
  <dc:creator>mama</dc:creator>
  <cp:lastModifiedBy>Teacher</cp:lastModifiedBy>
  <cp:revision>206</cp:revision>
  <dcterms:created xsi:type="dcterms:W3CDTF">2019-09-29T16:39:48Z</dcterms:created>
  <dcterms:modified xsi:type="dcterms:W3CDTF">2025-03-07T11:39:48Z</dcterms:modified>
</cp:coreProperties>
</file>