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>
      <a:defRPr lang="ru-RU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хний колонтитул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B3671F-AA64-4FFB-BBDA-457A3DCCAFB9}" type="datetimeFigureOut">
              <a:rPr lang="ru-RU"/>
              <a:t/>
            </a:fld>
            <a:endParaRPr lang="ru-RU"/>
          </a:p>
        </p:txBody>
      </p:sp>
      <p:sp>
        <p:nvSpPr>
          <p:cNvPr id="6" name="Образ слайда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7" name="Заметки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67F036-0B2F-4535-9F51-AE7E1FFA45F6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раз слайда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>
          <a:xfrm>
            <a:off x="381000" y="685800"/>
            <a:ext cx="6096000" cy="3429000"/>
          </a:xfrm>
        </p:spPr>
      </p:sp>
      <p:sp>
        <p:nvSpPr>
          <p:cNvPr id="5" name="Заметки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Добрый день, уважаемые коллеги!</a:t>
            </a:r>
            <a:endParaRPr/>
          </a:p>
          <a:p>
            <a:pPr>
              <a:defRPr/>
            </a:pPr>
            <a:r>
              <a:rPr lang="ru-RU" sz="1200" b="1" i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52110BB1-7302-4C09-BFAB-EA98F1B34A10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Содержимое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Содержимое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Содержимое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Содержимое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Содержимое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Содержимое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4" hidden="0"/>
          <p:cNvPicPr>
            <a:picLocks noChangeAspect="1"/>
          </p:cNvPicPr>
          <p:nvPr isPhoto="0" userDrawn="0"/>
        </p:nvPicPr>
        <p:blipFill>
          <a:blip r:embed="rId3"/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rcRect l="2557" t="21327" r="0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Рисунок 1" hidden="0"/>
          <p:cNvPicPr>
            <a:picLocks noChangeAspect="1"/>
          </p:cNvPicPr>
          <p:nvPr isPhoto="0" userDrawn="0"/>
        </p:nvPicPr>
        <p:blipFill>
          <a:blip r:embed="rId5"/>
          <a:srcRect l="0" t="0" r="31146" b="43447"/>
          <a:stretch/>
        </p:blipFill>
        <p:spPr bwMode="auto"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7" name="Прямоугольник 3" hidden="0"/>
          <p:cNvSpPr/>
          <p:nvPr isPhoto="0" userDrawn="0"/>
        </p:nvSpPr>
        <p:spPr bwMode="auto"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>
                <a:solidFill>
                  <a:srgbClr val="002060"/>
                </a:solidFill>
              </a:rPr>
            </a:br>
            <a:r>
              <a:rPr lang="ru-RU">
                <a:solidFill>
                  <a:srgbClr val="002060"/>
                </a:solidFill>
              </a:rPr>
              <a:t>города Москвы «Образовательный центр «Протон»</a:t>
            </a:r>
            <a:endParaRPr/>
          </a:p>
        </p:txBody>
      </p:sp>
      <p:sp>
        <p:nvSpPr>
          <p:cNvPr id="8" name="TextBox 2" hidden="0"/>
          <p:cNvSpPr txBox="1"/>
          <p:nvPr isPhoto="0" userDrawn="0"/>
        </p:nvSpPr>
        <p:spPr bwMode="auto">
          <a:xfrm>
            <a:off x="2227266" y="2984756"/>
            <a:ext cx="8518142" cy="944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800" u="none">
                <a:solidFill>
                  <a:srgbClr val="F05423"/>
                </a:solidFill>
              </a:rPr>
              <a:t>Telegram-bot</a:t>
            </a:r>
            <a:r>
              <a:rPr lang="ru-RU" sz="2800">
                <a:solidFill>
                  <a:srgbClr val="F05423"/>
                </a:solidFill>
              </a:rPr>
              <a:t> для подготовки к ЕГЭ по математике </a:t>
            </a:r>
            <a:endParaRPr/>
          </a:p>
          <a:p>
            <a:pPr>
              <a:defRPr/>
            </a:pPr>
            <a:r>
              <a:rPr lang="ru-RU" sz="2800">
                <a:solidFill>
                  <a:srgbClr val="F05423"/>
                </a:solidFill>
              </a:rPr>
              <a:t>                       (профильный уровень)</a:t>
            </a:r>
            <a:endParaRPr/>
          </a:p>
        </p:txBody>
      </p:sp>
      <p:sp>
        <p:nvSpPr>
          <p:cNvPr id="9" name="TextBox 5" hidden="0"/>
          <p:cNvSpPr txBox="1"/>
          <p:nvPr isPhoto="0" userDrawn="0"/>
        </p:nvSpPr>
        <p:spPr bwMode="auto">
          <a:xfrm>
            <a:off x="7475191" y="4201452"/>
            <a:ext cx="4560797" cy="23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Зверев Ф.В.</a:t>
            </a:r>
            <a:endParaRPr/>
          </a:p>
          <a:p>
            <a:pPr>
              <a:defRPr/>
            </a:pPr>
            <a:r>
              <a:rPr lang="ru-RU" sz="1600"/>
              <a:t>ученик 10-Т класса </a:t>
            </a:r>
            <a:endParaRPr/>
          </a:p>
          <a:p>
            <a:pPr>
              <a:defRPr/>
            </a:pPr>
            <a:r>
              <a:rPr lang="ru-RU" sz="1600"/>
              <a:t>ГБОУ Образовательный центр «Протон»</a:t>
            </a:r>
            <a:endParaRPr/>
          </a:p>
          <a:p>
            <a:pPr>
              <a:defRPr/>
            </a:pPr>
            <a:r>
              <a:rPr lang="ru-RU" sz="1600"/>
              <a:t> </a:t>
            </a:r>
            <a:endParaRPr/>
          </a:p>
          <a:p>
            <a:pPr>
              <a:defRPr/>
            </a:pPr>
            <a:r>
              <a:rPr lang="ru-RU" sz="1600"/>
              <a:t>Куратор/Руководитель:</a:t>
            </a:r>
            <a:endParaRPr/>
          </a:p>
          <a:p>
            <a:pPr>
              <a:defRPr/>
            </a:pPr>
            <a:r>
              <a:rPr lang="ru-RU" sz="1600"/>
              <a:t>учитель информатики</a:t>
            </a:r>
            <a:endParaRPr/>
          </a:p>
          <a:p>
            <a:pPr>
              <a:defRPr/>
            </a:pPr>
            <a:r>
              <a:rPr lang="ru-RU" sz="1600"/>
              <a:t>ГБОУ Образовательный центр «Протон» </a:t>
            </a:r>
            <a:endParaRPr/>
          </a:p>
          <a:p>
            <a:pPr>
              <a:defRPr/>
            </a:pPr>
            <a:r>
              <a:rPr lang="ru-RU" sz="1600"/>
              <a:t>Федоров К.Е</a:t>
            </a:r>
            <a:r>
              <a:rPr lang="en-US" sz="1600"/>
              <a:t>.</a:t>
            </a:r>
            <a:endParaRPr lang="ru-RU" sz="1600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" hidden="0"/>
          <p:cNvSpPr txBox="1"/>
          <p:nvPr isPhoto="0" userDrawn="0"/>
        </p:nvSpPr>
        <p:spPr bwMode="auto"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>
                <a:latin typeface="Arial"/>
                <a:ea typeface="Noto Sans Carian"/>
                <a:cs typeface="Arial"/>
              </a:rPr>
              <a:t>Проблема</a:t>
            </a:r>
            <a:endParaRPr/>
          </a:p>
        </p:txBody>
      </p:sp>
      <p:sp>
        <p:nvSpPr>
          <p:cNvPr id="5" name="TextBox 2" hidden="0"/>
          <p:cNvSpPr txBox="1"/>
          <p:nvPr isPhoto="0" userDrawn="0"/>
        </p:nvSpPr>
        <p:spPr bwMode="auto">
          <a:xfrm>
            <a:off x="407367" y="1772814"/>
            <a:ext cx="11614022" cy="301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ru-RU" sz="2400"/>
              <a:t>Уровень образования в регионах нашей страны значительно ниже, чем в таких крупных городах, как Москва и Санкт-Петербург. Вследствие этого у учеников из регионов шанс сдать профильный ЕГЭ по математике на высокий балл,необходимый для поступления в ВУЗы, гораздо ниже.</a:t>
            </a:r>
            <a:endParaRPr lang="ru-RU" sz="2400"/>
          </a:p>
          <a:p>
            <a:pPr marL="342900" indent="-342900">
              <a:buFont typeface="Arial"/>
              <a:buChar char="•"/>
              <a:defRPr/>
            </a:pPr>
            <a:r>
              <a:rPr lang="ru-RU" sz="2400"/>
              <a:t>Большое количество учащихся не имеют возможности платить за дорогостоящих репетиторов, однако имеют мотивацию сдать экзамен хорошо.Они сталкиваются с тем, что информация не систематизирована в интернете.</a:t>
            </a: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953277" y="1237396"/>
            <a:ext cx="7184315" cy="4831704"/>
          </a:xfrm>
          <a:prstGeom prst="rect">
            <a:avLst/>
          </a:prstGeom>
        </p:spPr>
      </p:pic>
      <p:sp>
        <p:nvSpPr>
          <p:cNvPr id="5" name="TextBox 1" hidden="0"/>
          <p:cNvSpPr txBox="1"/>
          <p:nvPr isPhoto="0" userDrawn="0"/>
        </p:nvSpPr>
        <p:spPr bwMode="auto"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/>
              <a:t>Конкуренты</a:t>
            </a:r>
            <a:endParaRPr/>
          </a:p>
        </p:txBody>
      </p:sp>
      <p:sp>
        <p:nvSpPr>
          <p:cNvPr id="6" name="TextBox 3" hidden="0"/>
          <p:cNvSpPr txBox="1"/>
          <p:nvPr isPhoto="0" userDrawn="0"/>
        </p:nvSpPr>
        <p:spPr bwMode="auto">
          <a:xfrm flipH="0" flipV="0">
            <a:off x="45417" y="1607032"/>
            <a:ext cx="5280030" cy="47366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ru-RU" sz="2400"/>
              <a:t>У данного проекта достаточно много конкурентов</a:t>
            </a:r>
            <a:r>
              <a:rPr lang="en-US" sz="2400"/>
              <a:t>,</a:t>
            </a:r>
            <a:r>
              <a:rPr lang="ru-RU" sz="2400"/>
              <a:t> но в чем плюсы именно </a:t>
            </a:r>
            <a:r>
              <a:rPr lang="ru-RU" sz="2400"/>
              <a:t>этого</a:t>
            </a:r>
            <a:r>
              <a:rPr lang="en-US" sz="2400"/>
              <a:t>:</a:t>
            </a:r>
            <a:endParaRPr lang="en-US" sz="2400"/>
          </a:p>
          <a:p>
            <a:pPr marL="285750" indent="-285750">
              <a:buFont typeface="Arial"/>
              <a:buChar char="•"/>
              <a:defRPr/>
            </a:pPr>
            <a:r>
              <a:rPr lang="ru-RU" sz="2400"/>
              <a:t>Бесплатно (остальные боты, которых </a:t>
            </a:r>
            <a:r>
              <a:rPr lang="ru-RU" sz="2400"/>
              <a:t>мы нашли оказались платными).</a:t>
            </a:r>
            <a:endParaRPr lang="ru-RU" sz="2400"/>
          </a:p>
          <a:p>
            <a:pPr marL="285750" indent="-285750">
              <a:buFont typeface="Arial"/>
              <a:buChar char="•"/>
              <a:defRPr/>
            </a:pPr>
            <a:r>
              <a:rPr lang="ru-RU" sz="2400"/>
              <a:t>Систематизация знаний, возможность </a:t>
            </a:r>
            <a:r>
              <a:rPr lang="ru-RU" sz="2400"/>
              <a:t>их усвоения </a:t>
            </a:r>
            <a:endParaRPr lang="ru-RU" sz="2400"/>
          </a:p>
          <a:p>
            <a:pPr>
              <a:defRPr/>
            </a:pPr>
            <a:r>
              <a:rPr lang="ru-RU" sz="2400"/>
              <a:t>в нескольких  форматах.</a:t>
            </a:r>
            <a:endParaRPr lang="ru-RU" sz="2400"/>
          </a:p>
          <a:p>
            <a:pPr marL="285750" indent="-285750">
              <a:buFont typeface="Arial"/>
              <a:buChar char="•"/>
              <a:defRPr/>
            </a:pPr>
            <a:r>
              <a:rPr lang="ru-RU" sz="2400"/>
              <a:t>Встроенный раздел </a:t>
            </a:r>
            <a:r>
              <a:rPr lang="ru-RU" sz="2400"/>
              <a:t>проверки </a:t>
            </a:r>
            <a:endParaRPr lang="ru-RU" sz="2400"/>
          </a:p>
          <a:p>
            <a:pPr>
              <a:defRPr/>
            </a:pPr>
            <a:r>
              <a:rPr lang="ru-RU" sz="2400"/>
              <a:t>усвоенных знаний.</a:t>
            </a: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" hidden="0"/>
          <p:cNvSpPr txBox="1"/>
          <p:nvPr isPhoto="0" userDrawn="0"/>
        </p:nvSpPr>
        <p:spPr bwMode="auto"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/>
              <a:t>Решение</a:t>
            </a:r>
            <a:endParaRPr/>
          </a:p>
        </p:txBody>
      </p:sp>
      <p:sp>
        <p:nvSpPr>
          <p:cNvPr id="5" name="TextBox 2" hidden="0"/>
          <p:cNvSpPr txBox="1"/>
          <p:nvPr isPhoto="0" userDrawn="0"/>
        </p:nvSpPr>
        <p:spPr bwMode="auto">
          <a:xfrm>
            <a:off x="407367" y="1844822"/>
            <a:ext cx="4836486" cy="463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023" indent="-394023">
              <a:buFont typeface="Arial"/>
              <a:buChar char="•"/>
              <a:defRPr/>
            </a:pPr>
            <a:r>
              <a:rPr lang="ru-RU" sz="2800"/>
              <a:t>Систематизировать теоретическую информацию, для ее лучшего усвоения.</a:t>
            </a:r>
            <a:endParaRPr lang="ru-RU" sz="2800"/>
          </a:p>
          <a:p>
            <a:pPr marL="394023" indent="-394023">
              <a:buFont typeface="Arial"/>
              <a:buChar char="•"/>
              <a:defRPr/>
            </a:pPr>
            <a:r>
              <a:rPr lang="ru-RU" sz="2800"/>
              <a:t>Встроить в бота разделы с практикой и самопроверкой, для выделения разделов, теория которых была плохо усвоена. </a:t>
            </a:r>
            <a:endParaRPr lang="ru-RU" sz="2800"/>
          </a:p>
          <a:p>
            <a:pPr>
              <a:defRPr/>
            </a:pPr>
            <a:endParaRPr lang="ru-RU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243851" y="1568878"/>
            <a:ext cx="6759795" cy="3713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2" hidden="0"/>
          <p:cNvSpPr txBox="1"/>
          <p:nvPr isPhoto="0" userDrawn="0"/>
        </p:nvSpPr>
        <p:spPr bwMode="auto"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/>
              <a:t>Уникальная ценность</a:t>
            </a:r>
            <a:endParaRPr/>
          </a:p>
        </p:txBody>
      </p:sp>
      <p:sp>
        <p:nvSpPr>
          <p:cNvPr id="5" name="TextBox 1" hidden="0"/>
          <p:cNvSpPr txBox="1"/>
          <p:nvPr isPhoto="0" userDrawn="0"/>
        </p:nvSpPr>
        <p:spPr bwMode="auto">
          <a:xfrm flipH="0" flipV="0">
            <a:off x="289309" y="1914270"/>
            <a:ext cx="4559889" cy="265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ru-RU" sz="2400"/>
              <a:t>В данный момент нет такого бота на рынке просто напросто нет, так как  в нем собраны всевозможные способы подачи  теоретического материала. Хотелось бы добавить, что </a:t>
            </a:r>
            <a:endParaRPr lang="ru-RU" sz="2400"/>
          </a:p>
          <a:p>
            <a:pPr>
              <a:defRPr/>
            </a:pPr>
            <a:r>
              <a:rPr lang="ru-RU" sz="2400"/>
              <a:t>ни одно из существующих решений не требует финансовых затрат и не предоставляет разделы с самопроверкой.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469378" y="1800225"/>
            <a:ext cx="7722621" cy="4341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" hidden="0"/>
          <p:cNvSpPr txBox="1"/>
          <p:nvPr isPhoto="0" userDrawn="0"/>
        </p:nvSpPr>
        <p:spPr bwMode="auto"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/>
              <a:t>Архитектура</a:t>
            </a:r>
            <a:endParaRPr/>
          </a:p>
        </p:txBody>
      </p:sp>
      <p:sp>
        <p:nvSpPr>
          <p:cNvPr id="5" name="TextBox 2" hidden="0"/>
          <p:cNvSpPr txBox="1"/>
          <p:nvPr isPhoto="0" userDrawn="0"/>
        </p:nvSpPr>
        <p:spPr bwMode="auto">
          <a:xfrm flipH="0" flipV="0">
            <a:off x="623390" y="2090171"/>
            <a:ext cx="11275560" cy="39963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ru-RU" sz="2400"/>
              <a:t>Архитектура проекта состоит из</a:t>
            </a:r>
            <a:r>
              <a:rPr lang="en-US" sz="2400"/>
              <a:t>:</a:t>
            </a:r>
            <a:endParaRPr lang="ru-RU" sz="2400"/>
          </a:p>
          <a:p>
            <a:pPr marL="342900" indent="-342900">
              <a:buFont typeface="+mj-lt"/>
              <a:buAutoNum type="arabicPeriod"/>
              <a:defRPr/>
            </a:pPr>
            <a:endParaRPr lang="ru-RU" sz="240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/>
              <a:t>Внутренний функционал бота написан с помощью библиотек telegram.ext,telegram</a:t>
            </a:r>
            <a:r>
              <a:rPr lang="ru-RU" sz="2400"/>
              <a:t>.</a:t>
            </a:r>
            <a:endParaRPr lang="en-US" sz="2400"/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400"/>
              <a:t>База данных, хранящая задания для самопроверки с использованием библиотеки sqlite3.</a:t>
            </a:r>
            <a:endParaRPr lang="ru-RU" sz="2400"/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400"/>
              <a:t>Площадка для размещения бота - Telegram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" hidden="0"/>
          <p:cNvSpPr txBox="1"/>
          <p:nvPr isPhoto="0" userDrawn="0"/>
        </p:nvSpPr>
        <p:spPr bwMode="auto"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/>
              <a:t>Этапы разработки</a:t>
            </a:r>
            <a:endParaRPr/>
          </a:p>
        </p:txBody>
      </p:sp>
      <p:sp>
        <p:nvSpPr>
          <p:cNvPr id="5" name="TextBox 2" hidden="0"/>
          <p:cNvSpPr txBox="1"/>
          <p:nvPr isPhoto="0" userDrawn="0"/>
        </p:nvSpPr>
        <p:spPr bwMode="auto">
          <a:xfrm flipH="0" flipV="0">
            <a:off x="551383" y="1988839"/>
            <a:ext cx="11225601" cy="3352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ru-RU" sz="2800"/>
              <a:t>1 - систематизация информации в трех видах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( word файл, презентация, видеоролики).</a:t>
            </a:r>
            <a:endParaRPr/>
          </a:p>
          <a:p>
            <a:pPr lvl="0">
              <a:defRPr/>
            </a:pPr>
            <a:endParaRPr lang="ru-RU" sz="2800"/>
          </a:p>
          <a:p>
            <a:pPr lvl="0">
              <a:defRPr/>
            </a:pPr>
            <a:r>
              <a:rPr lang="ru-RU" sz="2800"/>
              <a:t>2 - разработка основного продукта с помощью языка Python и дополнительных библиотек(telegram, telegram.ext, sqlite3)</a:t>
            </a:r>
            <a:endParaRPr/>
          </a:p>
          <a:p>
            <a:pPr lvl="0">
              <a:defRPr/>
            </a:pPr>
            <a:endParaRPr lang="ru-RU" sz="2800"/>
          </a:p>
          <a:p>
            <a:pPr lvl="0">
              <a:defRPr/>
            </a:pPr>
            <a:r>
              <a:rPr lang="ru-RU" sz="2800"/>
              <a:t>3 - устранение недочетов, по результатам пробного тестирования</a:t>
            </a:r>
            <a:endParaRPr lang="ru-RU" sz="2800"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 lang="ru-RU" sz="2800"/>
              <a:t>4- финальное тестирование продукта.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" hidden="0"/>
          <p:cNvSpPr txBox="1"/>
          <p:nvPr isPhoto="0" userDrawn="0"/>
        </p:nvSpPr>
        <p:spPr bwMode="auto"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/>
              <a:t>Демонстрация результатов</a:t>
            </a:r>
            <a:endParaRPr/>
          </a:p>
        </p:txBody>
      </p:sp>
      <p:sp>
        <p:nvSpPr>
          <p:cNvPr id="5" name="TextBox 2" hidden="0"/>
          <p:cNvSpPr txBox="1"/>
          <p:nvPr isPhoto="0" userDrawn="0"/>
        </p:nvSpPr>
        <p:spPr bwMode="auto">
          <a:xfrm flipH="0" flipV="0">
            <a:off x="551383" y="1844823"/>
            <a:ext cx="6898140" cy="48463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ru-RU" sz="2400"/>
              <a:t>На данном этапе бот содержит в себе теорию по второму, восьмому и десятым заданиям. Также доступны разделы для проверки усвоенных знаний. </a:t>
            </a:r>
            <a:endParaRPr lang="ru-RU" sz="2400"/>
          </a:p>
          <a:p>
            <a:pPr>
              <a:defRPr/>
            </a:pPr>
            <a:r>
              <a:rPr lang="ru-RU" sz="2400"/>
              <a:t>Демонстрацию работы бота можно найти по данной ссылке: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https://youtu.be/TlrAezLBTU8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400"/>
          </a:p>
          <a:p>
            <a:pPr>
              <a:defRPr/>
            </a:pPr>
            <a:r>
              <a:rPr lang="ru-RU" sz="2400"/>
              <a:t> </a:t>
            </a:r>
            <a:endParaRPr lang="ru-RU" sz="24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353299" y="1295399"/>
            <a:ext cx="4724399" cy="4724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" hidden="0"/>
          <p:cNvSpPr txBox="1"/>
          <p:nvPr isPhoto="0" userDrawn="0"/>
        </p:nvSpPr>
        <p:spPr bwMode="auto"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 b="1"/>
              <a:t>Перспективы развития </a:t>
            </a:r>
            <a:endParaRPr/>
          </a:p>
        </p:txBody>
      </p:sp>
      <p:sp>
        <p:nvSpPr>
          <p:cNvPr id="5" name="TextBox 2" hidden="0"/>
          <p:cNvSpPr txBox="1"/>
          <p:nvPr isPhoto="0" userDrawn="0"/>
        </p:nvSpPr>
        <p:spPr bwMode="auto">
          <a:xfrm flipH="0" flipV="0">
            <a:off x="174565" y="1988839"/>
            <a:ext cx="11700576" cy="2529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ru-RU" sz="3200"/>
              <a:t>В будущем данный бот будет дополняться большим количеством разделов из профильного ЕГЭ по математике.</a:t>
            </a:r>
            <a:endParaRPr lang="ru-RU" sz="3200"/>
          </a:p>
          <a:p>
            <a:pPr marL="457200" indent="-457200">
              <a:buFont typeface="Arial"/>
              <a:buChar char="•"/>
              <a:defRPr/>
            </a:pPr>
            <a:r>
              <a:rPr lang="en-US" sz="3200"/>
              <a:t>Также расположить бота на сервере для автономизации его работы.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0</TotalTime>
  <Words>0</Words>
  <Application>R7-Office/6.3.1.43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Teacher</dc:creator>
  <cp:keywords/>
  <dc:description/>
  <dc:identifier/>
  <dc:language/>
  <cp:lastModifiedBy>Федор Зверев</cp:lastModifiedBy>
  <cp:revision>165</cp:revision>
  <dcterms:created xsi:type="dcterms:W3CDTF">2021-03-11T16:41:19Z</dcterms:created>
  <dcterms:modified xsi:type="dcterms:W3CDTF">2022-02-28T17:02:35Z</dcterms:modified>
  <cp:category/>
  <cp:contentStatus/>
  <cp:version/>
</cp:coreProperties>
</file>