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April 28,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April 28,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April 28,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April 28,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April 28,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April 28,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April 28,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April 28,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April 28,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April 28,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April 28,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April 28,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 source textbooks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900" dirty="0" smtClean="0"/>
              <a:t>Matthew Douglass – Eugene </a:t>
            </a:r>
            <a:r>
              <a:rPr lang="en-US" sz="900" dirty="0" err="1" smtClean="0"/>
              <a:t>fedotov</a:t>
            </a:r>
            <a:r>
              <a:rPr lang="en-US" sz="900" dirty="0" smtClean="0"/>
              <a:t> – </a:t>
            </a:r>
            <a:r>
              <a:rPr lang="en-US" sz="900" dirty="0" err="1" smtClean="0"/>
              <a:t>jovaughn</a:t>
            </a:r>
            <a:r>
              <a:rPr lang="en-US" sz="900" dirty="0" smtClean="0"/>
              <a:t> chin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63504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this project we </a:t>
            </a:r>
            <a:r>
              <a:rPr lang="en-US" dirty="0" err="1" smtClean="0"/>
              <a:t>wiill</a:t>
            </a:r>
            <a:r>
              <a:rPr lang="en-US" dirty="0" smtClean="0"/>
              <a:t> develop macros to simplify the drawing of diagrams for CS textbooks, and possibly other disciplines.  These professional looking diagrams will improve on existing open source textbooks.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7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</a:t>
            </a:r>
          </a:p>
          <a:p>
            <a:r>
              <a:rPr lang="en-US" dirty="0" smtClean="0"/>
              <a:t>We were tasked with learning Plain </a:t>
            </a:r>
            <a:r>
              <a:rPr lang="en-US" dirty="0" err="1" smtClean="0"/>
              <a:t>TeXm</a:t>
            </a:r>
            <a:r>
              <a:rPr lang="en-US" dirty="0" smtClean="0"/>
              <a:t> </a:t>
            </a:r>
            <a:r>
              <a:rPr lang="en-US" dirty="0" err="1" smtClean="0"/>
              <a:t>LaTeX</a:t>
            </a:r>
            <a:r>
              <a:rPr lang="en-US" dirty="0" smtClean="0"/>
              <a:t>, </a:t>
            </a:r>
            <a:r>
              <a:rPr lang="en-US" dirty="0" err="1" smtClean="0"/>
              <a:t>DraTeX</a:t>
            </a:r>
            <a:r>
              <a:rPr lang="en-US" dirty="0" smtClean="0"/>
              <a:t>, </a:t>
            </a:r>
            <a:r>
              <a:rPr lang="en-US" dirty="0" err="1" smtClean="0"/>
              <a:t>AlDraTeX</a:t>
            </a:r>
            <a:r>
              <a:rPr lang="en-US" dirty="0" smtClean="0"/>
              <a:t>, TeX4ht and Prof. Bergmann’s macros for object diagrams and compilers.</a:t>
            </a:r>
          </a:p>
          <a:p>
            <a:r>
              <a:rPr lang="en-US" dirty="0" smtClean="0"/>
              <a:t>Explore</a:t>
            </a:r>
          </a:p>
          <a:p>
            <a:r>
              <a:rPr lang="en-US" dirty="0" smtClean="0"/>
              <a:t>We were tasked with looking into the need for diagrams in other disciplines.  We were also be exploring existing facilities for colors and/or links in </a:t>
            </a:r>
            <a:r>
              <a:rPr lang="en-US" dirty="0" err="1" smtClean="0"/>
              <a:t>LaTeX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Implement</a:t>
            </a:r>
          </a:p>
          <a:p>
            <a:r>
              <a:rPr lang="en-US" dirty="0" smtClean="0"/>
              <a:t>We were tasked with implementing macros to facilitate the drawing of diagrams which need to be drawn, as well as interchangeable colors and ability to apply content links will implemented.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0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Arrays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Object diagrams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Linked Lists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HashTables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Stacks, Queues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The ability for the diagrams to scale to either the page or to other objects around the diagram</a:t>
            </a:r>
          </a:p>
          <a:p>
            <a:r>
              <a:rPr lang="en-US" dirty="0" smtClean="0"/>
              <a:t>Color Scheme</a:t>
            </a:r>
          </a:p>
          <a:p>
            <a:r>
              <a:rPr lang="en-US" dirty="0" smtClean="0"/>
              <a:t>The diagrams will have the ability to have the color changed</a:t>
            </a:r>
          </a:p>
          <a:p>
            <a:r>
              <a:rPr lang="en-US" dirty="0" smtClean="0"/>
              <a:t>Links</a:t>
            </a:r>
          </a:p>
          <a:p>
            <a:r>
              <a:rPr lang="en-US" dirty="0" smtClean="0"/>
              <a:t>The support of links within a document to ease the transition to certain content.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7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THIS WITH EVERYTHING NOT 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3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use of object diagram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 descr="C:\Users\Matt\Pictures\fi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6193"/>
            <a:ext cx="3609976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att\Pictures\inpu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038600"/>
            <a:ext cx="4868782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71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use of object diagram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50" name="Picture 2" descr="C:\Users\Matt\Pictures\fi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3971925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att\Pictures\inpu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954463"/>
            <a:ext cx="4046470" cy="83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50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use of object diagram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074" name="Picture 2" descr="C:\Users\Matt\Pictures\fig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30156"/>
            <a:ext cx="3362325" cy="51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att\Pictures\input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501880"/>
            <a:ext cx="4319803" cy="84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1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17</TotalTime>
  <Words>229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Angles</vt:lpstr>
      <vt:lpstr>Open source textbooks</vt:lpstr>
      <vt:lpstr>Summary</vt:lpstr>
      <vt:lpstr>Goals</vt:lpstr>
      <vt:lpstr>Minimum expectations</vt:lpstr>
      <vt:lpstr>Product features</vt:lpstr>
      <vt:lpstr>Limitations</vt:lpstr>
      <vt:lpstr>Base use of object diagram 1</vt:lpstr>
      <vt:lpstr>Base use of object diagram 2</vt:lpstr>
      <vt:lpstr>Base use of object diagram 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textbooks</dc:title>
  <dc:creator>Matt</dc:creator>
  <cp:lastModifiedBy>Matt</cp:lastModifiedBy>
  <cp:revision>4</cp:revision>
  <dcterms:created xsi:type="dcterms:W3CDTF">2015-04-28T15:42:10Z</dcterms:created>
  <dcterms:modified xsi:type="dcterms:W3CDTF">2015-04-28T15:59:40Z</dcterms:modified>
</cp:coreProperties>
</file>