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BCC6-4650-4066-9A03-F074EC366D8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9B75-757A-4C4F-801A-E82D40FC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tt\Pictures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0" y="2209800"/>
            <a:ext cx="5029200" cy="43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tt\Pictures\inpu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8" y="1676400"/>
            <a:ext cx="45339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Base Uses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Uses 2</a:t>
            </a:r>
            <a:endParaRPr lang="en-US" dirty="0"/>
          </a:p>
        </p:txBody>
      </p:sp>
      <p:pic>
        <p:nvPicPr>
          <p:cNvPr id="2050" name="Picture 2" descr="C:\Users\Matt\Pictures\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82" y="2209800"/>
            <a:ext cx="4648200" cy="444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tt\Pictures\inpu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608809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8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Uses 5</a:t>
            </a:r>
            <a:endParaRPr lang="en-US" dirty="0"/>
          </a:p>
        </p:txBody>
      </p:sp>
      <p:pic>
        <p:nvPicPr>
          <p:cNvPr id="3074" name="Picture 2" descr="C:\Users\Matt\Pictures\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7707"/>
            <a:ext cx="4191000" cy="53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tt\Pictures\inpu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37164"/>
            <a:ext cx="43027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9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Base Uses 2</vt:lpstr>
      <vt:lpstr>Base Uses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</cp:revision>
  <dcterms:created xsi:type="dcterms:W3CDTF">2015-04-28T02:09:06Z</dcterms:created>
  <dcterms:modified xsi:type="dcterms:W3CDTF">2015-04-28T02:13:33Z</dcterms:modified>
</cp:coreProperties>
</file>