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34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43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2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09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9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05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5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8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0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2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A0377-E781-47A8-AA81-3779B2E41676}" type="datetimeFigureOut">
              <a:rPr lang="ru-RU" smtClean="0"/>
              <a:t>20.02.2013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F4B01-E701-46D1-95F3-A407BA60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1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29.docx"/><Relationship Id="rId7" Type="http://schemas.openxmlformats.org/officeDocument/2006/relationships/package" Target="../embeddings/_________Microsoft_Word3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_________Microsoft_Word31.docx"/><Relationship Id="rId5" Type="http://schemas.openxmlformats.org/officeDocument/2006/relationships/package" Target="../embeddings/_________Microsoft_Word30.docx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33.docx"/><Relationship Id="rId7" Type="http://schemas.openxmlformats.org/officeDocument/2006/relationships/package" Target="../embeddings/_________Microsoft_Word3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_________Microsoft_Word35.docx"/><Relationship Id="rId5" Type="http://schemas.openxmlformats.org/officeDocument/2006/relationships/package" Target="../embeddings/_________Microsoft_Word34.docx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37.docx"/><Relationship Id="rId7" Type="http://schemas.openxmlformats.org/officeDocument/2006/relationships/package" Target="../embeddings/_________Microsoft_Word4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_________Microsoft_Word39.docx"/><Relationship Id="rId5" Type="http://schemas.openxmlformats.org/officeDocument/2006/relationships/package" Target="../embeddings/_________Microsoft_Word38.docx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Word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package" Target="../embeddings/_________Microsoft_Word4.docx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package" Target="../embeddings/_________Microsoft_Word5.docx"/><Relationship Id="rId7" Type="http://schemas.openxmlformats.org/officeDocument/2006/relationships/package" Target="../embeddings/_________Microsoft_Word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_________Microsoft_Word7.docx"/><Relationship Id="rId5" Type="http://schemas.openxmlformats.org/officeDocument/2006/relationships/package" Target="../embeddings/_________Microsoft_Word6.docx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package" Target="../embeddings/_________Microsoft_Word9.docx"/><Relationship Id="rId7" Type="http://schemas.openxmlformats.org/officeDocument/2006/relationships/package" Target="../embeddings/_________Microsoft_Word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_________Microsoft_Word11.docx"/><Relationship Id="rId5" Type="http://schemas.openxmlformats.org/officeDocument/2006/relationships/package" Target="../embeddings/_________Microsoft_Word10.docx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_________Microsoft_Word13.docx"/><Relationship Id="rId7" Type="http://schemas.openxmlformats.org/officeDocument/2006/relationships/package" Target="../embeddings/_________Microsoft_Word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_________Microsoft_Word15.docx"/><Relationship Id="rId5" Type="http://schemas.openxmlformats.org/officeDocument/2006/relationships/package" Target="../embeddings/_________Microsoft_Word14.docx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package" Target="../embeddings/_________Microsoft_Word17.docx"/><Relationship Id="rId7" Type="http://schemas.openxmlformats.org/officeDocument/2006/relationships/package" Target="../embeddings/_________Microsoft_Word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package" Target="../embeddings/_________Microsoft_Word19.docx"/><Relationship Id="rId5" Type="http://schemas.openxmlformats.org/officeDocument/2006/relationships/package" Target="../embeddings/_________Microsoft_Word18.docx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package" Target="../embeddings/_________Microsoft_Word21.docx"/><Relationship Id="rId7" Type="http://schemas.openxmlformats.org/officeDocument/2006/relationships/package" Target="../embeddings/_________Microsoft_Word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_________Microsoft_Word23.docx"/><Relationship Id="rId5" Type="http://schemas.openxmlformats.org/officeDocument/2006/relationships/package" Target="../embeddings/_________Microsoft_Word22.docx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package" Target="../embeddings/_________Microsoft_Word25.docx"/><Relationship Id="rId7" Type="http://schemas.openxmlformats.org/officeDocument/2006/relationships/package" Target="../embeddings/_________Microsoft_Word2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_________Microsoft_Word27.docx"/><Relationship Id="rId5" Type="http://schemas.openxmlformats.org/officeDocument/2006/relationships/package" Target="../embeddings/_________Microsoft_Word26.docx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328062"/>
              </p:ext>
            </p:extLst>
          </p:nvPr>
        </p:nvGraphicFramePr>
        <p:xfrm>
          <a:off x="84138" y="182563"/>
          <a:ext cx="8877300" cy="647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8877300" cy="647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9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83526"/>
              </p:ext>
            </p:extLst>
          </p:nvPr>
        </p:nvGraphicFramePr>
        <p:xfrm>
          <a:off x="84138" y="1825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9004300" cy="655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82937"/>
              </p:ext>
            </p:extLst>
          </p:nvPr>
        </p:nvGraphicFramePr>
        <p:xfrm>
          <a:off x="236538" y="3349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Документ" r:id="rId5" imgW="8718762" imgH="6362142" progId="Word.Document.12">
                  <p:embed/>
                </p:oleObj>
              </mc:Choice>
              <mc:Fallback>
                <p:oleObj name="Документ" r:id="rId5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49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89952"/>
              </p:ext>
            </p:extLst>
          </p:nvPr>
        </p:nvGraphicFramePr>
        <p:xfrm>
          <a:off x="388938" y="4873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Документ" r:id="rId6" imgW="8718762" imgH="6362142" progId="Word.Document.12">
                  <p:embed/>
                </p:oleObj>
              </mc:Choice>
              <mc:Fallback>
                <p:oleObj name="Документ" r:id="rId6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873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322131"/>
              </p:ext>
            </p:extLst>
          </p:nvPr>
        </p:nvGraphicFramePr>
        <p:xfrm>
          <a:off x="129020" y="116632"/>
          <a:ext cx="8907476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Документ" r:id="rId7" imgW="8718762" imgH="6362142" progId="Word.Document.12">
                  <p:embed/>
                </p:oleObj>
              </mc:Choice>
              <mc:Fallback>
                <p:oleObj name="Документ" r:id="rId7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0" y="116632"/>
                        <a:ext cx="8907476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83526"/>
              </p:ext>
            </p:extLst>
          </p:nvPr>
        </p:nvGraphicFramePr>
        <p:xfrm>
          <a:off x="84138" y="1825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9004300" cy="655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82937"/>
              </p:ext>
            </p:extLst>
          </p:nvPr>
        </p:nvGraphicFramePr>
        <p:xfrm>
          <a:off x="236538" y="3349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Документ" r:id="rId5" imgW="8718762" imgH="6362142" progId="Word.Document.12">
                  <p:embed/>
                </p:oleObj>
              </mc:Choice>
              <mc:Fallback>
                <p:oleObj name="Документ" r:id="rId5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49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89952"/>
              </p:ext>
            </p:extLst>
          </p:nvPr>
        </p:nvGraphicFramePr>
        <p:xfrm>
          <a:off x="388938" y="4873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Документ" r:id="rId6" imgW="8718762" imgH="6362142" progId="Word.Document.12">
                  <p:embed/>
                </p:oleObj>
              </mc:Choice>
              <mc:Fallback>
                <p:oleObj name="Документ" r:id="rId6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873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322131"/>
              </p:ext>
            </p:extLst>
          </p:nvPr>
        </p:nvGraphicFramePr>
        <p:xfrm>
          <a:off x="129020" y="116632"/>
          <a:ext cx="8907476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Документ" r:id="rId7" imgW="8718762" imgH="6362142" progId="Word.Document.12">
                  <p:embed/>
                </p:oleObj>
              </mc:Choice>
              <mc:Fallback>
                <p:oleObj name="Документ" r:id="rId7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0" y="116632"/>
                        <a:ext cx="8907476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83526"/>
              </p:ext>
            </p:extLst>
          </p:nvPr>
        </p:nvGraphicFramePr>
        <p:xfrm>
          <a:off x="84138" y="1825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9004300" cy="655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82937"/>
              </p:ext>
            </p:extLst>
          </p:nvPr>
        </p:nvGraphicFramePr>
        <p:xfrm>
          <a:off x="236538" y="3349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Документ" r:id="rId5" imgW="8718762" imgH="6362142" progId="Word.Document.12">
                  <p:embed/>
                </p:oleObj>
              </mc:Choice>
              <mc:Fallback>
                <p:oleObj name="Документ" r:id="rId5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49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89952"/>
              </p:ext>
            </p:extLst>
          </p:nvPr>
        </p:nvGraphicFramePr>
        <p:xfrm>
          <a:off x="388938" y="4873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Документ" r:id="rId6" imgW="8718762" imgH="6362142" progId="Word.Document.12">
                  <p:embed/>
                </p:oleObj>
              </mc:Choice>
              <mc:Fallback>
                <p:oleObj name="Документ" r:id="rId6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873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322131"/>
              </p:ext>
            </p:extLst>
          </p:nvPr>
        </p:nvGraphicFramePr>
        <p:xfrm>
          <a:off x="129020" y="116632"/>
          <a:ext cx="8907476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Документ" r:id="rId7" imgW="8718762" imgH="6362142" progId="Word.Document.12">
                  <p:embed/>
                </p:oleObj>
              </mc:Choice>
              <mc:Fallback>
                <p:oleObj name="Документ" r:id="rId7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0" y="116632"/>
                        <a:ext cx="8907476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51279"/>
              </p:ext>
            </p:extLst>
          </p:nvPr>
        </p:nvGraphicFramePr>
        <p:xfrm>
          <a:off x="84138" y="182563"/>
          <a:ext cx="8750300" cy="637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8750300" cy="637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9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84512"/>
              </p:ext>
            </p:extLst>
          </p:nvPr>
        </p:nvGraphicFramePr>
        <p:xfrm>
          <a:off x="84138" y="182563"/>
          <a:ext cx="8877300" cy="647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Документ" r:id="rId3" imgW="8718762" imgH="6370071" progId="Word.Document.12">
                  <p:embed/>
                </p:oleObj>
              </mc:Choice>
              <mc:Fallback>
                <p:oleObj name="Документ" r:id="rId3" imgW="8718762" imgH="6370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8877300" cy="647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68327"/>
              </p:ext>
            </p:extLst>
          </p:nvPr>
        </p:nvGraphicFramePr>
        <p:xfrm>
          <a:off x="84138" y="1825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Документ" r:id="rId5" imgW="8718762" imgH="6362142" progId="Word.Document.12">
                  <p:embed/>
                </p:oleObj>
              </mc:Choice>
              <mc:Fallback>
                <p:oleObj name="Документ" r:id="rId5" imgW="8718762" imgH="6362142" progId="Word.Documen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1825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9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128530"/>
              </p:ext>
            </p:extLst>
          </p:nvPr>
        </p:nvGraphicFramePr>
        <p:xfrm>
          <a:off x="84138" y="1825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9004300" cy="655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68327"/>
              </p:ext>
            </p:extLst>
          </p:nvPr>
        </p:nvGraphicFramePr>
        <p:xfrm>
          <a:off x="236538" y="3349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Документ" r:id="rId5" imgW="8718762" imgH="6362142" progId="Word.Document.12">
                  <p:embed/>
                </p:oleObj>
              </mc:Choice>
              <mc:Fallback>
                <p:oleObj name="Документ" r:id="rId5" imgW="8718762" imgH="6362142" progId="Word.Documen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49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768327"/>
              </p:ext>
            </p:extLst>
          </p:nvPr>
        </p:nvGraphicFramePr>
        <p:xfrm>
          <a:off x="388938" y="4873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Документ" r:id="rId6" imgW="8718762" imgH="6362142" progId="Word.Document.12">
                  <p:embed/>
                </p:oleObj>
              </mc:Choice>
              <mc:Fallback>
                <p:oleObj name="Документ" r:id="rId6" imgW="8718762" imgH="6362142" progId="Word.Documen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873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796196"/>
              </p:ext>
            </p:extLst>
          </p:nvPr>
        </p:nvGraphicFramePr>
        <p:xfrm>
          <a:off x="129020" y="116632"/>
          <a:ext cx="8907476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Документ" r:id="rId7" imgW="8718762" imgH="6370071" progId="Word.Document.12">
                  <p:embed/>
                </p:oleObj>
              </mc:Choice>
              <mc:Fallback>
                <p:oleObj name="Документ" r:id="rId7" imgW="8718762" imgH="6370071" progId="Word.Document.12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0" y="116632"/>
                        <a:ext cx="8907476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59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83526"/>
              </p:ext>
            </p:extLst>
          </p:nvPr>
        </p:nvGraphicFramePr>
        <p:xfrm>
          <a:off x="84138" y="1825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9004300" cy="655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82937"/>
              </p:ext>
            </p:extLst>
          </p:nvPr>
        </p:nvGraphicFramePr>
        <p:xfrm>
          <a:off x="236538" y="3349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Документ" r:id="rId5" imgW="8718762" imgH="6362142" progId="Word.Document.12">
                  <p:embed/>
                </p:oleObj>
              </mc:Choice>
              <mc:Fallback>
                <p:oleObj name="Документ" r:id="rId5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49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89952"/>
              </p:ext>
            </p:extLst>
          </p:nvPr>
        </p:nvGraphicFramePr>
        <p:xfrm>
          <a:off x="388938" y="4873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Документ" r:id="rId6" imgW="8718762" imgH="6362142" progId="Word.Document.12">
                  <p:embed/>
                </p:oleObj>
              </mc:Choice>
              <mc:Fallback>
                <p:oleObj name="Документ" r:id="rId6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873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22615"/>
              </p:ext>
            </p:extLst>
          </p:nvPr>
        </p:nvGraphicFramePr>
        <p:xfrm>
          <a:off x="129020" y="116632"/>
          <a:ext cx="8907476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Документ" r:id="rId7" imgW="8718762" imgH="6370071" progId="Word.Document.12">
                  <p:embed/>
                </p:oleObj>
              </mc:Choice>
              <mc:Fallback>
                <p:oleObj name="Документ" r:id="rId7" imgW="8718762" imgH="637007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0" y="116632"/>
                        <a:ext cx="8907476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83526"/>
              </p:ext>
            </p:extLst>
          </p:nvPr>
        </p:nvGraphicFramePr>
        <p:xfrm>
          <a:off x="84138" y="1825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9004300" cy="655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82937"/>
              </p:ext>
            </p:extLst>
          </p:nvPr>
        </p:nvGraphicFramePr>
        <p:xfrm>
          <a:off x="236538" y="3349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Документ" r:id="rId5" imgW="8718762" imgH="6362142" progId="Word.Document.12">
                  <p:embed/>
                </p:oleObj>
              </mc:Choice>
              <mc:Fallback>
                <p:oleObj name="Документ" r:id="rId5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49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89952"/>
              </p:ext>
            </p:extLst>
          </p:nvPr>
        </p:nvGraphicFramePr>
        <p:xfrm>
          <a:off x="388938" y="4873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Документ" r:id="rId6" imgW="8718762" imgH="6362142" progId="Word.Document.12">
                  <p:embed/>
                </p:oleObj>
              </mc:Choice>
              <mc:Fallback>
                <p:oleObj name="Документ" r:id="rId6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873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451623"/>
              </p:ext>
            </p:extLst>
          </p:nvPr>
        </p:nvGraphicFramePr>
        <p:xfrm>
          <a:off x="129020" y="116632"/>
          <a:ext cx="8907476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Документ" r:id="rId7" imgW="8718762" imgH="6370071" progId="Word.Document.12">
                  <p:embed/>
                </p:oleObj>
              </mc:Choice>
              <mc:Fallback>
                <p:oleObj name="Документ" r:id="rId7" imgW="8718762" imgH="637007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0" y="116632"/>
                        <a:ext cx="8907476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83526"/>
              </p:ext>
            </p:extLst>
          </p:nvPr>
        </p:nvGraphicFramePr>
        <p:xfrm>
          <a:off x="84138" y="1825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9004300" cy="655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82937"/>
              </p:ext>
            </p:extLst>
          </p:nvPr>
        </p:nvGraphicFramePr>
        <p:xfrm>
          <a:off x="236538" y="3349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Документ" r:id="rId5" imgW="8718762" imgH="6362142" progId="Word.Document.12">
                  <p:embed/>
                </p:oleObj>
              </mc:Choice>
              <mc:Fallback>
                <p:oleObj name="Документ" r:id="rId5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49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89952"/>
              </p:ext>
            </p:extLst>
          </p:nvPr>
        </p:nvGraphicFramePr>
        <p:xfrm>
          <a:off x="388938" y="4873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Документ" r:id="rId6" imgW="8718762" imgH="6362142" progId="Word.Document.12">
                  <p:embed/>
                </p:oleObj>
              </mc:Choice>
              <mc:Fallback>
                <p:oleObj name="Документ" r:id="rId6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873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329045"/>
              </p:ext>
            </p:extLst>
          </p:nvPr>
        </p:nvGraphicFramePr>
        <p:xfrm>
          <a:off x="129020" y="116632"/>
          <a:ext cx="8907476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Документ" r:id="rId7" imgW="8718762" imgH="6370071" progId="Word.Document.12">
                  <p:embed/>
                </p:oleObj>
              </mc:Choice>
              <mc:Fallback>
                <p:oleObj name="Документ" r:id="rId7" imgW="8718762" imgH="637007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0" y="116632"/>
                        <a:ext cx="8907476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83526"/>
              </p:ext>
            </p:extLst>
          </p:nvPr>
        </p:nvGraphicFramePr>
        <p:xfrm>
          <a:off x="84138" y="1825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9004300" cy="655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82937"/>
              </p:ext>
            </p:extLst>
          </p:nvPr>
        </p:nvGraphicFramePr>
        <p:xfrm>
          <a:off x="236538" y="3349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Документ" r:id="rId5" imgW="8718762" imgH="6362142" progId="Word.Document.12">
                  <p:embed/>
                </p:oleObj>
              </mc:Choice>
              <mc:Fallback>
                <p:oleObj name="Документ" r:id="rId5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49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89952"/>
              </p:ext>
            </p:extLst>
          </p:nvPr>
        </p:nvGraphicFramePr>
        <p:xfrm>
          <a:off x="388938" y="4873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Документ" r:id="rId6" imgW="8718762" imgH="6362142" progId="Word.Document.12">
                  <p:embed/>
                </p:oleObj>
              </mc:Choice>
              <mc:Fallback>
                <p:oleObj name="Документ" r:id="rId6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873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03458"/>
              </p:ext>
            </p:extLst>
          </p:nvPr>
        </p:nvGraphicFramePr>
        <p:xfrm>
          <a:off x="127000" y="112713"/>
          <a:ext cx="875030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Документ" r:id="rId7" imgW="8718762" imgH="6385929" progId="Word.Document.12">
                  <p:embed/>
                </p:oleObj>
              </mc:Choice>
              <mc:Fallback>
                <p:oleObj name="Документ" r:id="rId7" imgW="8718762" imgH="638592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112713"/>
                        <a:ext cx="8750300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83526"/>
              </p:ext>
            </p:extLst>
          </p:nvPr>
        </p:nvGraphicFramePr>
        <p:xfrm>
          <a:off x="84138" y="1825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Документ" r:id="rId3" imgW="8718762" imgH="6362142" progId="Word.Document.12">
                  <p:embed/>
                </p:oleObj>
              </mc:Choice>
              <mc:Fallback>
                <p:oleObj name="Документ" r:id="rId3" imgW="8718762" imgH="6362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8" y="182563"/>
                        <a:ext cx="9004300" cy="655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82937"/>
              </p:ext>
            </p:extLst>
          </p:nvPr>
        </p:nvGraphicFramePr>
        <p:xfrm>
          <a:off x="236538" y="3349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Документ" r:id="rId5" imgW="8718762" imgH="6362142" progId="Word.Document.12">
                  <p:embed/>
                </p:oleObj>
              </mc:Choice>
              <mc:Fallback>
                <p:oleObj name="Документ" r:id="rId5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349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89952"/>
              </p:ext>
            </p:extLst>
          </p:nvPr>
        </p:nvGraphicFramePr>
        <p:xfrm>
          <a:off x="388938" y="487363"/>
          <a:ext cx="9004300" cy="655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Документ" r:id="rId6" imgW="8718762" imgH="6362142" progId="Word.Document.12">
                  <p:embed/>
                </p:oleObj>
              </mc:Choice>
              <mc:Fallback>
                <p:oleObj name="Документ" r:id="rId6" imgW="8718762" imgH="636214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87363"/>
                        <a:ext cx="9004300" cy="655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194763"/>
              </p:ext>
            </p:extLst>
          </p:nvPr>
        </p:nvGraphicFramePr>
        <p:xfrm>
          <a:off x="127000" y="112713"/>
          <a:ext cx="8750300" cy="700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Документ" r:id="rId7" imgW="8718762" imgH="6990715" progId="Word.Document.12">
                  <p:embed/>
                </p:oleObj>
              </mc:Choice>
              <mc:Fallback>
                <p:oleObj name="Документ" r:id="rId7" imgW="8718762" imgH="69907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112713"/>
                        <a:ext cx="8750300" cy="700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8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0</Words>
  <Application>Microsoft Office PowerPoint</Application>
  <PresentationFormat>Экран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Документ Microsoft Word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Munerman</dc:creator>
  <cp:lastModifiedBy>Victor Munerman</cp:lastModifiedBy>
  <cp:revision>15</cp:revision>
  <dcterms:created xsi:type="dcterms:W3CDTF">2013-02-03T13:51:06Z</dcterms:created>
  <dcterms:modified xsi:type="dcterms:W3CDTF">2013-02-19T20:57:19Z</dcterms:modified>
</cp:coreProperties>
</file>