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noFill/>
                  <a:prstDash val="solid"/>
                </a:ln>
                <a:noFill/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89393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4627"/>
              </p:ext>
            </p:extLst>
          </p:nvPr>
        </p:nvGraphicFramePr>
        <p:xfrm>
          <a:off x="0" y="1453896"/>
          <a:ext cx="6858000" cy="1259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ln>
                            <a:noFill/>
                          </a:ln>
                          <a:noFill/>
                          <a:effectLst/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ln>
                            <a:noFill/>
                          </a:ln>
                          <a:noFill/>
                          <a:effectLst/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n>
                            <a:noFill/>
                          </a:ln>
                          <a:noFill/>
                          <a:effectLst/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36</Words>
  <Application>Microsoft Office PowerPoint</Application>
  <PresentationFormat>Лист A4 (210x297 мм)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 Display</vt:lpstr>
      <vt:lpstr>Aptos Narrow</vt:lpstr>
      <vt:lpstr>Arial</vt:lpstr>
      <vt:lpstr>Calibri</vt:lpstr>
      <vt:lpstr>Calibri Light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29</cp:revision>
  <cp:lastPrinted>2025-03-14T05:45:36Z</cp:lastPrinted>
  <dcterms:created xsi:type="dcterms:W3CDTF">2025-03-05T04:07:41Z</dcterms:created>
  <dcterms:modified xsi:type="dcterms:W3CDTF">2025-03-26T05:25:58Z</dcterms:modified>
</cp:coreProperties>
</file>