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22522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МАРШРУТНАЯ КАРТА</a:t>
            </a:r>
            <a:endParaRPr lang="ru-RU" sz="3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176913"/>
              </p:ext>
            </p:extLst>
          </p:nvPr>
        </p:nvGraphicFramePr>
        <p:xfrm>
          <a:off x="0" y="561582"/>
          <a:ext cx="6858002" cy="79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596896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1030226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819439"/>
              </p:ext>
            </p:extLst>
          </p:nvPr>
        </p:nvGraphicFramePr>
        <p:xfrm>
          <a:off x="0" y="1380744"/>
          <a:ext cx="6858000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511808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890016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086286"/>
              </p:ext>
            </p:extLst>
          </p:nvPr>
        </p:nvGraphicFramePr>
        <p:xfrm>
          <a:off x="0" y="3505708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256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792224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sp>
        <p:nvSpPr>
          <p:cNvPr id="10" name="Блок-схема: процесс 9">
            <a:extLst>
              <a:ext uri="{FF2B5EF4-FFF2-40B4-BE49-F238E27FC236}">
                <a16:creationId xmlns:a16="http://schemas.microsoft.com/office/drawing/2014/main" id="{2DA573A8-3454-82CC-75B5-B219E7DFE194}"/>
              </a:ext>
            </a:extLst>
          </p:cNvPr>
          <p:cNvSpPr/>
          <p:nvPr/>
        </p:nvSpPr>
        <p:spPr>
          <a:xfrm>
            <a:off x="4180704" y="4159504"/>
            <a:ext cx="144000" cy="1440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highlight>
                <a:srgbClr val="FFFF00"/>
              </a:highlight>
            </a:endParaRPr>
          </a:p>
        </p:txBody>
      </p:sp>
      <p:sp>
        <p:nvSpPr>
          <p:cNvPr id="11" name="Блок-схема: процесс 10">
            <a:extLst>
              <a:ext uri="{FF2B5EF4-FFF2-40B4-BE49-F238E27FC236}">
                <a16:creationId xmlns:a16="http://schemas.microsoft.com/office/drawing/2014/main" id="{F6EEC641-EDB9-8445-C74F-DBD0A4A5046E}"/>
              </a:ext>
            </a:extLst>
          </p:cNvPr>
          <p:cNvSpPr/>
          <p:nvPr/>
        </p:nvSpPr>
        <p:spPr>
          <a:xfrm>
            <a:off x="5284080" y="4177792"/>
            <a:ext cx="144000" cy="1440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highlight>
                <a:srgbClr val="FFFF00"/>
              </a:highlight>
            </a:endParaRP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710503"/>
              </p:ext>
            </p:extLst>
          </p:nvPr>
        </p:nvGraphicFramePr>
        <p:xfrm>
          <a:off x="0" y="3865372"/>
          <a:ext cx="68640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077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793817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37241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39618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43343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441136"/>
              </p:ext>
            </p:extLst>
          </p:nvPr>
        </p:nvGraphicFramePr>
        <p:xfrm>
          <a:off x="0" y="4221480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543840"/>
              </p:ext>
            </p:extLst>
          </p:nvPr>
        </p:nvGraphicFramePr>
        <p:xfrm>
          <a:off x="-9144" y="4575048"/>
          <a:ext cx="68640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514812"/>
              </p:ext>
            </p:extLst>
          </p:nvPr>
        </p:nvGraphicFramePr>
        <p:xfrm>
          <a:off x="1289304" y="5738877"/>
          <a:ext cx="5565645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043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71043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71043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71043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71043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71043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71043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71043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71043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71043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71043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71043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71043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71043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71043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/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300483"/>
              </p:ext>
            </p:extLst>
          </p:nvPr>
        </p:nvGraphicFramePr>
        <p:xfrm>
          <a:off x="-9144" y="7530238"/>
          <a:ext cx="6867147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07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7007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7007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7007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7007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7007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7007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7007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7007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7007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7007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7007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7007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7007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7007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7007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7007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7007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7007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7007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7007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</a:t>
                      </a:r>
                      <a:r>
                        <a:rPr lang="ru-RU" sz="1100" dirty="0">
                          <a:effectLst/>
                          <a:latin typeface="Aptos Display" panose="020B0004020202020204" pitchFamily="34" charset="0"/>
                        </a:rPr>
                        <a:t> </a:t>
                      </a:r>
                      <a:r>
                        <a:rPr lang="ru-RU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БРАК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/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309642"/>
              </p:ext>
            </p:extLst>
          </p:nvPr>
        </p:nvGraphicFramePr>
        <p:xfrm>
          <a:off x="0" y="5738877"/>
          <a:ext cx="1280160" cy="1777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857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</a:t>
                      </a:r>
                      <a:r>
                        <a:rPr lang="ru-RU" sz="1100" dirty="0">
                          <a:latin typeface="Aptos Display" panose="020B0004020202020204" pitchFamily="34" charset="0"/>
                        </a:rPr>
                        <a:t> </a:t>
                      </a:r>
                      <a:r>
                        <a:rPr lang="ru-RU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СОРТ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3359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85199">
                <a:tc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244121"/>
              </p:ext>
            </p:extLst>
          </p:nvPr>
        </p:nvGraphicFramePr>
        <p:xfrm>
          <a:off x="1" y="49458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sz="11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sz="11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sz="11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sz="11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587600"/>
              </p:ext>
            </p:extLst>
          </p:nvPr>
        </p:nvGraphicFramePr>
        <p:xfrm>
          <a:off x="-9145" y="9305544"/>
          <a:ext cx="686409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091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10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1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Тема Office 2013–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104</TotalTime>
  <Words>154</Words>
  <Application>Microsoft Office PowerPoint</Application>
  <PresentationFormat>Лист A4 (210x297 мм)</PresentationFormat>
  <Paragraphs>71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19</cp:revision>
  <cp:lastPrinted>2025-03-05T06:24:20Z</cp:lastPrinted>
  <dcterms:created xsi:type="dcterms:W3CDTF">2025-03-05T04:07:41Z</dcterms:created>
  <dcterms:modified xsi:type="dcterms:W3CDTF">2025-03-05T06:24:48Z</dcterms:modified>
</cp:coreProperties>
</file>