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695674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0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000189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27</cp:revision>
  <cp:lastPrinted>2025-03-14T05:45:36Z</cp:lastPrinted>
  <dcterms:created xsi:type="dcterms:W3CDTF">2025-03-05T04:07:41Z</dcterms:created>
  <dcterms:modified xsi:type="dcterms:W3CDTF">2025-03-24T05:50:01Z</dcterms:modified>
</cp:coreProperties>
</file>