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159</Words>
  <Application>Microsoft Office PowerPoint</Application>
  <PresentationFormat>Лист A4 (210x297 мм)</PresentationFormat>
  <Paragraphs>73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2025-04-04T03:40:43Z</dcterms:modified>
</cp:coreProperties>
</file>