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4" r:id="rId5"/>
    <p:sldId id="262" r:id="rId6"/>
    <p:sldId id="265" r:id="rId7"/>
    <p:sldId id="263" r:id="rId8"/>
    <p:sldId id="264" r:id="rId9"/>
    <p:sldId id="261" r:id="rId10"/>
    <p:sldId id="266" r:id="rId11"/>
    <p:sldId id="259"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3683B12-2C60-4957-9578-91A06493BA53}" type="datetimeFigureOut">
              <a:rPr lang="ru-RU" smtClean="0"/>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3EE26B-3F7E-4C50-BF4B-31B8FCCCCCA4}"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92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683B12-2C60-4957-9578-91A06493BA53}" type="datetimeFigureOut">
              <a:rPr lang="ru-RU" smtClean="0"/>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3EE26B-3F7E-4C50-BF4B-31B8FCCCCCA4}" type="slidenum">
              <a:rPr lang="ru-RU" smtClean="0"/>
              <a:t>‹#›</a:t>
            </a:fld>
            <a:endParaRPr lang="ru-RU"/>
          </a:p>
        </p:txBody>
      </p:sp>
    </p:spTree>
    <p:extLst>
      <p:ext uri="{BB962C8B-B14F-4D97-AF65-F5344CB8AC3E}">
        <p14:creationId xmlns:p14="http://schemas.microsoft.com/office/powerpoint/2010/main" val="182764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683B12-2C60-4957-9578-91A06493BA53}" type="datetimeFigureOut">
              <a:rPr lang="ru-RU" smtClean="0"/>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3EE26B-3F7E-4C50-BF4B-31B8FCCCCCA4}" type="slidenum">
              <a:rPr lang="ru-RU" smtClean="0"/>
              <a:t>‹#›</a:t>
            </a:fld>
            <a:endParaRPr lang="ru-RU"/>
          </a:p>
        </p:txBody>
      </p:sp>
    </p:spTree>
    <p:extLst>
      <p:ext uri="{BB962C8B-B14F-4D97-AF65-F5344CB8AC3E}">
        <p14:creationId xmlns:p14="http://schemas.microsoft.com/office/powerpoint/2010/main" val="79905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683B12-2C60-4957-9578-91A06493BA53}" type="datetimeFigureOut">
              <a:rPr lang="ru-RU" smtClean="0"/>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3EE26B-3F7E-4C50-BF4B-31B8FCCCCCA4}" type="slidenum">
              <a:rPr lang="ru-RU" smtClean="0"/>
              <a:t>‹#›</a:t>
            </a:fld>
            <a:endParaRPr lang="ru-RU"/>
          </a:p>
        </p:txBody>
      </p:sp>
    </p:spTree>
    <p:extLst>
      <p:ext uri="{BB962C8B-B14F-4D97-AF65-F5344CB8AC3E}">
        <p14:creationId xmlns:p14="http://schemas.microsoft.com/office/powerpoint/2010/main" val="325950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683B12-2C60-4957-9578-91A06493BA53}" type="datetimeFigureOut">
              <a:rPr lang="ru-RU" smtClean="0"/>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3EE26B-3F7E-4C50-BF4B-31B8FCCCCCA4}"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18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3683B12-2C60-4957-9578-91A06493BA53}" type="datetimeFigureOut">
              <a:rPr lang="ru-RU" smtClean="0"/>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63EE26B-3F7E-4C50-BF4B-31B8FCCCCCA4}" type="slidenum">
              <a:rPr lang="ru-RU" smtClean="0"/>
              <a:t>‹#›</a:t>
            </a:fld>
            <a:endParaRPr lang="ru-RU"/>
          </a:p>
        </p:txBody>
      </p:sp>
    </p:spTree>
    <p:extLst>
      <p:ext uri="{BB962C8B-B14F-4D97-AF65-F5344CB8AC3E}">
        <p14:creationId xmlns:p14="http://schemas.microsoft.com/office/powerpoint/2010/main" val="195375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3683B12-2C60-4957-9578-91A06493BA53}" type="datetimeFigureOut">
              <a:rPr lang="ru-RU" smtClean="0"/>
              <a:t>04.10.2021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63EE26B-3F7E-4C50-BF4B-31B8FCCCCCA4}" type="slidenum">
              <a:rPr lang="ru-RU" smtClean="0"/>
              <a:t>‹#›</a:t>
            </a:fld>
            <a:endParaRPr lang="ru-RU"/>
          </a:p>
        </p:txBody>
      </p:sp>
    </p:spTree>
    <p:extLst>
      <p:ext uri="{BB962C8B-B14F-4D97-AF65-F5344CB8AC3E}">
        <p14:creationId xmlns:p14="http://schemas.microsoft.com/office/powerpoint/2010/main" val="213976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3683B12-2C60-4957-9578-91A06493BA53}" type="datetimeFigureOut">
              <a:rPr lang="ru-RU" smtClean="0"/>
              <a:t>04.10.2021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63EE26B-3F7E-4C50-BF4B-31B8FCCCCCA4}" type="slidenum">
              <a:rPr lang="ru-RU" smtClean="0"/>
              <a:t>‹#›</a:t>
            </a:fld>
            <a:endParaRPr lang="ru-RU"/>
          </a:p>
        </p:txBody>
      </p:sp>
    </p:spTree>
    <p:extLst>
      <p:ext uri="{BB962C8B-B14F-4D97-AF65-F5344CB8AC3E}">
        <p14:creationId xmlns:p14="http://schemas.microsoft.com/office/powerpoint/2010/main" val="108067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683B12-2C60-4957-9578-91A06493BA53}" type="datetimeFigureOut">
              <a:rPr lang="ru-RU" smtClean="0"/>
              <a:t>04.10.2021</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F63EE26B-3F7E-4C50-BF4B-31B8FCCCCCA4}" type="slidenum">
              <a:rPr lang="ru-RU" smtClean="0"/>
              <a:t>‹#›</a:t>
            </a:fld>
            <a:endParaRPr lang="ru-RU"/>
          </a:p>
        </p:txBody>
      </p:sp>
    </p:spTree>
    <p:extLst>
      <p:ext uri="{BB962C8B-B14F-4D97-AF65-F5344CB8AC3E}">
        <p14:creationId xmlns:p14="http://schemas.microsoft.com/office/powerpoint/2010/main" val="212259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683B12-2C60-4957-9578-91A06493BA53}" type="datetimeFigureOut">
              <a:rPr lang="ru-RU" smtClean="0"/>
              <a:t>04.10.2021</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3EE26B-3F7E-4C50-BF4B-31B8FCCCCCA4}" type="slidenum">
              <a:rPr lang="ru-RU" smtClean="0"/>
              <a:t>‹#›</a:t>
            </a:fld>
            <a:endParaRPr lang="ru-RU"/>
          </a:p>
        </p:txBody>
      </p:sp>
    </p:spTree>
    <p:extLst>
      <p:ext uri="{BB962C8B-B14F-4D97-AF65-F5344CB8AC3E}">
        <p14:creationId xmlns:p14="http://schemas.microsoft.com/office/powerpoint/2010/main" val="24924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3683B12-2C60-4957-9578-91A06493BA53}" type="datetimeFigureOut">
              <a:rPr lang="ru-RU" smtClean="0"/>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63EE26B-3F7E-4C50-BF4B-31B8FCCCCCA4}" type="slidenum">
              <a:rPr lang="ru-RU" smtClean="0"/>
              <a:t>‹#›</a:t>
            </a:fld>
            <a:endParaRPr lang="ru-RU"/>
          </a:p>
        </p:txBody>
      </p:sp>
    </p:spTree>
    <p:extLst>
      <p:ext uri="{BB962C8B-B14F-4D97-AF65-F5344CB8AC3E}">
        <p14:creationId xmlns:p14="http://schemas.microsoft.com/office/powerpoint/2010/main" val="27613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683B12-2C60-4957-9578-91A06493BA53}" type="datetimeFigureOut">
              <a:rPr lang="ru-RU" smtClean="0"/>
              <a:t>04.10.2021</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3EE26B-3F7E-4C50-BF4B-31B8FCCCCCA4}"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057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feduuk/app" TargetMode="External"/><Relationship Id="rId2" Type="http://schemas.openxmlformats.org/officeDocument/2006/relationships/hyperlink" Target="http://34.136.208.204:808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1307E5-F02A-4A27-8406-E6D23E47D536}"/>
              </a:ext>
            </a:extLst>
          </p:cNvPr>
          <p:cNvSpPr>
            <a:spLocks noGrp="1"/>
          </p:cNvSpPr>
          <p:nvPr>
            <p:ph type="ctrTitle"/>
          </p:nvPr>
        </p:nvSpPr>
        <p:spPr/>
        <p:txBody>
          <a:bodyPr/>
          <a:lstStyle/>
          <a:p>
            <a:r>
              <a:rPr lang="en-US" dirty="0"/>
              <a:t>"Find your </a:t>
            </a:r>
            <a:r>
              <a:rPr lang="en-US" dirty="0" err="1"/>
              <a:t>ChatMate</a:t>
            </a:r>
            <a:r>
              <a:rPr lang="en-US" dirty="0"/>
              <a:t>" App</a:t>
            </a:r>
            <a:endParaRPr lang="ru-RU" dirty="0"/>
          </a:p>
        </p:txBody>
      </p:sp>
      <p:sp>
        <p:nvSpPr>
          <p:cNvPr id="3" name="Подзаголовок 2">
            <a:extLst>
              <a:ext uri="{FF2B5EF4-FFF2-40B4-BE49-F238E27FC236}">
                <a16:creationId xmlns:a16="http://schemas.microsoft.com/office/drawing/2014/main" id="{6C0802CB-D4D8-4F88-93E1-F7B2F60D79D2}"/>
              </a:ext>
            </a:extLst>
          </p:cNvPr>
          <p:cNvSpPr>
            <a:spLocks noGrp="1"/>
          </p:cNvSpPr>
          <p:nvPr>
            <p:ph type="subTitle" idx="1"/>
          </p:nvPr>
        </p:nvSpPr>
        <p:spPr/>
        <p:txBody>
          <a:bodyPr/>
          <a:lstStyle/>
          <a:p>
            <a:pPr algn="r"/>
            <a:r>
              <a:rPr lang="en-US" dirty="0"/>
              <a:t>By </a:t>
            </a:r>
            <a:r>
              <a:rPr lang="en-US" dirty="0" err="1"/>
              <a:t>Fedor</a:t>
            </a:r>
            <a:r>
              <a:rPr lang="en-US" dirty="0"/>
              <a:t> </a:t>
            </a:r>
            <a:r>
              <a:rPr lang="en-US" dirty="0" err="1"/>
              <a:t>Sharov</a:t>
            </a:r>
            <a:endParaRPr lang="ru-RU" dirty="0"/>
          </a:p>
        </p:txBody>
      </p:sp>
    </p:spTree>
    <p:extLst>
      <p:ext uri="{BB962C8B-B14F-4D97-AF65-F5344CB8AC3E}">
        <p14:creationId xmlns:p14="http://schemas.microsoft.com/office/powerpoint/2010/main" val="34858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7B2EED-0478-4F8E-8A85-159329BF690E}"/>
              </a:ext>
            </a:extLst>
          </p:cNvPr>
          <p:cNvSpPr>
            <a:spLocks noGrp="1"/>
          </p:cNvSpPr>
          <p:nvPr>
            <p:ph type="title"/>
          </p:nvPr>
        </p:nvSpPr>
        <p:spPr/>
        <p:txBody>
          <a:bodyPr>
            <a:normAutofit/>
          </a:bodyPr>
          <a:lstStyle/>
          <a:p>
            <a:br>
              <a:rPr lang="en-US" dirty="0"/>
            </a:br>
            <a:r>
              <a:rPr lang="en-US" dirty="0"/>
              <a:t>Sequence diagram</a:t>
            </a:r>
            <a:endParaRPr lang="ru-RU" dirty="0"/>
          </a:p>
        </p:txBody>
      </p:sp>
      <p:pic>
        <p:nvPicPr>
          <p:cNvPr id="7" name="Объект 6">
            <a:extLst>
              <a:ext uri="{FF2B5EF4-FFF2-40B4-BE49-F238E27FC236}">
                <a16:creationId xmlns:a16="http://schemas.microsoft.com/office/drawing/2014/main" id="{B787C6C7-98D6-46EA-95E8-0BCC86BCF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3576" y="1846263"/>
            <a:ext cx="4445174" cy="4022725"/>
          </a:xfrm>
        </p:spPr>
      </p:pic>
    </p:spTree>
    <p:extLst>
      <p:ext uri="{BB962C8B-B14F-4D97-AF65-F5344CB8AC3E}">
        <p14:creationId xmlns:p14="http://schemas.microsoft.com/office/powerpoint/2010/main" val="406958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B7B0C6-7A50-416A-B2BA-F797A46904BF}"/>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Used technologies</a:t>
            </a:r>
            <a:endParaRPr lang="ru-RU" dirty="0"/>
          </a:p>
        </p:txBody>
      </p:sp>
      <p:sp>
        <p:nvSpPr>
          <p:cNvPr id="3" name="Объект 2">
            <a:extLst>
              <a:ext uri="{FF2B5EF4-FFF2-40B4-BE49-F238E27FC236}">
                <a16:creationId xmlns:a16="http://schemas.microsoft.com/office/drawing/2014/main" id="{52A6F79F-9763-4BC1-9777-9772A5331BB9}"/>
              </a:ext>
            </a:extLst>
          </p:cNvPr>
          <p:cNvSpPr>
            <a:spLocks noGrp="1"/>
          </p:cNvSpPr>
          <p:nvPr>
            <p:ph sz="half" idx="1"/>
          </p:nvPr>
        </p:nvSpPr>
        <p:spPr/>
        <p:txBody>
          <a:bodyPr/>
          <a:lstStyle/>
          <a:p>
            <a:pPr>
              <a:buFont typeface="Arial" panose="020B0604020202020204" pitchFamily="34" charset="0"/>
              <a:buChar char="•"/>
            </a:pPr>
            <a:r>
              <a:rPr lang="en-US" dirty="0"/>
              <a:t>Java</a:t>
            </a:r>
          </a:p>
          <a:p>
            <a:pPr>
              <a:buFont typeface="Arial" panose="020B0604020202020204" pitchFamily="34" charset="0"/>
              <a:buChar char="•"/>
            </a:pPr>
            <a:r>
              <a:rPr lang="en-US" dirty="0" err="1"/>
              <a:t>Postgresql</a:t>
            </a:r>
            <a:endParaRPr lang="en-US" dirty="0"/>
          </a:p>
          <a:p>
            <a:pPr>
              <a:buFont typeface="Arial" panose="020B0604020202020204" pitchFamily="34" charset="0"/>
              <a:buChar char="•"/>
            </a:pPr>
            <a:r>
              <a:rPr lang="en-US" dirty="0"/>
              <a:t>Spring Boot</a:t>
            </a:r>
          </a:p>
          <a:p>
            <a:pPr>
              <a:buFont typeface="Arial" panose="020B0604020202020204" pitchFamily="34" charset="0"/>
              <a:buChar char="•"/>
            </a:pPr>
            <a:r>
              <a:rPr lang="en-US" dirty="0"/>
              <a:t>Spring Data JPA</a:t>
            </a:r>
          </a:p>
          <a:p>
            <a:pPr>
              <a:buFont typeface="Arial" panose="020B0604020202020204" pitchFamily="34" charset="0"/>
              <a:buChar char="•"/>
            </a:pPr>
            <a:r>
              <a:rPr lang="en-US" dirty="0"/>
              <a:t>Spring MVC</a:t>
            </a:r>
          </a:p>
          <a:p>
            <a:pPr>
              <a:buFont typeface="Arial" panose="020B0604020202020204" pitchFamily="34" charset="0"/>
              <a:buChar char="•"/>
            </a:pPr>
            <a:r>
              <a:rPr lang="en-US" dirty="0" err="1"/>
              <a:t>Thymeleaf</a:t>
            </a:r>
            <a:endParaRPr lang="en-US" dirty="0"/>
          </a:p>
          <a:p>
            <a:pPr>
              <a:buFont typeface="Arial" panose="020B0604020202020204" pitchFamily="34" charset="0"/>
              <a:buChar char="•"/>
            </a:pPr>
            <a:r>
              <a:rPr lang="en-US" dirty="0"/>
              <a:t>Jackson</a:t>
            </a:r>
          </a:p>
          <a:p>
            <a:pPr>
              <a:buFont typeface="Arial" panose="020B0604020202020204" pitchFamily="34" charset="0"/>
              <a:buChar char="•"/>
            </a:pPr>
            <a:r>
              <a:rPr lang="en-US" dirty="0"/>
              <a:t>HTML</a:t>
            </a:r>
          </a:p>
          <a:p>
            <a:pPr>
              <a:buFont typeface="Arial" panose="020B0604020202020204" pitchFamily="34" charset="0"/>
              <a:buChar char="•"/>
            </a:pPr>
            <a:r>
              <a:rPr lang="en-US" dirty="0"/>
              <a:t>Bootstrap</a:t>
            </a:r>
          </a:p>
          <a:p>
            <a:endParaRPr lang="ru-RU" dirty="0"/>
          </a:p>
        </p:txBody>
      </p:sp>
      <p:sp>
        <p:nvSpPr>
          <p:cNvPr id="4" name="Объект 3">
            <a:extLst>
              <a:ext uri="{FF2B5EF4-FFF2-40B4-BE49-F238E27FC236}">
                <a16:creationId xmlns:a16="http://schemas.microsoft.com/office/drawing/2014/main" id="{2A20CF2E-944B-4AD4-8548-DB27061498B2}"/>
              </a:ext>
            </a:extLst>
          </p:cNvPr>
          <p:cNvSpPr>
            <a:spLocks noGrp="1"/>
          </p:cNvSpPr>
          <p:nvPr>
            <p:ph sz="half" idx="2"/>
          </p:nvPr>
        </p:nvSpPr>
        <p:spPr/>
        <p:txBody>
          <a:bodyPr/>
          <a:lstStyle/>
          <a:p>
            <a:pPr>
              <a:buFont typeface="Arial" panose="020B0604020202020204" pitchFamily="34" charset="0"/>
              <a:buChar char="•"/>
            </a:pPr>
            <a:r>
              <a:rPr lang="en-US" dirty="0"/>
              <a:t>Lombok</a:t>
            </a:r>
          </a:p>
          <a:p>
            <a:pPr>
              <a:buFont typeface="Arial" panose="020B0604020202020204" pitchFamily="34" charset="0"/>
              <a:buChar char="•"/>
            </a:pPr>
            <a:r>
              <a:rPr lang="en-US" dirty="0"/>
              <a:t>Docker</a:t>
            </a:r>
          </a:p>
          <a:p>
            <a:pPr>
              <a:buFont typeface="Arial" panose="020B0604020202020204" pitchFamily="34" charset="0"/>
              <a:buChar char="•"/>
            </a:pPr>
            <a:r>
              <a:rPr lang="en-US" dirty="0"/>
              <a:t>Kubernetes</a:t>
            </a:r>
          </a:p>
          <a:p>
            <a:pPr>
              <a:buFont typeface="Arial" panose="020B0604020202020204" pitchFamily="34" charset="0"/>
              <a:buChar char="•"/>
            </a:pPr>
            <a:r>
              <a:rPr lang="en-US" dirty="0"/>
              <a:t>Google Cloud</a:t>
            </a:r>
          </a:p>
          <a:p>
            <a:pPr>
              <a:buFont typeface="Arial" panose="020B0604020202020204" pitchFamily="34" charset="0"/>
              <a:buChar char="•"/>
            </a:pPr>
            <a:r>
              <a:rPr lang="en-US" dirty="0"/>
              <a:t>VK API</a:t>
            </a:r>
          </a:p>
        </p:txBody>
      </p:sp>
    </p:spTree>
    <p:extLst>
      <p:ext uri="{BB962C8B-B14F-4D97-AF65-F5344CB8AC3E}">
        <p14:creationId xmlns:p14="http://schemas.microsoft.com/office/powerpoint/2010/main" val="201321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E30CC-8DE2-4C11-9F14-E2555580749A}"/>
              </a:ext>
            </a:extLst>
          </p:cNvPr>
          <p:cNvSpPr>
            <a:spLocks noGrp="1"/>
          </p:cNvSpPr>
          <p:nvPr>
            <p:ph type="title"/>
          </p:nvPr>
        </p:nvSpPr>
        <p:spPr/>
        <p:txBody>
          <a:bodyPr/>
          <a:lstStyle/>
          <a:p>
            <a:r>
              <a:rPr lang="en-US" dirty="0"/>
              <a:t>1. Start page</a:t>
            </a:r>
            <a:endParaRPr lang="ru-RU" dirty="0"/>
          </a:p>
        </p:txBody>
      </p:sp>
      <p:pic>
        <p:nvPicPr>
          <p:cNvPr id="5" name="Объект 4">
            <a:extLst>
              <a:ext uri="{FF2B5EF4-FFF2-40B4-BE49-F238E27FC236}">
                <a16:creationId xmlns:a16="http://schemas.microsoft.com/office/drawing/2014/main" id="{0700F3B9-19C9-4D2C-8456-FF3284BBD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904" y="1846263"/>
            <a:ext cx="7558517" cy="4022725"/>
          </a:xfrm>
        </p:spPr>
      </p:pic>
    </p:spTree>
    <p:extLst>
      <p:ext uri="{BB962C8B-B14F-4D97-AF65-F5344CB8AC3E}">
        <p14:creationId xmlns:p14="http://schemas.microsoft.com/office/powerpoint/2010/main" val="34702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0945A2-9AAA-4D49-A9E2-8EB313E8AE9F}"/>
              </a:ext>
            </a:extLst>
          </p:cNvPr>
          <p:cNvSpPr>
            <a:spLocks noGrp="1"/>
          </p:cNvSpPr>
          <p:nvPr>
            <p:ph type="title"/>
          </p:nvPr>
        </p:nvSpPr>
        <p:spPr/>
        <p:txBody>
          <a:bodyPr/>
          <a:lstStyle/>
          <a:p>
            <a:r>
              <a:rPr lang="en-US" dirty="0"/>
              <a:t>2. Authorization in VK </a:t>
            </a:r>
            <a:endParaRPr lang="ru-RU" dirty="0"/>
          </a:p>
        </p:txBody>
      </p:sp>
      <p:pic>
        <p:nvPicPr>
          <p:cNvPr id="5" name="Объект 4">
            <a:extLst>
              <a:ext uri="{FF2B5EF4-FFF2-40B4-BE49-F238E27FC236}">
                <a16:creationId xmlns:a16="http://schemas.microsoft.com/office/drawing/2014/main" id="{FB060185-C8BB-475E-8FAF-E711BE664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096" y="1846263"/>
            <a:ext cx="7548134" cy="4022725"/>
          </a:xfrm>
        </p:spPr>
      </p:pic>
    </p:spTree>
    <p:extLst>
      <p:ext uri="{BB962C8B-B14F-4D97-AF65-F5344CB8AC3E}">
        <p14:creationId xmlns:p14="http://schemas.microsoft.com/office/powerpoint/2010/main" val="365522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9AAE94-FAB4-4881-AD29-8089ED659356}"/>
              </a:ext>
            </a:extLst>
          </p:cNvPr>
          <p:cNvSpPr>
            <a:spLocks noGrp="1"/>
          </p:cNvSpPr>
          <p:nvPr>
            <p:ph type="title"/>
          </p:nvPr>
        </p:nvSpPr>
        <p:spPr/>
        <p:txBody>
          <a:bodyPr/>
          <a:lstStyle/>
          <a:p>
            <a:r>
              <a:rPr lang="en-US" dirty="0"/>
              <a:t>3. Page where you choose interests to find chatmates</a:t>
            </a:r>
            <a:endParaRPr lang="ru-RU" dirty="0"/>
          </a:p>
        </p:txBody>
      </p:sp>
      <p:pic>
        <p:nvPicPr>
          <p:cNvPr id="5" name="Объект 4">
            <a:extLst>
              <a:ext uri="{FF2B5EF4-FFF2-40B4-BE49-F238E27FC236}">
                <a16:creationId xmlns:a16="http://schemas.microsoft.com/office/drawing/2014/main" id="{FD959327-6C1D-401D-8A87-68B2DB0EA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904" y="1846263"/>
            <a:ext cx="7558517" cy="4022725"/>
          </a:xfrm>
        </p:spPr>
      </p:pic>
    </p:spTree>
    <p:extLst>
      <p:ext uri="{BB962C8B-B14F-4D97-AF65-F5344CB8AC3E}">
        <p14:creationId xmlns:p14="http://schemas.microsoft.com/office/powerpoint/2010/main" val="110706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32207E-895F-466C-A745-CABF687D72A6}"/>
              </a:ext>
            </a:extLst>
          </p:cNvPr>
          <p:cNvSpPr>
            <a:spLocks noGrp="1"/>
          </p:cNvSpPr>
          <p:nvPr>
            <p:ph type="title"/>
          </p:nvPr>
        </p:nvSpPr>
        <p:spPr/>
        <p:txBody>
          <a:bodyPr>
            <a:normAutofit/>
          </a:bodyPr>
          <a:lstStyle/>
          <a:p>
            <a:r>
              <a:rPr lang="en-US" dirty="0"/>
              <a:t>4. If checkbox under submit button is checked then use data only from </a:t>
            </a:r>
            <a:r>
              <a:rPr lang="en-US" dirty="0" err="1"/>
              <a:t>vk</a:t>
            </a:r>
            <a:endParaRPr lang="ru-RU" dirty="0"/>
          </a:p>
        </p:txBody>
      </p:sp>
      <p:pic>
        <p:nvPicPr>
          <p:cNvPr id="5" name="Объект 4">
            <a:extLst>
              <a:ext uri="{FF2B5EF4-FFF2-40B4-BE49-F238E27FC236}">
                <a16:creationId xmlns:a16="http://schemas.microsoft.com/office/drawing/2014/main" id="{91E6531C-4FD3-4476-8CE8-9DA050F90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096" y="1846263"/>
            <a:ext cx="7548134" cy="4022725"/>
          </a:xfrm>
        </p:spPr>
      </p:pic>
    </p:spTree>
    <p:extLst>
      <p:ext uri="{BB962C8B-B14F-4D97-AF65-F5344CB8AC3E}">
        <p14:creationId xmlns:p14="http://schemas.microsoft.com/office/powerpoint/2010/main" val="386939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5ED8B3-B14B-4311-BB75-36804927CE75}"/>
              </a:ext>
            </a:extLst>
          </p:cNvPr>
          <p:cNvSpPr>
            <a:spLocks noGrp="1"/>
          </p:cNvSpPr>
          <p:nvPr>
            <p:ph type="title"/>
          </p:nvPr>
        </p:nvSpPr>
        <p:spPr/>
        <p:txBody>
          <a:bodyPr/>
          <a:lstStyle/>
          <a:p>
            <a:r>
              <a:rPr lang="en-US" dirty="0"/>
              <a:t>5.1. List of chatmates</a:t>
            </a:r>
            <a:endParaRPr lang="ru-RU" dirty="0"/>
          </a:p>
        </p:txBody>
      </p:sp>
      <p:pic>
        <p:nvPicPr>
          <p:cNvPr id="5" name="Объект 4">
            <a:extLst>
              <a:ext uri="{FF2B5EF4-FFF2-40B4-BE49-F238E27FC236}">
                <a16:creationId xmlns:a16="http://schemas.microsoft.com/office/drawing/2014/main" id="{648FAE0A-E453-4551-B5CF-AFFEC642C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096" y="1846263"/>
            <a:ext cx="7548134" cy="4022725"/>
          </a:xfrm>
        </p:spPr>
      </p:pic>
    </p:spTree>
    <p:extLst>
      <p:ext uri="{BB962C8B-B14F-4D97-AF65-F5344CB8AC3E}">
        <p14:creationId xmlns:p14="http://schemas.microsoft.com/office/powerpoint/2010/main" val="3619393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B5FD9C-A5B0-4578-8326-BA4189EB8A6B}"/>
              </a:ext>
            </a:extLst>
          </p:cNvPr>
          <p:cNvSpPr>
            <a:spLocks noGrp="1"/>
          </p:cNvSpPr>
          <p:nvPr>
            <p:ph type="title"/>
          </p:nvPr>
        </p:nvSpPr>
        <p:spPr/>
        <p:txBody>
          <a:bodyPr/>
          <a:lstStyle/>
          <a:p>
            <a:r>
              <a:rPr lang="en-US" dirty="0"/>
              <a:t>5.2. If no interests were chosen  </a:t>
            </a:r>
            <a:endParaRPr lang="ru-RU" dirty="0"/>
          </a:p>
        </p:txBody>
      </p:sp>
      <p:pic>
        <p:nvPicPr>
          <p:cNvPr id="5" name="Объект 4">
            <a:extLst>
              <a:ext uri="{FF2B5EF4-FFF2-40B4-BE49-F238E27FC236}">
                <a16:creationId xmlns:a16="http://schemas.microsoft.com/office/drawing/2014/main" id="{C68685F7-FB7D-4B64-B211-D7FFE4C976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096" y="1846263"/>
            <a:ext cx="7548134" cy="4022725"/>
          </a:xfrm>
        </p:spPr>
      </p:pic>
    </p:spTree>
    <p:extLst>
      <p:ext uri="{BB962C8B-B14F-4D97-AF65-F5344CB8AC3E}">
        <p14:creationId xmlns:p14="http://schemas.microsoft.com/office/powerpoint/2010/main" val="208373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5C1FEB-BA67-4544-B2AF-1A1E2640674D}"/>
              </a:ext>
            </a:extLst>
          </p:cNvPr>
          <p:cNvSpPr>
            <a:spLocks noGrp="1"/>
          </p:cNvSpPr>
          <p:nvPr>
            <p:ph type="title"/>
          </p:nvPr>
        </p:nvSpPr>
        <p:spPr/>
        <p:txBody>
          <a:bodyPr/>
          <a:lstStyle/>
          <a:p>
            <a:r>
              <a:rPr lang="en-US" dirty="0"/>
              <a:t>5.3. If no one was found</a:t>
            </a:r>
            <a:endParaRPr lang="ru-RU" dirty="0"/>
          </a:p>
        </p:txBody>
      </p:sp>
      <p:pic>
        <p:nvPicPr>
          <p:cNvPr id="7" name="Объект 6">
            <a:extLst>
              <a:ext uri="{FF2B5EF4-FFF2-40B4-BE49-F238E27FC236}">
                <a16:creationId xmlns:a16="http://schemas.microsoft.com/office/drawing/2014/main" id="{602CC8C0-F9F1-4F8F-9F83-C7359835F3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096" y="1846263"/>
            <a:ext cx="7548134" cy="4022725"/>
          </a:xfrm>
        </p:spPr>
      </p:pic>
    </p:spTree>
    <p:extLst>
      <p:ext uri="{BB962C8B-B14F-4D97-AF65-F5344CB8AC3E}">
        <p14:creationId xmlns:p14="http://schemas.microsoft.com/office/powerpoint/2010/main" val="268531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AAC49E-4A22-4D96-BE88-D2D346A735EF}"/>
              </a:ext>
            </a:extLst>
          </p:cNvPr>
          <p:cNvSpPr>
            <a:spLocks noGrp="1"/>
          </p:cNvSpPr>
          <p:nvPr>
            <p:ph type="title"/>
          </p:nvPr>
        </p:nvSpPr>
        <p:spPr/>
        <p:txBody>
          <a:bodyPr/>
          <a:lstStyle/>
          <a:p>
            <a:r>
              <a:rPr lang="en-US" dirty="0"/>
              <a:t>Contents</a:t>
            </a:r>
            <a:endParaRPr lang="ru-RU" dirty="0"/>
          </a:p>
        </p:txBody>
      </p:sp>
      <p:sp>
        <p:nvSpPr>
          <p:cNvPr id="3" name="Объект 2">
            <a:extLst>
              <a:ext uri="{FF2B5EF4-FFF2-40B4-BE49-F238E27FC236}">
                <a16:creationId xmlns:a16="http://schemas.microsoft.com/office/drawing/2014/main" id="{6036152E-1860-429D-BDF9-E3580E4A3AC4}"/>
              </a:ext>
            </a:extLst>
          </p:cNvPr>
          <p:cNvSpPr>
            <a:spLocks noGrp="1"/>
          </p:cNvSpPr>
          <p:nvPr>
            <p:ph idx="1"/>
          </p:nvPr>
        </p:nvSpPr>
        <p:spPr/>
        <p:txBody>
          <a:bodyPr/>
          <a:lstStyle/>
          <a:p>
            <a:pPr>
              <a:buFont typeface="Wingdings" panose="05000000000000000000" pitchFamily="2" charset="2"/>
              <a:buChar char="Ø"/>
            </a:pPr>
            <a:r>
              <a:rPr lang="en-US" dirty="0"/>
              <a:t>About the project</a:t>
            </a:r>
          </a:p>
          <a:p>
            <a:pPr>
              <a:buFont typeface="Wingdings" panose="05000000000000000000" pitchFamily="2" charset="2"/>
              <a:buChar char="Ø"/>
            </a:pPr>
            <a:r>
              <a:rPr lang="en-US" dirty="0"/>
              <a:t>Project goals</a:t>
            </a:r>
            <a:endParaRPr lang="ru-RU" dirty="0"/>
          </a:p>
          <a:p>
            <a:pPr>
              <a:buFont typeface="Wingdings" panose="05000000000000000000" pitchFamily="2" charset="2"/>
              <a:buChar char="Ø"/>
            </a:pPr>
            <a:r>
              <a:rPr lang="en-US" dirty="0"/>
              <a:t>Architecture</a:t>
            </a:r>
          </a:p>
          <a:p>
            <a:pPr>
              <a:buFont typeface="Wingdings" panose="05000000000000000000" pitchFamily="2" charset="2"/>
              <a:buChar char="Ø"/>
            </a:pPr>
            <a:r>
              <a:rPr lang="en-US" dirty="0"/>
              <a:t>Used technologies</a:t>
            </a:r>
          </a:p>
          <a:p>
            <a:pPr>
              <a:buFont typeface="Wingdings" panose="05000000000000000000" pitchFamily="2" charset="2"/>
              <a:buChar char="Ø"/>
            </a:pPr>
            <a:r>
              <a:rPr lang="en-US" dirty="0"/>
              <a:t>Business scenarios</a:t>
            </a:r>
          </a:p>
        </p:txBody>
      </p:sp>
    </p:spTree>
    <p:extLst>
      <p:ext uri="{BB962C8B-B14F-4D97-AF65-F5344CB8AC3E}">
        <p14:creationId xmlns:p14="http://schemas.microsoft.com/office/powerpoint/2010/main" val="269543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A302-44F4-4DF7-AE6C-02649C742E13}"/>
              </a:ext>
            </a:extLst>
          </p:cNvPr>
          <p:cNvSpPr>
            <a:spLocks noGrp="1"/>
          </p:cNvSpPr>
          <p:nvPr>
            <p:ph type="title"/>
          </p:nvPr>
        </p:nvSpPr>
        <p:spPr/>
        <p:txBody>
          <a:bodyPr/>
          <a:lstStyle/>
          <a:p>
            <a:r>
              <a:rPr lang="en-US" dirty="0"/>
              <a:t>About the project</a:t>
            </a:r>
            <a:endParaRPr lang="ru-RU" dirty="0"/>
          </a:p>
        </p:txBody>
      </p:sp>
      <p:sp>
        <p:nvSpPr>
          <p:cNvPr id="3" name="Объект 2">
            <a:extLst>
              <a:ext uri="{FF2B5EF4-FFF2-40B4-BE49-F238E27FC236}">
                <a16:creationId xmlns:a16="http://schemas.microsoft.com/office/drawing/2014/main" id="{3FA37B37-0DB8-4B14-8C5A-71FADC477C37}"/>
              </a:ext>
            </a:extLst>
          </p:cNvPr>
          <p:cNvSpPr>
            <a:spLocks noGrp="1"/>
          </p:cNvSpPr>
          <p:nvPr>
            <p:ph idx="1"/>
          </p:nvPr>
        </p:nvSpPr>
        <p:spPr/>
        <p:txBody>
          <a:bodyPr>
            <a:normAutofit/>
          </a:bodyPr>
          <a:lstStyle/>
          <a:p>
            <a:r>
              <a:rPr lang="en-US" dirty="0"/>
              <a:t>“Find your </a:t>
            </a:r>
            <a:r>
              <a:rPr lang="en-US" dirty="0" err="1"/>
              <a:t>ChatMate</a:t>
            </a:r>
            <a:r>
              <a:rPr lang="en-US" dirty="0"/>
              <a:t>” App is an app for finding your most suitable chatmates in VK based on chosen categories. </a:t>
            </a:r>
          </a:p>
          <a:p>
            <a:endParaRPr lang="en-US" dirty="0"/>
          </a:p>
          <a:p>
            <a:endParaRPr lang="en-US" dirty="0"/>
          </a:p>
          <a:p>
            <a:endParaRPr lang="en-US" dirty="0"/>
          </a:p>
          <a:p>
            <a:r>
              <a:rPr lang="en-US" dirty="0"/>
              <a:t>Link to the app:</a:t>
            </a:r>
          </a:p>
          <a:p>
            <a:r>
              <a:rPr lang="ru-RU" b="0" i="0" u="none" strike="noStrike" dirty="0">
                <a:solidFill>
                  <a:srgbClr val="3367D6"/>
                </a:solidFill>
                <a:effectLst/>
                <a:latin typeface="inherit"/>
                <a:hlinkClick r:id="rId2"/>
              </a:rPr>
              <a:t>34.136.208.204:8080 </a:t>
            </a:r>
            <a:endParaRPr lang="ru-RU" dirty="0"/>
          </a:p>
          <a:p>
            <a:r>
              <a:rPr lang="en-US" dirty="0"/>
              <a:t>Link to the project </a:t>
            </a:r>
            <a:r>
              <a:rPr lang="en-US" dirty="0" err="1"/>
              <a:t>github</a:t>
            </a:r>
            <a:r>
              <a:rPr lang="en-US" dirty="0"/>
              <a:t> page:</a:t>
            </a:r>
          </a:p>
          <a:p>
            <a:r>
              <a:rPr lang="en-US" dirty="0">
                <a:hlinkClick r:id="rId3"/>
              </a:rPr>
              <a:t>https://github.com/feduuk/app</a:t>
            </a:r>
            <a:endParaRPr lang="en-US" dirty="0"/>
          </a:p>
        </p:txBody>
      </p:sp>
    </p:spTree>
    <p:extLst>
      <p:ext uri="{BB962C8B-B14F-4D97-AF65-F5344CB8AC3E}">
        <p14:creationId xmlns:p14="http://schemas.microsoft.com/office/powerpoint/2010/main" val="345497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29E0AA-3D50-4B7D-8553-00B1B9CF1CBC}"/>
              </a:ext>
            </a:extLst>
          </p:cNvPr>
          <p:cNvSpPr>
            <a:spLocks noGrp="1"/>
          </p:cNvSpPr>
          <p:nvPr>
            <p:ph type="title"/>
          </p:nvPr>
        </p:nvSpPr>
        <p:spPr/>
        <p:txBody>
          <a:bodyPr>
            <a:normAutofit/>
          </a:bodyPr>
          <a:lstStyle/>
          <a:p>
            <a:r>
              <a:rPr lang="en-US" dirty="0"/>
              <a:t>Project goals</a:t>
            </a:r>
            <a:endParaRPr lang="ru-RU" dirty="0"/>
          </a:p>
        </p:txBody>
      </p:sp>
      <p:sp>
        <p:nvSpPr>
          <p:cNvPr id="3" name="Объект 2">
            <a:extLst>
              <a:ext uri="{FF2B5EF4-FFF2-40B4-BE49-F238E27FC236}">
                <a16:creationId xmlns:a16="http://schemas.microsoft.com/office/drawing/2014/main" id="{3C729D94-C6AC-4CFC-81AE-5FD9BA2264FC}"/>
              </a:ext>
            </a:extLst>
          </p:cNvPr>
          <p:cNvSpPr>
            <a:spLocks noGrp="1"/>
          </p:cNvSpPr>
          <p:nvPr>
            <p:ph idx="1"/>
          </p:nvPr>
        </p:nvSpPr>
        <p:spPr/>
        <p:txBody>
          <a:bodyPr/>
          <a:lstStyle/>
          <a:p>
            <a:pPr>
              <a:buFont typeface="Arial" panose="020B0604020202020204" pitchFamily="34" charset="0"/>
              <a:buChar char="•"/>
            </a:pPr>
            <a:r>
              <a:rPr lang="en-US" dirty="0"/>
              <a:t>Learn new skills with JAVA programming language and Spring framework;</a:t>
            </a:r>
          </a:p>
          <a:p>
            <a:pPr>
              <a:buFont typeface="Arial" panose="020B0604020202020204" pitchFamily="34" charset="0"/>
              <a:buChar char="•"/>
            </a:pPr>
            <a:r>
              <a:rPr lang="en-US" dirty="0"/>
              <a:t>Acquire knowledge of REST API and microservice architecture;</a:t>
            </a:r>
          </a:p>
          <a:p>
            <a:pPr>
              <a:buFont typeface="Arial" panose="020B0604020202020204" pitchFamily="34" charset="0"/>
              <a:buChar char="•"/>
            </a:pPr>
            <a:r>
              <a:rPr lang="en-US" dirty="0"/>
              <a:t>Practice with </a:t>
            </a:r>
            <a:r>
              <a:rPr lang="en-US" dirty="0" err="1"/>
              <a:t>gitflow</a:t>
            </a:r>
            <a:endParaRPr lang="ru-RU" dirty="0"/>
          </a:p>
        </p:txBody>
      </p:sp>
    </p:spTree>
    <p:extLst>
      <p:ext uri="{BB962C8B-B14F-4D97-AF65-F5344CB8AC3E}">
        <p14:creationId xmlns:p14="http://schemas.microsoft.com/office/powerpoint/2010/main" val="241339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A98D14-F612-472F-9806-76BBE94E1D5B}"/>
              </a:ext>
            </a:extLst>
          </p:cNvPr>
          <p:cNvSpPr>
            <a:spLocks noGrp="1"/>
          </p:cNvSpPr>
          <p:nvPr>
            <p:ph type="title"/>
          </p:nvPr>
        </p:nvSpPr>
        <p:spPr/>
        <p:txBody>
          <a:bodyPr/>
          <a:lstStyle/>
          <a:p>
            <a:r>
              <a:rPr lang="en-US" dirty="0"/>
              <a:t>Architecture</a:t>
            </a:r>
            <a:endParaRPr lang="ru-RU" dirty="0"/>
          </a:p>
        </p:txBody>
      </p:sp>
      <p:sp>
        <p:nvSpPr>
          <p:cNvPr id="3" name="Объект 2">
            <a:extLst>
              <a:ext uri="{FF2B5EF4-FFF2-40B4-BE49-F238E27FC236}">
                <a16:creationId xmlns:a16="http://schemas.microsoft.com/office/drawing/2014/main" id="{1B705157-BE61-43C1-ACF1-8523549E4546}"/>
              </a:ext>
            </a:extLst>
          </p:cNvPr>
          <p:cNvSpPr>
            <a:spLocks noGrp="1"/>
          </p:cNvSpPr>
          <p:nvPr>
            <p:ph idx="1"/>
          </p:nvPr>
        </p:nvSpPr>
        <p:spPr/>
        <p:txBody>
          <a:bodyPr/>
          <a:lstStyle/>
          <a:p>
            <a:pPr marL="0" indent="0">
              <a:buNone/>
            </a:pPr>
            <a:r>
              <a:rPr lang="en-US" dirty="0"/>
              <a:t>Project modules(microservices):</a:t>
            </a:r>
          </a:p>
          <a:p>
            <a:pPr marL="457200" indent="-457200">
              <a:buFont typeface="+mj-lt"/>
              <a:buAutoNum type="arabicPeriod"/>
            </a:pPr>
            <a:r>
              <a:rPr lang="en-US" dirty="0"/>
              <a:t>Storage</a:t>
            </a:r>
          </a:p>
          <a:p>
            <a:pPr marL="292608" lvl="1" indent="0">
              <a:buNone/>
            </a:pPr>
            <a:r>
              <a:rPr lang="en-US" dirty="0"/>
              <a:t>In this module we persist data received from web module in </a:t>
            </a:r>
            <a:r>
              <a:rPr lang="en-US" dirty="0" err="1"/>
              <a:t>postgresql</a:t>
            </a:r>
            <a:r>
              <a:rPr lang="en-US" dirty="0"/>
              <a:t> database and send it back.</a:t>
            </a:r>
          </a:p>
          <a:p>
            <a:pPr marL="457200" indent="-457200">
              <a:buFont typeface="+mj-lt"/>
              <a:buAutoNum type="arabicPeriod"/>
            </a:pPr>
            <a:r>
              <a:rPr lang="en-US" dirty="0"/>
              <a:t>Web</a:t>
            </a:r>
          </a:p>
          <a:p>
            <a:pPr marL="292608" lvl="1" indent="0">
              <a:buNone/>
            </a:pPr>
            <a:r>
              <a:rPr lang="en-US" dirty="0"/>
              <a:t>In this module we get token for VK account from a user. Get information about friends and their groups from user account with help of VK API. Get and send the same information to storage microservice. Process this information and get list of suitable chatmates.</a:t>
            </a:r>
            <a:endParaRPr lang="ru-RU" dirty="0"/>
          </a:p>
        </p:txBody>
      </p:sp>
    </p:spTree>
    <p:extLst>
      <p:ext uri="{BB962C8B-B14F-4D97-AF65-F5344CB8AC3E}">
        <p14:creationId xmlns:p14="http://schemas.microsoft.com/office/powerpoint/2010/main" val="72040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0157D9-8869-479F-A830-21D785A8A126}"/>
              </a:ext>
            </a:extLst>
          </p:cNvPr>
          <p:cNvSpPr>
            <a:spLocks noGrp="1"/>
          </p:cNvSpPr>
          <p:nvPr>
            <p:ph type="title"/>
          </p:nvPr>
        </p:nvSpPr>
        <p:spPr/>
        <p:txBody>
          <a:bodyPr/>
          <a:lstStyle/>
          <a:p>
            <a:r>
              <a:rPr lang="en-US" dirty="0"/>
              <a:t>Tables</a:t>
            </a:r>
            <a:endParaRPr lang="ru-RU" dirty="0"/>
          </a:p>
        </p:txBody>
      </p:sp>
      <p:pic>
        <p:nvPicPr>
          <p:cNvPr id="5" name="Объект 4">
            <a:extLst>
              <a:ext uri="{FF2B5EF4-FFF2-40B4-BE49-F238E27FC236}">
                <a16:creationId xmlns:a16="http://schemas.microsoft.com/office/drawing/2014/main" id="{77D8283C-C46A-49EF-9737-892E48845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2186" y="1846263"/>
            <a:ext cx="5047954" cy="4022725"/>
          </a:xfrm>
        </p:spPr>
      </p:pic>
    </p:spTree>
    <p:extLst>
      <p:ext uri="{BB962C8B-B14F-4D97-AF65-F5344CB8AC3E}">
        <p14:creationId xmlns:p14="http://schemas.microsoft.com/office/powerpoint/2010/main" val="245836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294B27-07A3-4010-8414-123BBDAFEC88}"/>
              </a:ext>
            </a:extLst>
          </p:cNvPr>
          <p:cNvSpPr>
            <a:spLocks noGrp="1"/>
          </p:cNvSpPr>
          <p:nvPr>
            <p:ph type="title"/>
          </p:nvPr>
        </p:nvSpPr>
        <p:spPr/>
        <p:txBody>
          <a:bodyPr/>
          <a:lstStyle/>
          <a:p>
            <a:r>
              <a:rPr lang="en-US" dirty="0"/>
              <a:t>Storage. Class diagram</a:t>
            </a:r>
            <a:endParaRPr lang="ru-RU" dirty="0"/>
          </a:p>
        </p:txBody>
      </p:sp>
      <p:pic>
        <p:nvPicPr>
          <p:cNvPr id="5" name="Объект 4">
            <a:extLst>
              <a:ext uri="{FF2B5EF4-FFF2-40B4-BE49-F238E27FC236}">
                <a16:creationId xmlns:a16="http://schemas.microsoft.com/office/drawing/2014/main" id="{0BE6451F-6DEE-440E-84C9-3C6A98418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713" y="2295525"/>
            <a:ext cx="9486900" cy="3124200"/>
          </a:xfrm>
        </p:spPr>
      </p:pic>
    </p:spTree>
    <p:extLst>
      <p:ext uri="{BB962C8B-B14F-4D97-AF65-F5344CB8AC3E}">
        <p14:creationId xmlns:p14="http://schemas.microsoft.com/office/powerpoint/2010/main" val="246511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CCC88E-BBC5-4B52-BDD4-7AE60EB753F7}"/>
              </a:ext>
            </a:extLst>
          </p:cNvPr>
          <p:cNvSpPr>
            <a:spLocks noGrp="1"/>
          </p:cNvSpPr>
          <p:nvPr>
            <p:ph type="title"/>
          </p:nvPr>
        </p:nvSpPr>
        <p:spPr/>
        <p:txBody>
          <a:bodyPr/>
          <a:lstStyle/>
          <a:p>
            <a:r>
              <a:rPr lang="en-US" dirty="0"/>
              <a:t>Web. Class diagram</a:t>
            </a:r>
            <a:endParaRPr lang="ru-RU" dirty="0"/>
          </a:p>
        </p:txBody>
      </p:sp>
      <p:pic>
        <p:nvPicPr>
          <p:cNvPr id="5" name="Объект 4">
            <a:extLst>
              <a:ext uri="{FF2B5EF4-FFF2-40B4-BE49-F238E27FC236}">
                <a16:creationId xmlns:a16="http://schemas.microsoft.com/office/drawing/2014/main" id="{5B7F02D3-5E5E-4836-A205-988AE8DE6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18614"/>
            <a:ext cx="10058400" cy="2878023"/>
          </a:xfrm>
        </p:spPr>
      </p:pic>
    </p:spTree>
    <p:extLst>
      <p:ext uri="{BB962C8B-B14F-4D97-AF65-F5344CB8AC3E}">
        <p14:creationId xmlns:p14="http://schemas.microsoft.com/office/powerpoint/2010/main" val="428141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889F04-AF18-44A2-8B43-2A7ACD4D705C}"/>
              </a:ext>
            </a:extLst>
          </p:cNvPr>
          <p:cNvSpPr>
            <a:spLocks noGrp="1"/>
          </p:cNvSpPr>
          <p:nvPr>
            <p:ph type="title"/>
          </p:nvPr>
        </p:nvSpPr>
        <p:spPr/>
        <p:txBody>
          <a:bodyPr/>
          <a:lstStyle/>
          <a:p>
            <a:r>
              <a:rPr lang="en-US" dirty="0"/>
              <a:t>Application tasks</a:t>
            </a:r>
            <a:endParaRPr lang="ru-RU" dirty="0"/>
          </a:p>
        </p:txBody>
      </p:sp>
      <p:sp>
        <p:nvSpPr>
          <p:cNvPr id="3" name="Объект 2">
            <a:extLst>
              <a:ext uri="{FF2B5EF4-FFF2-40B4-BE49-F238E27FC236}">
                <a16:creationId xmlns:a16="http://schemas.microsoft.com/office/drawing/2014/main" id="{F67C55BC-1A38-4389-8F06-10D5CA66F366}"/>
              </a:ext>
            </a:extLst>
          </p:cNvPr>
          <p:cNvSpPr>
            <a:spLocks noGrp="1"/>
          </p:cNvSpPr>
          <p:nvPr>
            <p:ph idx="1"/>
          </p:nvPr>
        </p:nvSpPr>
        <p:spPr/>
        <p:txBody>
          <a:bodyPr/>
          <a:lstStyle/>
          <a:p>
            <a:pPr>
              <a:buFont typeface="Arial" panose="020B0604020202020204" pitchFamily="34" charset="0"/>
              <a:buChar char="•"/>
            </a:pPr>
            <a:r>
              <a:rPr lang="en-US" dirty="0"/>
              <a:t>Authorize user in VK and get access to use data.</a:t>
            </a:r>
          </a:p>
          <a:p>
            <a:pPr>
              <a:buFont typeface="Arial" panose="020B0604020202020204" pitchFamily="34" charset="0"/>
              <a:buChar char="•"/>
            </a:pPr>
            <a:r>
              <a:rPr lang="en-US" dirty="0"/>
              <a:t>Get user to choose categories with which to search for chatmates. These categories are used to check if a friend is having a group with such category.</a:t>
            </a:r>
          </a:p>
          <a:p>
            <a:pPr>
              <a:buFont typeface="Arial" panose="020B0604020202020204" pitchFamily="34" charset="0"/>
              <a:buChar char="•"/>
            </a:pPr>
            <a:r>
              <a:rPr lang="en-US" dirty="0"/>
              <a:t>Store information i.e. groups and friends from VK in database.</a:t>
            </a:r>
          </a:p>
          <a:p>
            <a:pPr>
              <a:buFont typeface="Arial" panose="020B0604020202020204" pitchFamily="34" charset="0"/>
              <a:buChar char="•"/>
            </a:pPr>
            <a:r>
              <a:rPr lang="en-US" dirty="0"/>
              <a:t>Check time to choose when load data from VK or database, because loading data from VK takes longer time.</a:t>
            </a:r>
          </a:p>
          <a:p>
            <a:pPr>
              <a:buFont typeface="Arial" panose="020B0604020202020204" pitchFamily="34" charset="0"/>
              <a:buChar char="•"/>
            </a:pPr>
            <a:r>
              <a:rPr lang="en-US" dirty="0"/>
              <a:t>Based on the given information find friends and present them in a list with</a:t>
            </a:r>
            <a:r>
              <a:rPr lang="ru-RU" dirty="0"/>
              <a:t> </a:t>
            </a:r>
            <a:r>
              <a:rPr lang="en-US" dirty="0"/>
              <a:t>the most suitable friend in the top and less in the bottom.</a:t>
            </a:r>
          </a:p>
          <a:p>
            <a:pPr>
              <a:buFont typeface="Arial" panose="020B0604020202020204" pitchFamily="34" charset="0"/>
              <a:buChar char="•"/>
            </a:pPr>
            <a:r>
              <a:rPr lang="en-US" dirty="0"/>
              <a:t>Get links to their VK pages and groups which have chosen category.</a:t>
            </a:r>
          </a:p>
        </p:txBody>
      </p:sp>
    </p:spTree>
    <p:extLst>
      <p:ext uri="{BB962C8B-B14F-4D97-AF65-F5344CB8AC3E}">
        <p14:creationId xmlns:p14="http://schemas.microsoft.com/office/powerpoint/2010/main" val="1964559379"/>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2498</TotalTime>
  <Words>378</Words>
  <Application>Microsoft Office PowerPoint</Application>
  <PresentationFormat>Широкоэкранный</PresentationFormat>
  <Paragraphs>60</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Calibri Light</vt:lpstr>
      <vt:lpstr>inherit</vt:lpstr>
      <vt:lpstr>Wingdings</vt:lpstr>
      <vt:lpstr>Ретро</vt:lpstr>
      <vt:lpstr>"Find your ChatMate" App</vt:lpstr>
      <vt:lpstr>Contents</vt:lpstr>
      <vt:lpstr>About the project</vt:lpstr>
      <vt:lpstr>Project goals</vt:lpstr>
      <vt:lpstr>Architecture</vt:lpstr>
      <vt:lpstr>Tables</vt:lpstr>
      <vt:lpstr>Storage. Class diagram</vt:lpstr>
      <vt:lpstr>Web. Class diagram</vt:lpstr>
      <vt:lpstr>Application tasks</vt:lpstr>
      <vt:lpstr> Sequence diagram</vt:lpstr>
      <vt:lpstr>       Used technologies</vt:lpstr>
      <vt:lpstr>1. Start page</vt:lpstr>
      <vt:lpstr>2. Authorization in VK </vt:lpstr>
      <vt:lpstr>3. Page where you choose interests to find chatmates</vt:lpstr>
      <vt:lpstr>4. If checkbox under submit button is checked then use data only from vk</vt:lpstr>
      <vt:lpstr>5.1. List of chatmates</vt:lpstr>
      <vt:lpstr>5.2. If no interests were chosen  </vt:lpstr>
      <vt:lpstr>5.3. If no one was found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ChatMate" App</dc:title>
  <dc:creator>Федя Шаров</dc:creator>
  <cp:lastModifiedBy>Федя Шаров</cp:lastModifiedBy>
  <cp:revision>8</cp:revision>
  <dcterms:created xsi:type="dcterms:W3CDTF">2021-10-01T15:49:16Z</dcterms:created>
  <dcterms:modified xsi:type="dcterms:W3CDTF">2021-10-04T16:55:15Z</dcterms:modified>
</cp:coreProperties>
</file>