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66"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err="1"/>
              <a:t>Because</a:t>
            </a:r>
            <a:r>
              <a:rPr lang="it-IT" dirty="0"/>
              <a:t> </a:t>
            </a:r>
            <a:r>
              <a:rPr lang="it-IT" dirty="0" err="1"/>
              <a:t>it’s</a:t>
            </a:r>
            <a:r>
              <a:rPr lang="it-IT" dirty="0"/>
              <a:t> cool</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err="1"/>
              <a:t>Because</a:t>
            </a:r>
            <a:r>
              <a:rPr lang="it-IT" dirty="0"/>
              <a:t> </a:t>
            </a:r>
            <a:r>
              <a:rPr lang="it-IT" dirty="0" err="1"/>
              <a:t>it’s</a:t>
            </a:r>
            <a:r>
              <a:rPr lang="it-IT" dirty="0"/>
              <a:t> cool</a:t>
            </a:r>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State management with Provider</a:t>
            </a:r>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pPr marL="457200" lvl="1" indent="0">
              <a:buNone/>
            </a:pPr>
            <a:endParaRPr lang="it-IT" dirty="0"/>
          </a:p>
        </p:txBody>
      </p:sp>
    </p:spTree>
    <p:extLst>
      <p:ext uri="{BB962C8B-B14F-4D97-AF65-F5344CB8AC3E}">
        <p14:creationId xmlns:p14="http://schemas.microsoft.com/office/powerpoint/2010/main" val="68630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Client</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Client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395" y="3965587"/>
            <a:ext cx="1427990" cy="1770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524" y="4144200"/>
            <a:ext cx="3066517" cy="187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850" y="3861911"/>
            <a:ext cx="3858705" cy="197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962663" y="4065874"/>
            <a:ext cx="906011" cy="1569660"/>
          </a:xfrm>
          <a:prstGeom prst="rect">
            <a:avLst/>
          </a:prstGeom>
          <a:noFill/>
        </p:spPr>
        <p:txBody>
          <a:bodyPr wrap="square" rtlCol="0">
            <a:spAutoFit/>
          </a:bodyPr>
          <a:lstStyle/>
          <a:p>
            <a:r>
              <a:rPr lang="it-IT" sz="96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7266844" y="4065874"/>
            <a:ext cx="906011" cy="1569660"/>
          </a:xfrm>
          <a:prstGeom prst="rect">
            <a:avLst/>
          </a:prstGeom>
          <a:noFill/>
        </p:spPr>
        <p:txBody>
          <a:bodyPr wrap="square" rtlCol="0">
            <a:spAutoFit/>
          </a:bodyPr>
          <a:lstStyle/>
          <a:p>
            <a:r>
              <a:rPr lang="it-IT" sz="96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upload and </a:t>
            </a:r>
            <a:r>
              <a:rPr lang="it-IT" sz="1600" dirty="0" err="1"/>
              <a:t>manage</a:t>
            </a:r>
            <a:r>
              <a:rPr lang="it-IT" sz="1600" dirty="0"/>
              <a:t> </a:t>
            </a:r>
            <a:r>
              <a:rPr lang="it-IT" sz="1600" dirty="0" err="1"/>
              <a:t>profile</a:t>
            </a:r>
            <a:r>
              <a:rPr lang="it-IT" sz="1600" dirty="0"/>
              <a:t> image 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537</TotalTime>
  <Words>545</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Client Features</vt:lpstr>
      <vt:lpstr>Caregiver Features</vt:lpstr>
      <vt:lpstr>Architecture</vt:lpstr>
      <vt:lpstr>How?</vt:lpstr>
      <vt:lpstr>Why Flutter ?</vt:lpstr>
      <vt:lpstr>Why Firebase?</vt:lpstr>
      <vt:lpstr>Why Node.js?</vt:lpstr>
      <vt:lpstr>Styles and patterns</vt:lpstr>
      <vt:lpstr>State management with Provider</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19</cp:revision>
  <dcterms:created xsi:type="dcterms:W3CDTF">2021-01-24T14:01:57Z</dcterms:created>
  <dcterms:modified xsi:type="dcterms:W3CDTF">2021-01-28T15:02:41Z</dcterms:modified>
</cp:coreProperties>
</file>