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66"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write API</a:t>
            </a:r>
          </a:p>
          <a:p>
            <a:r>
              <a:rPr lang="it-IT" dirty="0"/>
              <a:t>Authentication using JWT</a:t>
            </a:r>
          </a:p>
          <a:p>
            <a:r>
              <a:rPr lang="it-IT" dirty="0"/>
              <a:t>Integration with MongoDB using Mongoose</a:t>
            </a:r>
          </a:p>
          <a:p>
            <a:r>
              <a:rPr lang="it-IT" dirty="0"/>
              <a:t>Easy to interact with Firebase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App State management</a:t>
            </a:r>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pPr marL="457200" lvl="1" indent="0">
              <a:buNone/>
            </a:pPr>
            <a:r>
              <a:rPr lang="it-IT" sz="2000" b="1" dirty="0"/>
              <a:t>Provider:</a:t>
            </a:r>
          </a:p>
          <a:p>
            <a:pPr lvl="1"/>
            <a:r>
              <a:rPr lang="en-US" dirty="0"/>
              <a:t>Google’s recommended approach</a:t>
            </a:r>
          </a:p>
          <a:p>
            <a:pPr lvl="1"/>
            <a:r>
              <a:rPr lang="en-US" dirty="0"/>
              <a:t>Manage the tree of all the widgets easily</a:t>
            </a:r>
          </a:p>
          <a:p>
            <a:pPr lvl="1"/>
            <a:r>
              <a:rPr lang="en-US" dirty="0"/>
              <a:t>Rebuild only where needed</a:t>
            </a:r>
          </a:p>
          <a:p>
            <a:pPr lvl="1"/>
            <a:r>
              <a:rPr lang="en-US" dirty="0"/>
              <a:t>Get the model’s instance everywhere in the tree</a:t>
            </a:r>
            <a:endParaRPr lang="it-IT" dirty="0"/>
          </a:p>
          <a:p>
            <a:pPr lvl="1"/>
            <a:endParaRPr lang="it-IT" dirty="0"/>
          </a:p>
        </p:txBody>
      </p:sp>
    </p:spTree>
    <p:extLst>
      <p:ext uri="{BB962C8B-B14F-4D97-AF65-F5344CB8AC3E}">
        <p14:creationId xmlns:p14="http://schemas.microsoft.com/office/powerpoint/2010/main" val="68630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Client</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Client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42" y="3910135"/>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390" y="4008732"/>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903" y="3906746"/>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862381" y="4008732"/>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86175" y="4110709"/>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648</TotalTime>
  <Words>630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Client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24</cp:revision>
  <dcterms:created xsi:type="dcterms:W3CDTF">2021-01-24T14:01:57Z</dcterms:created>
  <dcterms:modified xsi:type="dcterms:W3CDTF">2021-02-01T16:01:07Z</dcterms:modified>
</cp:coreProperties>
</file>