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6B65-1AEE-4BB2-AC7B-8C134382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44724"/>
            <a:ext cx="8825658" cy="2677648"/>
          </a:xfrm>
        </p:spPr>
        <p:txBody>
          <a:bodyPr/>
          <a:lstStyle/>
          <a:p>
            <a:r>
              <a:rPr lang="it-IT" dirty="0" err="1"/>
              <a:t>Baddy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759E-4E57-43D2-9425-E4604C30F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Design and </a:t>
            </a:r>
            <a:r>
              <a:rPr lang="it-IT" dirty="0" err="1"/>
              <a:t>implementation</a:t>
            </a:r>
            <a:r>
              <a:rPr lang="it-IT" dirty="0"/>
              <a:t> of mobile </a:t>
            </a:r>
            <a:r>
              <a:rPr lang="it-IT" dirty="0" err="1"/>
              <a:t>applications</a:t>
            </a:r>
            <a:r>
              <a:rPr lang="it-IT" dirty="0"/>
              <a:t> [093212] – PROF. Luciano baresi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Marini</a:t>
            </a:r>
            <a:r>
              <a:rPr lang="it-IT" dirty="0"/>
              <a:t> Gabriel Raul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Morreale</a:t>
            </a:r>
            <a:r>
              <a:rPr lang="it-IT" dirty="0"/>
              <a:t> </a:t>
            </a:r>
            <a:r>
              <a:rPr lang="it-IT" dirty="0" err="1"/>
              <a:t>federico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4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1AAD-9648-4ABE-A450-E419CAAA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FFE5-0926-4BD3-9AAA-1C888809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Baddy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social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from the</a:t>
            </a:r>
            <a:r>
              <a:rPr lang="en-US" dirty="0"/>
              <a:t> need of elders to find someone that can take care of them.</a:t>
            </a:r>
          </a:p>
          <a:p>
            <a:r>
              <a:rPr lang="en-US" dirty="0"/>
              <a:t>The goal is to provide to the next generation of old people, but also the current one, an application that allows to find a caregiver near their place and interact with her.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1343E-0270-4592-9BC3-1E6EB17C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00" y="4026031"/>
            <a:ext cx="2831969" cy="28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8847-A966-469F-AF1E-11ACE7C9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1871-0C7E-4131-A8EF-9AC73A4E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technology</a:t>
            </a:r>
            <a:r>
              <a:rPr lang="it-IT" dirty="0"/>
              <a:t> stack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involves</a:t>
            </a:r>
            <a:r>
              <a:rPr lang="it-IT" dirty="0"/>
              <a:t> a mobile app </a:t>
            </a:r>
            <a:r>
              <a:rPr lang="it-IT" dirty="0" err="1"/>
              <a:t>developed</a:t>
            </a:r>
            <a:r>
              <a:rPr lang="it-IT" dirty="0"/>
              <a:t> with Flutter, a back-end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relies</a:t>
            </a:r>
            <a:r>
              <a:rPr lang="it-IT" dirty="0"/>
              <a:t> on Node.js and a </a:t>
            </a:r>
            <a:r>
              <a:rPr lang="it-IT" dirty="0" err="1"/>
              <a:t>layer</a:t>
            </a:r>
            <a:r>
              <a:rPr lang="it-IT" dirty="0"/>
              <a:t> of </a:t>
            </a:r>
            <a:r>
              <a:rPr lang="it-IT" dirty="0" err="1"/>
              <a:t>external</a:t>
            </a:r>
            <a:r>
              <a:rPr lang="it-IT" dirty="0"/>
              <a:t> services </a:t>
            </a:r>
            <a:r>
              <a:rPr lang="it-IT" dirty="0" err="1"/>
              <a:t>offered</a:t>
            </a:r>
            <a:r>
              <a:rPr lang="it-IT" dirty="0"/>
              <a:t> by </a:t>
            </a:r>
            <a:r>
              <a:rPr lang="it-IT" dirty="0" err="1"/>
              <a:t>Firebase</a:t>
            </a:r>
            <a:r>
              <a:rPr lang="it-IT" dirty="0"/>
              <a:t>.</a:t>
            </a:r>
          </a:p>
        </p:txBody>
      </p:sp>
      <p:pic>
        <p:nvPicPr>
          <p:cNvPr id="1026" name="Picture 2" descr="Easy Flutter essentials for beginners #1 - Stratton Apps">
            <a:extLst>
              <a:ext uri="{FF2B5EF4-FFF2-40B4-BE49-F238E27FC236}">
                <a16:creationId xmlns:a16="http://schemas.microsoft.com/office/drawing/2014/main" id="{B9E628D5-2209-490A-9A3D-CC5476DE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95" y="3965587"/>
            <a:ext cx="1427990" cy="17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787DDDE1-CD83-4093-8840-598A874EA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24" y="4144200"/>
            <a:ext cx="3066517" cy="18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Firebase Blog: Firebase expands to become a unified app platform">
            <a:extLst>
              <a:ext uri="{FF2B5EF4-FFF2-40B4-BE49-F238E27FC236}">
                <a16:creationId xmlns:a16="http://schemas.microsoft.com/office/drawing/2014/main" id="{8A537568-025A-423A-BE26-72C78434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850" y="3861911"/>
            <a:ext cx="3858705" cy="197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061B8-8178-464B-AF61-4739A7E8F90B}"/>
              </a:ext>
            </a:extLst>
          </p:cNvPr>
          <p:cNvSpPr txBox="1"/>
          <p:nvPr/>
        </p:nvSpPr>
        <p:spPr>
          <a:xfrm>
            <a:off x="2962663" y="4065874"/>
            <a:ext cx="906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E6900-C983-448D-85E4-E1FF72643647}"/>
              </a:ext>
            </a:extLst>
          </p:cNvPr>
          <p:cNvSpPr txBox="1"/>
          <p:nvPr/>
        </p:nvSpPr>
        <p:spPr>
          <a:xfrm>
            <a:off x="7266844" y="4065874"/>
            <a:ext cx="906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165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B71-9D4A-4B5E-A6C8-3C9A9EAD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66A6-0BB2-4AF1-8C45-611659F4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features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application</a:t>
            </a:r>
            <a:r>
              <a:rPr lang="it-IT" dirty="0"/>
              <a:t> are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account </a:t>
            </a:r>
            <a:r>
              <a:rPr lang="it-IT" dirty="0" err="1"/>
              <a:t>type</a:t>
            </a:r>
            <a:r>
              <a:rPr lang="it-IT" dirty="0"/>
              <a:t> of the user, </a:t>
            </a:r>
            <a:r>
              <a:rPr lang="it-IT" dirty="0" err="1"/>
              <a:t>which</a:t>
            </a:r>
            <a:r>
              <a:rPr lang="it-IT" dirty="0"/>
              <a:t> can be:</a:t>
            </a:r>
          </a:p>
          <a:p>
            <a:pPr lvl="1"/>
            <a:r>
              <a:rPr lang="it-IT" dirty="0"/>
              <a:t>Client</a:t>
            </a:r>
          </a:p>
          <a:p>
            <a:pPr lvl="1"/>
            <a:r>
              <a:rPr lang="it-IT" dirty="0" err="1"/>
              <a:t>Caregiver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750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FCF9-6A7A-4E4E-B642-1B47965D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45DB-B722-49BF-A65D-31889FF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user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customer can:</a:t>
            </a:r>
          </a:p>
          <a:p>
            <a:pPr lvl="1"/>
            <a:r>
              <a:rPr lang="it-IT" dirty="0"/>
              <a:t>Scroll the list of the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caregivers</a:t>
            </a:r>
            <a:endParaRPr lang="it-IT" dirty="0"/>
          </a:p>
          <a:p>
            <a:pPr lvl="1"/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caregivers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city</a:t>
            </a:r>
          </a:p>
          <a:p>
            <a:pPr lvl="1"/>
            <a:r>
              <a:rPr lang="it-IT" dirty="0" err="1"/>
              <a:t>View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caregiver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Leave</a:t>
            </a:r>
            <a:r>
              <a:rPr lang="it-IT" dirty="0"/>
              <a:t> a review on a </a:t>
            </a:r>
            <a:r>
              <a:rPr lang="it-IT" dirty="0" err="1"/>
              <a:t>caregiver</a:t>
            </a:r>
            <a:r>
              <a:rPr lang="it-IT" dirty="0"/>
              <a:t> </a:t>
            </a:r>
            <a:r>
              <a:rPr lang="it-IT" dirty="0" err="1"/>
              <a:t>profile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BDBB8-6075-4360-A1B4-E8F2F5FF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602" y="3881093"/>
            <a:ext cx="4295480" cy="26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FCF9-6A7A-4E4E-B642-1B47965D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Caregiver</a:t>
            </a:r>
            <a:r>
              <a:rPr lang="it-IT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45DB-B722-49BF-A65D-31889FF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user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caregiver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passive user </a:t>
            </a:r>
            <a:r>
              <a:rPr lang="it-IT" dirty="0" err="1"/>
              <a:t>which</a:t>
            </a:r>
            <a:r>
              <a:rPr lang="it-IT" dirty="0"/>
              <a:t> can:</a:t>
            </a:r>
          </a:p>
          <a:p>
            <a:pPr lvl="1"/>
            <a:r>
              <a:rPr lang="it-IT" dirty="0" err="1"/>
              <a:t>Register</a:t>
            </a:r>
            <a:r>
              <a:rPr lang="it-IT" dirty="0"/>
              <a:t> to the system</a:t>
            </a:r>
          </a:p>
          <a:p>
            <a:pPr lvl="1"/>
            <a:r>
              <a:rPr lang="it-IT" dirty="0" err="1"/>
              <a:t>View</a:t>
            </a:r>
            <a:r>
              <a:rPr lang="it-IT" dirty="0"/>
              <a:t> the reviews </a:t>
            </a:r>
            <a:r>
              <a:rPr lang="it-IT" dirty="0" err="1"/>
              <a:t>left</a:t>
            </a:r>
            <a:r>
              <a:rPr lang="it-IT" dirty="0"/>
              <a:t> by client users</a:t>
            </a:r>
          </a:p>
          <a:p>
            <a:pPr lvl="1"/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notification</a:t>
            </a:r>
            <a:r>
              <a:rPr lang="it-IT" dirty="0"/>
              <a:t> of a new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18156-771B-49DC-9DFE-1D48A3DD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314" y="3364684"/>
            <a:ext cx="2922864" cy="29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8E7F-4ACF-4217-8E35-84D63A52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and Testing </a:t>
            </a:r>
            <a:r>
              <a:rPr lang="it-IT" dirty="0" err="1"/>
              <a:t>approach</a:t>
            </a:r>
            <a:r>
              <a:rPr lang="it-I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647-C093-4A20-81BE-A966AD6A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a bottom-up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independent</a:t>
            </a:r>
            <a:r>
              <a:rPr lang="it-IT" dirty="0"/>
              <a:t> and </a:t>
            </a:r>
            <a:r>
              <a:rPr lang="it-IT" dirty="0" err="1"/>
              <a:t>atomic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progessively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more </a:t>
            </a:r>
            <a:r>
              <a:rPr lang="it-IT" dirty="0" err="1"/>
              <a:t>complex</a:t>
            </a:r>
            <a:r>
              <a:rPr lang="it-IT" dirty="0"/>
              <a:t> widgets and </a:t>
            </a:r>
            <a:r>
              <a:rPr lang="it-IT" dirty="0" err="1"/>
              <a:t>components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separable</a:t>
            </a:r>
            <a:r>
              <a:rPr lang="it-IT" dirty="0"/>
              <a:t> widgets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following the </a:t>
            </a:r>
            <a:r>
              <a:rPr lang="it-IT" dirty="0" err="1"/>
              <a:t>approach</a:t>
            </a:r>
            <a:r>
              <a:rPr lang="it-IT" dirty="0"/>
              <a:t> of </a:t>
            </a:r>
            <a:r>
              <a:rPr lang="it-IT" dirty="0" err="1"/>
              <a:t>Futter</a:t>
            </a:r>
            <a:r>
              <a:rPr lang="it-IT" dirty="0"/>
              <a:t> Widget </a:t>
            </a:r>
            <a:r>
              <a:rPr lang="it-IT" dirty="0" err="1"/>
              <a:t>tests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3E2B86-373C-49F5-AB8C-D10C5EF5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73" y="3987358"/>
            <a:ext cx="3681921" cy="27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0ABD-4C2C-43B5-BBAA-C48B8B59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C715-E153-4E79-85AB-5A490553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6000" dirty="0" err="1"/>
              <a:t>It’s</a:t>
            </a:r>
            <a:r>
              <a:rPr lang="it-IT" sz="6000" dirty="0"/>
              <a:t> demo time</a:t>
            </a:r>
          </a:p>
        </p:txBody>
      </p:sp>
    </p:spTree>
    <p:extLst>
      <p:ext uri="{BB962C8B-B14F-4D97-AF65-F5344CB8AC3E}">
        <p14:creationId xmlns:p14="http://schemas.microsoft.com/office/powerpoint/2010/main" val="266533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</TotalTime>
  <Words>252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Baddy</vt:lpstr>
      <vt:lpstr>What is?</vt:lpstr>
      <vt:lpstr>How?</vt:lpstr>
      <vt:lpstr>Features</vt:lpstr>
      <vt:lpstr>Client Features</vt:lpstr>
      <vt:lpstr>Caregiver Features</vt:lpstr>
      <vt:lpstr>Development and Testing approach </vt:lpstr>
      <vt:lpstr>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Baddy</dc:title>
  <dc:creator>Gabriel Raul Marini</dc:creator>
  <cp:lastModifiedBy>Gabriel Raul Marini</cp:lastModifiedBy>
  <cp:revision>5</cp:revision>
  <dcterms:created xsi:type="dcterms:W3CDTF">2021-01-24T14:01:57Z</dcterms:created>
  <dcterms:modified xsi:type="dcterms:W3CDTF">2021-01-24T14:43:04Z</dcterms:modified>
</cp:coreProperties>
</file>