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72"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The UI follows the design guidelines provided by Google’s Material Design</a:t>
            </a:r>
            <a:endParaRPr lang="it-IT" dirty="0"/>
          </a:p>
          <a:p>
            <a:r>
              <a:rPr lang="it-IT" dirty="0"/>
              <a:t>REST </a:t>
            </a:r>
            <a:r>
              <a:rPr lang="it-IT" dirty="0" err="1"/>
              <a:t>APIs</a:t>
            </a:r>
            <a:r>
              <a:rPr lang="it-IT" dirty="0"/>
              <a:t> for </a:t>
            </a:r>
            <a:r>
              <a:rPr lang="it-IT" dirty="0" err="1"/>
              <a:t>client-server</a:t>
            </a:r>
            <a:r>
              <a:rPr lang="it-IT" dirty="0"/>
              <a:t> </a:t>
            </a:r>
            <a:r>
              <a:rPr lang="it-IT" dirty="0" err="1"/>
              <a:t>communication</a:t>
            </a:r>
            <a:r>
              <a:rPr lang="it-IT" dirty="0"/>
              <a:t> (high </a:t>
            </a:r>
            <a:r>
              <a:rPr lang="it-IT" dirty="0" err="1"/>
              <a:t>level</a:t>
            </a:r>
            <a:r>
              <a:rPr lang="it-IT" dirty="0"/>
              <a:t> of decoupling)</a:t>
            </a:r>
          </a:p>
          <a:p>
            <a:r>
              <a:rPr lang="it-IT" dirty="0"/>
              <a:t>Multi-</a:t>
            </a:r>
            <a:r>
              <a:rPr lang="it-IT" dirty="0" err="1"/>
              <a:t>tier</a:t>
            </a:r>
            <a:r>
              <a:rPr lang="it-IT" dirty="0"/>
              <a:t> </a:t>
            </a:r>
            <a:r>
              <a:rPr lang="it-IT" dirty="0" err="1"/>
              <a:t>architecture</a:t>
            </a:r>
            <a:endParaRPr lang="it-IT" dirty="0"/>
          </a:p>
          <a:p>
            <a:r>
              <a:rPr lang="it-IT" dirty="0" err="1"/>
              <a:t>Thin</a:t>
            </a:r>
            <a:r>
              <a:rPr lang="it-IT" dirty="0"/>
              <a:t> client (</a:t>
            </a:r>
            <a:r>
              <a:rPr lang="it-IT" dirty="0" err="1"/>
              <a:t>better</a:t>
            </a:r>
            <a:r>
              <a:rPr lang="it-IT" dirty="0"/>
              <a:t> </a:t>
            </a:r>
            <a:r>
              <a:rPr lang="it-IT" dirty="0" err="1"/>
              <a:t>let</a:t>
            </a:r>
            <a:r>
              <a:rPr lang="it-IT" dirty="0"/>
              <a:t> the server do the </a:t>
            </a:r>
            <a:r>
              <a:rPr lang="it-IT" dirty="0" err="1"/>
              <a:t>dirty</a:t>
            </a:r>
            <a:r>
              <a:rPr lang="it-IT" dirty="0"/>
              <a:t> work)</a:t>
            </a:r>
          </a:p>
          <a:p>
            <a:r>
              <a:rPr lang="it-IT" dirty="0" err="1"/>
              <a:t>HTTPs</a:t>
            </a:r>
            <a:r>
              <a:rPr lang="it-IT" dirty="0"/>
              <a:t> to </a:t>
            </a:r>
            <a:r>
              <a:rPr lang="it-IT" dirty="0" err="1"/>
              <a:t>protect</a:t>
            </a:r>
            <a:r>
              <a:rPr lang="it-IT" dirty="0"/>
              <a:t> the users’ data</a:t>
            </a:r>
          </a:p>
          <a:p>
            <a:r>
              <a:rPr lang="it-IT" dirty="0"/>
              <a:t>And … </a:t>
            </a:r>
          </a:p>
          <a:p>
            <a:endParaRPr lang="en-US" dirty="0"/>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him/her.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55" y="4311650"/>
            <a:ext cx="1046958" cy="1297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5" y="4462745"/>
            <a:ext cx="2121975" cy="129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539" y="4336693"/>
            <a:ext cx="2532455" cy="1297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014008" y="4431263"/>
            <a:ext cx="906011" cy="1200329"/>
          </a:xfrm>
          <a:prstGeom prst="rect">
            <a:avLst/>
          </a:prstGeom>
          <a:noFill/>
        </p:spPr>
        <p:txBody>
          <a:bodyPr wrap="square" rtlCol="0">
            <a:spAutoFit/>
          </a:bodyPr>
          <a:lstStyle/>
          <a:p>
            <a:r>
              <a:rPr lang="it-IT" sz="72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5415383" y="4336693"/>
            <a:ext cx="906011" cy="1200329"/>
          </a:xfrm>
          <a:prstGeom prst="rect">
            <a:avLst/>
          </a:prstGeom>
          <a:noFill/>
        </p:spPr>
        <p:txBody>
          <a:bodyPr wrap="square" rtlCol="0">
            <a:spAutoFit/>
          </a:bodyPr>
          <a:lstStyle/>
          <a:p>
            <a:r>
              <a:rPr lang="it-IT" sz="7200" dirty="0"/>
              <a:t>+</a:t>
            </a:r>
          </a:p>
        </p:txBody>
      </p:sp>
      <p:pic>
        <p:nvPicPr>
          <p:cNvPr id="6" name="Picture 5" descr="Logo&#10;&#10;Description automatically generated">
            <a:extLst>
              <a:ext uri="{FF2B5EF4-FFF2-40B4-BE49-F238E27FC236}">
                <a16:creationId xmlns:a16="http://schemas.microsoft.com/office/drawing/2014/main" id="{2438E446-17D4-454D-BF03-67F6A46B1BFA}"/>
              </a:ext>
            </a:extLst>
          </p:cNvPr>
          <p:cNvPicPr>
            <a:picLocks noChangeAspect="1"/>
          </p:cNvPicPr>
          <p:nvPr/>
        </p:nvPicPr>
        <p:blipFill>
          <a:blip r:embed="rId5"/>
          <a:stretch>
            <a:fillRect/>
          </a:stretch>
        </p:blipFill>
        <p:spPr>
          <a:xfrm>
            <a:off x="6321394" y="4585403"/>
            <a:ext cx="2587641" cy="702907"/>
          </a:xfrm>
          <a:prstGeom prst="rect">
            <a:avLst/>
          </a:prstGeom>
        </p:spPr>
      </p:pic>
      <p:sp>
        <p:nvSpPr>
          <p:cNvPr id="7" name="TextBox 6">
            <a:extLst>
              <a:ext uri="{FF2B5EF4-FFF2-40B4-BE49-F238E27FC236}">
                <a16:creationId xmlns:a16="http://schemas.microsoft.com/office/drawing/2014/main" id="{BD77CB51-55FF-4672-A578-F1F78569FBB1}"/>
              </a:ext>
            </a:extLst>
          </p:cNvPr>
          <p:cNvSpPr txBox="1"/>
          <p:nvPr/>
        </p:nvSpPr>
        <p:spPr>
          <a:xfrm>
            <a:off x="8914931" y="4360425"/>
            <a:ext cx="728806"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728</TotalTime>
  <Words>633</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29</cp:revision>
  <dcterms:created xsi:type="dcterms:W3CDTF">2021-01-24T14:01:57Z</dcterms:created>
  <dcterms:modified xsi:type="dcterms:W3CDTF">2021-02-03T14:43:11Z</dcterms:modified>
</cp:coreProperties>
</file>