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9670" y="1166949"/>
            <a:ext cx="10572000" cy="1920838"/>
          </a:xfrm>
        </p:spPr>
        <p:txBody>
          <a:bodyPr/>
          <a:lstStyle/>
          <a:p>
            <a:r>
              <a:rPr lang="it-IT" dirty="0"/>
              <a:t>Tecnologie Informatiche </a:t>
            </a:r>
            <a:br>
              <a:rPr lang="it-IT" dirty="0"/>
            </a:br>
            <a:r>
              <a:rPr lang="it-IT" dirty="0"/>
              <a:t>per il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109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Piero</a:t>
            </a:r>
            <a:r>
              <a:rPr lang="en-US" dirty="0" smtClean="0"/>
              <a:t> </a:t>
            </a:r>
            <a:r>
              <a:rPr lang="en-US" dirty="0" err="1" smtClean="0"/>
              <a:t>Fraternali</a:t>
            </a:r>
            <a:endParaRPr lang="en-US" dirty="0" smtClean="0"/>
          </a:p>
          <a:p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Traccia</a:t>
            </a:r>
            <a:r>
              <a:rPr lang="en-US" dirty="0" smtClean="0"/>
              <a:t> 5 </a:t>
            </a:r>
            <a:r>
              <a:rPr lang="it-IT" dirty="0" smtClean="0"/>
              <a:t>- </a:t>
            </a:r>
            <a:r>
              <a:rPr lang="it-IT" dirty="0"/>
              <a:t>A.A. </a:t>
            </a:r>
            <a:r>
              <a:rPr lang="it-IT" dirty="0" smtClean="0"/>
              <a:t>2020/2021</a:t>
            </a:r>
          </a:p>
          <a:p>
            <a:r>
              <a:rPr lang="it-IT" dirty="0" smtClean="0"/>
              <a:t>Gabriel Raul Marini, Federico Morreale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5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3C413-FB6E-489C-9C48-1A30E24B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Sequence Diagrams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85B7F-9E12-4C7C-91AE-A6F833B2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51" y="2462257"/>
            <a:ext cx="10192772" cy="3636511"/>
          </a:xfrm>
        </p:spPr>
        <p:txBody>
          <a:bodyPr anchor="t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I sequence diagram che seguono dettagliano il flusso applicativo degli eventi core della web application.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Alcuni dettagli implementativi sono stati omessi in modo da fornire una visione consistente del flusso senza incorrere in descrizioni ripetitive o di poco interesse per lo scopo della presentazione.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C9C904-F50B-4D89-8B66-A757CCA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7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C9C904-F50B-4D89-8B66-A757CCA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13C413-FB6E-489C-9C48-1A30E24B23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0446" y="264781"/>
            <a:ext cx="1727250" cy="969963"/>
          </a:xfrm>
        </p:spPr>
        <p:txBody>
          <a:bodyPr/>
          <a:lstStyle/>
          <a:p>
            <a:r>
              <a:rPr lang="it-IT" dirty="0" smtClean="0"/>
              <a:t>Login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11" y="264781"/>
            <a:ext cx="8373360" cy="622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5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C9C904-F50B-4D89-8B66-A757CCA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13C413-FB6E-489C-9C48-1A30E24B23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0446" y="264781"/>
            <a:ext cx="2076994" cy="797138"/>
          </a:xfrm>
        </p:spPr>
        <p:txBody>
          <a:bodyPr/>
          <a:lstStyle/>
          <a:p>
            <a:r>
              <a:rPr lang="it-IT" dirty="0" smtClean="0"/>
              <a:t>Logout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91" y="565307"/>
            <a:ext cx="8373360" cy="41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9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C9C904-F50B-4D89-8B66-A757CCA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13C413-FB6E-489C-9C48-1A30E24B23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0446" y="264781"/>
            <a:ext cx="2076994" cy="797138"/>
          </a:xfrm>
        </p:spPr>
        <p:txBody>
          <a:bodyPr/>
          <a:lstStyle/>
          <a:p>
            <a:r>
              <a:rPr lang="it-IT" dirty="0" smtClean="0"/>
              <a:t>Home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89" y="413940"/>
            <a:ext cx="8969517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C9C904-F50B-4D89-8B66-A757CCA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13C413-FB6E-489C-9C48-1A30E24B23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0446" y="264781"/>
            <a:ext cx="2076994" cy="797138"/>
          </a:xfrm>
        </p:spPr>
        <p:txBody>
          <a:bodyPr/>
          <a:lstStyle/>
          <a:p>
            <a:r>
              <a:rPr lang="it-IT" dirty="0" smtClean="0"/>
              <a:t>Search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77" y="150074"/>
            <a:ext cx="8288383" cy="65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5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C9C904-F50B-4D89-8B66-A757CCA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13C413-FB6E-489C-9C48-1A30E24B23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0446" y="264781"/>
            <a:ext cx="2076994" cy="1328888"/>
          </a:xfrm>
        </p:spPr>
        <p:txBody>
          <a:bodyPr/>
          <a:lstStyle/>
          <a:p>
            <a:r>
              <a:rPr lang="it-IT" dirty="0" smtClean="0"/>
              <a:t>Save</a:t>
            </a:r>
            <a:br>
              <a:rPr lang="it-IT" dirty="0" smtClean="0"/>
            </a:br>
            <a:r>
              <a:rPr lang="it-IT" dirty="0" smtClean="0"/>
              <a:t>Article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51" y="153746"/>
            <a:ext cx="7602584" cy="65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6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C9C904-F50B-4D89-8B66-A757CCA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13C413-FB6E-489C-9C48-1A30E24B23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6978" y="287382"/>
            <a:ext cx="2076994" cy="705395"/>
          </a:xfrm>
        </p:spPr>
        <p:txBody>
          <a:bodyPr/>
          <a:lstStyle/>
          <a:p>
            <a:r>
              <a:rPr lang="it-IT" dirty="0" smtClean="0"/>
              <a:t>Cart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39" y="287382"/>
            <a:ext cx="7264081" cy="63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3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C9C904-F50B-4D89-8B66-A757CCA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13C413-FB6E-489C-9C48-1A30E24B23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228" y="888274"/>
            <a:ext cx="2704011" cy="705395"/>
          </a:xfrm>
        </p:spPr>
        <p:txBody>
          <a:bodyPr/>
          <a:lstStyle/>
          <a:p>
            <a:r>
              <a:rPr lang="it-IT" dirty="0" smtClean="0"/>
              <a:t>Get </a:t>
            </a:r>
            <a:br>
              <a:rPr lang="it-IT" dirty="0" smtClean="0"/>
            </a:br>
            <a:r>
              <a:rPr lang="it-IT" dirty="0" smtClean="0"/>
              <a:t>orders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04" y="256614"/>
            <a:ext cx="8596105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99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C9C904-F50B-4D89-8B66-A757CCA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13C413-FB6E-489C-9C48-1A30E24B23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7383" y="365761"/>
            <a:ext cx="2018211" cy="1260566"/>
          </a:xfrm>
        </p:spPr>
        <p:txBody>
          <a:bodyPr/>
          <a:lstStyle/>
          <a:p>
            <a:r>
              <a:rPr lang="it-IT" dirty="0" smtClean="0"/>
              <a:t>Create </a:t>
            </a:r>
            <a:br>
              <a:rPr lang="it-IT" dirty="0" smtClean="0"/>
            </a:br>
            <a:r>
              <a:rPr lang="it-IT" dirty="0" smtClean="0"/>
              <a:t>order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04" y="256614"/>
            <a:ext cx="8596105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73357" y="1475293"/>
            <a:ext cx="7284352" cy="1468800"/>
          </a:xfrm>
        </p:spPr>
        <p:txBody>
          <a:bodyPr/>
          <a:lstStyle/>
          <a:p>
            <a:r>
              <a:rPr lang="en-US" dirty="0" smtClean="0"/>
              <a:t>Grazie per </a:t>
            </a:r>
            <a:r>
              <a:rPr lang="en-US" dirty="0" err="1" smtClean="0"/>
              <a:t>l’attenzione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51810"/>
          </a:xfrm>
        </p:spPr>
        <p:txBody>
          <a:bodyPr/>
          <a:lstStyle/>
          <a:p>
            <a:r>
              <a:rPr lang="en-US" dirty="0" smtClean="0"/>
              <a:t>Gabriel Raul Marini</a:t>
            </a:r>
          </a:p>
          <a:p>
            <a:r>
              <a:rPr lang="en-US" dirty="0" smtClean="0"/>
              <a:t>Federico </a:t>
            </a:r>
            <a:r>
              <a:rPr lang="en-US" dirty="0" err="1" smtClean="0"/>
              <a:t>Morreale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841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in </a:t>
            </a:r>
            <a:r>
              <a:rPr lang="en-US" dirty="0"/>
              <a:t>a </a:t>
            </a:r>
            <a:r>
              <a:rPr lang="en-US" dirty="0" smtClean="0"/>
              <a:t>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 di un </a:t>
            </a:r>
            <a:r>
              <a:rPr lang="en-US" dirty="0" err="1" smtClean="0"/>
              <a:t>portale</a:t>
            </a:r>
            <a:r>
              <a:rPr lang="en-US" dirty="0" smtClean="0"/>
              <a:t> di e-commerce simile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commerciale</a:t>
            </a:r>
            <a:r>
              <a:rPr lang="en-US" dirty="0" smtClean="0"/>
              <a:t> </a:t>
            </a:r>
            <a:r>
              <a:rPr lang="en-US" dirty="0" err="1" smtClean="0"/>
              <a:t>offerta</a:t>
            </a:r>
            <a:r>
              <a:rPr lang="en-US" dirty="0" smtClean="0"/>
              <a:t> da </a:t>
            </a:r>
            <a:r>
              <a:rPr lang="en-US" dirty="0" err="1" smtClean="0"/>
              <a:t>AliExpress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articoli</a:t>
            </a:r>
            <a:r>
              <a:rPr lang="en-US" dirty="0" smtClean="0"/>
              <a:t> </a:t>
            </a:r>
            <a:r>
              <a:rPr lang="en-US" dirty="0" err="1" smtClean="0"/>
              <a:t>presenti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piattaforma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offerti</a:t>
            </a:r>
            <a:r>
              <a:rPr lang="en-US" dirty="0" smtClean="0"/>
              <a:t> da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fornitori</a:t>
            </a:r>
            <a:r>
              <a:rPr lang="en-US" dirty="0" smtClean="0"/>
              <a:t> </a:t>
            </a:r>
            <a:r>
              <a:rPr lang="en-US" dirty="0" err="1" smtClean="0"/>
              <a:t>caratterizzati</a:t>
            </a:r>
            <a:r>
              <a:rPr lang="en-US" dirty="0" smtClean="0"/>
              <a:t> da diverse </a:t>
            </a:r>
            <a:r>
              <a:rPr lang="en-US" dirty="0" err="1" smtClean="0"/>
              <a:t>politiche</a:t>
            </a:r>
            <a:r>
              <a:rPr lang="en-US" dirty="0" smtClean="0"/>
              <a:t> di </a:t>
            </a:r>
            <a:r>
              <a:rPr lang="en-US" dirty="0" err="1" smtClean="0"/>
              <a:t>spedizione</a:t>
            </a:r>
            <a:r>
              <a:rPr lang="en-US" dirty="0" smtClean="0"/>
              <a:t> e a cui è </a:t>
            </a:r>
            <a:r>
              <a:rPr lang="en-US" dirty="0" err="1" smtClean="0"/>
              <a:t>assegnata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valutazione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base </a:t>
            </a:r>
            <a:r>
              <a:rPr lang="en-US" dirty="0" err="1" smtClean="0"/>
              <a:t>dei</a:t>
            </a:r>
            <a:r>
              <a:rPr lang="en-US" dirty="0" smtClean="0"/>
              <a:t> feedback </a:t>
            </a:r>
            <a:r>
              <a:rPr lang="en-US" dirty="0" err="1" smtClean="0"/>
              <a:t>forniti</a:t>
            </a:r>
            <a:r>
              <a:rPr lang="en-US" dirty="0" smtClean="0"/>
              <a:t> </a:t>
            </a:r>
            <a:r>
              <a:rPr lang="en-US" dirty="0" err="1" smtClean="0"/>
              <a:t>dagli</a:t>
            </a:r>
            <a:r>
              <a:rPr lang="en-US" dirty="0" smtClean="0"/>
              <a:t> </a:t>
            </a:r>
            <a:r>
              <a:rPr lang="en-US" dirty="0" err="1" smtClean="0"/>
              <a:t>utenti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utente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</a:t>
            </a:r>
            <a:r>
              <a:rPr lang="en-US" dirty="0" err="1" smtClean="0"/>
              <a:t>grado</a:t>
            </a:r>
            <a:r>
              <a:rPr lang="en-US" dirty="0" smtClean="0"/>
              <a:t> di </a:t>
            </a:r>
            <a:r>
              <a:rPr lang="en-US" dirty="0" err="1" smtClean="0"/>
              <a:t>consultare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catalogo</a:t>
            </a:r>
            <a:r>
              <a:rPr lang="en-US" dirty="0" smtClean="0"/>
              <a:t> </a:t>
            </a:r>
            <a:r>
              <a:rPr lang="en-US" dirty="0" err="1" smtClean="0"/>
              <a:t>prodotti</a:t>
            </a:r>
            <a:r>
              <a:rPr lang="en-US" dirty="0" smtClean="0"/>
              <a:t> e per </a:t>
            </a:r>
            <a:r>
              <a:rPr lang="en-US" dirty="0" err="1" smtClean="0"/>
              <a:t>ognuno</a:t>
            </a:r>
            <a:r>
              <a:rPr lang="en-US" dirty="0" smtClean="0"/>
              <a:t> di </a:t>
            </a:r>
            <a:r>
              <a:rPr lang="en-US" dirty="0" err="1" smtClean="0"/>
              <a:t>essi</a:t>
            </a:r>
            <a:r>
              <a:rPr lang="en-US" dirty="0" smtClean="0"/>
              <a:t>  </a:t>
            </a:r>
            <a:r>
              <a:rPr lang="en-US" dirty="0" err="1" smtClean="0"/>
              <a:t>selezionare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fornitore</a:t>
            </a:r>
            <a:r>
              <a:rPr lang="en-US" dirty="0" smtClean="0"/>
              <a:t> da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desidera</a:t>
            </a:r>
            <a:r>
              <a:rPr lang="en-US" dirty="0" smtClean="0"/>
              <a:t> </a:t>
            </a:r>
            <a:r>
              <a:rPr lang="en-US" dirty="0" err="1" smtClean="0"/>
              <a:t>acquistare</a:t>
            </a:r>
            <a:r>
              <a:rPr lang="en-US" dirty="0" smtClean="0"/>
              <a:t> </a:t>
            </a:r>
            <a:r>
              <a:rPr lang="en-US" dirty="0" err="1" smtClean="0"/>
              <a:t>l’articolo</a:t>
            </a:r>
            <a:r>
              <a:rPr lang="en-US" dirty="0"/>
              <a:t> </a:t>
            </a:r>
            <a:r>
              <a:rPr lang="en-US" dirty="0" smtClean="0"/>
              <a:t>per poi </a:t>
            </a:r>
            <a:r>
              <a:rPr lang="en-US" dirty="0" err="1" smtClean="0"/>
              <a:t>procedere</a:t>
            </a:r>
            <a:r>
              <a:rPr lang="en-US" dirty="0" smtClean="0"/>
              <a:t> </a:t>
            </a:r>
            <a:r>
              <a:rPr lang="en-US" dirty="0" err="1" smtClean="0"/>
              <a:t>all’ordine</a:t>
            </a:r>
            <a:r>
              <a:rPr lang="en-US" dirty="0" smtClean="0"/>
              <a:t> </a:t>
            </a:r>
            <a:r>
              <a:rPr lang="en-US" dirty="0" err="1" smtClean="0"/>
              <a:t>specifico</a:t>
            </a:r>
            <a:r>
              <a:rPr lang="en-US" dirty="0" smtClean="0"/>
              <a:t> per </a:t>
            </a:r>
            <a:r>
              <a:rPr lang="en-US" dirty="0" err="1" smtClean="0"/>
              <a:t>fornitore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4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1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relazionale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7" y="86340"/>
            <a:ext cx="12355263" cy="6948906"/>
          </a:xfrm>
        </p:spPr>
      </p:pic>
      <p:sp>
        <p:nvSpPr>
          <p:cNvPr id="9" name="Rectangle 8"/>
          <p:cNvSpPr/>
          <p:nvPr/>
        </p:nvSpPr>
        <p:spPr>
          <a:xfrm>
            <a:off x="0" y="0"/>
            <a:ext cx="2823882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sz="4000" b="1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     IFML</a:t>
            </a:r>
            <a:endParaRPr lang="en-US" sz="40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52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966782-F3F8-4992-B559-30F48925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</a:t>
            </a:r>
            <a:r>
              <a:rPr lang="it-IT" dirty="0" smtClean="0"/>
              <a:t>Model-Controller (1/2)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6FFA0E-5ACC-470F-B145-41A642F1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52" y="2331344"/>
            <a:ext cx="3520739" cy="4304348"/>
          </a:xfrm>
        </p:spPr>
        <p:txBody>
          <a:bodyPr anchor="t">
            <a:normAutofit/>
          </a:bodyPr>
          <a:lstStyle/>
          <a:p>
            <a:r>
              <a:rPr lang="it-IT" b="1" dirty="0" smtClean="0"/>
              <a:t>Module Objects (beans)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ArticleBean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OrderBean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SellerBean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SellerOfferBean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ShippingPolicyBean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ViewBean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UserBean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F1111E-3B49-42AE-AA6B-6D69A6BE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F9600C4-C522-4272-A56A-F077EF632074}"/>
              </a:ext>
            </a:extLst>
          </p:cNvPr>
          <p:cNvSpPr txBox="1">
            <a:spLocks/>
          </p:cNvSpPr>
          <p:nvPr/>
        </p:nvSpPr>
        <p:spPr>
          <a:xfrm>
            <a:off x="7295607" y="2356718"/>
            <a:ext cx="4813662" cy="33383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2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  <a:p>
            <a:pPr lvl="1"/>
            <a:endParaRPr lang="it-IT" dirty="0"/>
          </a:p>
        </p:txBody>
      </p:sp>
      <p:sp>
        <p:nvSpPr>
          <p:cNvPr id="8" name="Rectangle 7"/>
          <p:cNvSpPr/>
          <p:nvPr/>
        </p:nvSpPr>
        <p:spPr>
          <a:xfrm>
            <a:off x="4164872" y="2344031"/>
            <a:ext cx="3489959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it-IT" b="1" dirty="0"/>
              <a:t>Utils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600" dirty="0"/>
              <a:t>ConnectionHandler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600" dirty="0"/>
              <a:t>GenericServlet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600" dirty="0"/>
              <a:t>Pair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600" dirty="0" smtClean="0"/>
              <a:t>QueryExecutor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600" dirty="0" smtClean="0"/>
              <a:t>@Ignore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1034" y="2356718"/>
            <a:ext cx="3108676" cy="296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it-IT" b="1" dirty="0"/>
              <a:t>Controllers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600" dirty="0"/>
              <a:t>CartController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600" dirty="0"/>
              <a:t>HomeController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600" dirty="0"/>
              <a:t>LoginController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600" dirty="0"/>
              <a:t>OrderController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600" dirty="0"/>
              <a:t>SaveArticleController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600" dirty="0"/>
              <a:t>SearchController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6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73742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7DC8F-039C-4172-8A11-12712AE5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Model-Controller </a:t>
            </a:r>
            <a:r>
              <a:rPr lang="it-IT" dirty="0" smtClean="0"/>
              <a:t>(2/2)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FF59A5-58C7-456E-B7E7-ED18A593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9469055-FC84-4FA9-A019-02317B9171DC}"/>
              </a:ext>
            </a:extLst>
          </p:cNvPr>
          <p:cNvSpPr txBox="1">
            <a:spLocks/>
          </p:cNvSpPr>
          <p:nvPr/>
        </p:nvSpPr>
        <p:spPr>
          <a:xfrm>
            <a:off x="732945" y="2677668"/>
            <a:ext cx="5132278" cy="37288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Data Access Objects (DAO)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UserDAO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dirty="0" smtClean="0"/>
              <a:t>checkCredentials(usrn</a:t>
            </a:r>
            <a:r>
              <a:rPr lang="it-IT" dirty="0"/>
              <a:t>, </a:t>
            </a:r>
            <a:r>
              <a:rPr lang="it-IT" dirty="0" smtClean="0"/>
              <a:t>pwd): Optional&lt;UserBean&gt;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ArticleDAO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dirty="0" smtClean="0"/>
              <a:t>findArticleById(id): Optional&lt;ArticleBean&gt;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dirty="0" smtClean="0"/>
              <a:t>findArticleByKeyword(keyword): List&lt;ArticleBean</a:t>
            </a:r>
            <a:r>
              <a:rPr lang="it-IT" dirty="0"/>
              <a:t>&gt;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dirty="0" smtClean="0"/>
              <a:t>findArticleByViews(userid): List&lt;ArticleBean</a:t>
            </a:r>
            <a:r>
              <a:rPr lang="it-IT" dirty="0"/>
              <a:t>&gt;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dirty="0" smtClean="0"/>
              <a:t>findLastArticles(limit): </a:t>
            </a:r>
            <a:r>
              <a:rPr lang="it-IT" dirty="0"/>
              <a:t>List&lt;ArticleBean&gt;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dirty="0" smtClean="0"/>
              <a:t>getArticePrice(sellerId, articleId): price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OrderDAO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dirty="0" smtClean="0"/>
              <a:t>findOrderById(orderId): Optional&lt;OrderBean&gt;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dirty="0" smtClean="0"/>
              <a:t>findOrders(userId): List&lt;OrderBean&gt;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dirty="0" smtClean="0"/>
              <a:t>createOrder(orderBean)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dirty="0" smtClean="0"/>
              <a:t>findArticlesByOrderId(orderId, sellerId): List&lt;ArticleBean&gt;</a:t>
            </a:r>
            <a:endParaRPr lang="it-IT" dirty="0" smtClean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E9FC96A-1CE1-443C-B285-FAA6B6241536}"/>
              </a:ext>
            </a:extLst>
          </p:cNvPr>
          <p:cNvSpPr txBox="1">
            <a:spLocks/>
          </p:cNvSpPr>
          <p:nvPr/>
        </p:nvSpPr>
        <p:spPr>
          <a:xfrm>
            <a:off x="5920754" y="2889680"/>
            <a:ext cx="3707933" cy="23753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16" name="Rectangle 15"/>
          <p:cNvSpPr/>
          <p:nvPr/>
        </p:nvSpPr>
        <p:spPr>
          <a:xfrm>
            <a:off x="5644486" y="3033371"/>
            <a:ext cx="6096000" cy="24437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100" dirty="0" smtClean="0"/>
              <a:t>SellerDAO</a:t>
            </a: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it-IT" sz="1100" dirty="0" smtClean="0"/>
              <a:t>getSellerFromId(id): Optional&lt;SellerBean&gt;</a:t>
            </a: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it-IT" sz="1100" dirty="0" smtClean="0"/>
              <a:t>findSellersByArticleId(articleId): List&lt;SellerBean&gt;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100" dirty="0" smtClean="0"/>
              <a:t>SellerArticleDAO</a:t>
            </a: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it-IT" sz="1100" dirty="0" smtClean="0"/>
              <a:t>findEntry(articleId, sellerId): Optional&lt;SelleArticleEntity&gt;</a:t>
            </a:r>
            <a:endParaRPr lang="it-IT" sz="1100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100" dirty="0" smtClean="0"/>
              <a:t>ShipmentPolicyDAO</a:t>
            </a: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it-IT" sz="1100" dirty="0" smtClean="0"/>
              <a:t>findPolicyByQty(sellerId, qty): Optional&lt;ShippingPolicyBean&gt;</a:t>
            </a: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it-IT" sz="1100" dirty="0" smtClean="0"/>
              <a:t>findPoliciesBySellerId(sellerId): List&lt;ShippingPolicyBean&gt;</a:t>
            </a:r>
            <a:endParaRPr lang="it-IT" sz="1100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1100" dirty="0" smtClean="0"/>
              <a:t>ViewDAO</a:t>
            </a: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it-IT" sz="1100" dirty="0" smtClean="0"/>
              <a:t>insertView(viewEntity)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76642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3C413-FB6E-489C-9C48-1A30E24B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Componenti </a:t>
            </a:r>
            <a:r>
              <a:rPr lang="it-IT" err="1"/>
              <a:t>Views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85B7F-9E12-4C7C-91AE-A6F833B2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279377"/>
            <a:ext cx="4604803" cy="4127110"/>
          </a:xfrm>
        </p:spPr>
        <p:txBody>
          <a:bodyPr anchor="t">
            <a:normAutofit/>
          </a:bodyPr>
          <a:lstStyle/>
          <a:p>
            <a:r>
              <a:rPr lang="it-IT" b="1" dirty="0"/>
              <a:t>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login.html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home.html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</a:t>
            </a:r>
            <a:r>
              <a:rPr lang="it-IT" dirty="0" smtClean="0"/>
              <a:t>art.html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results.html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orders.html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b="1" dirty="0"/>
              <a:t>Fragments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navbar.html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article_details.html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search_bar.html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it-I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C9C904-F50B-4D89-8B66-A757CCA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2FC0920-AB30-4A59-AAED-768D77C433E3}"/>
              </a:ext>
            </a:extLst>
          </p:cNvPr>
          <p:cNvSpPr txBox="1">
            <a:spLocks/>
          </p:cNvSpPr>
          <p:nvPr/>
        </p:nvSpPr>
        <p:spPr>
          <a:xfrm>
            <a:off x="6498771" y="2279377"/>
            <a:ext cx="4179560" cy="39516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CSS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global.css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home.css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l</a:t>
            </a:r>
            <a:r>
              <a:rPr lang="it-IT" dirty="0" smtClean="0"/>
              <a:t>ogin.css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search-bar.css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n</a:t>
            </a:r>
            <a:r>
              <a:rPr lang="it-IT" dirty="0" smtClean="0"/>
              <a:t>avbar.css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orders.css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a</a:t>
            </a:r>
            <a:r>
              <a:rPr lang="it-IT" dirty="0" smtClean="0"/>
              <a:t>rticle-details.css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62222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786F36D954514C8C4DA2A6EEE37D0F" ma:contentTypeVersion="14" ma:contentTypeDescription="Creare un nuovo documento." ma:contentTypeScope="" ma:versionID="b9e60e88b710db64b0ab38dea9b29f9c">
  <xsd:schema xmlns:xsd="http://www.w3.org/2001/XMLSchema" xmlns:xs="http://www.w3.org/2001/XMLSchema" xmlns:p="http://schemas.microsoft.com/office/2006/metadata/properties" xmlns:ns3="7faec442-65fb-4342-af88-d7bf081dd003" xmlns:ns4="a39ed30e-e404-40bb-8308-aa03e085f91e" targetNamespace="http://schemas.microsoft.com/office/2006/metadata/properties" ma:root="true" ma:fieldsID="b9a9f95ae0ca4e8f43f16b997350fcda" ns3:_="" ns4:_="">
    <xsd:import namespace="7faec442-65fb-4342-af88-d7bf081dd003"/>
    <xsd:import namespace="a39ed30e-e404-40bb-8308-aa03e085f9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aec442-65fb-4342-af88-d7bf081dd0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ed30e-e404-40bb-8308-aa03e085f91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A5048E-4585-4A41-9B60-63684990786A}">
  <ds:schemaRefs>
    <ds:schemaRef ds:uri="7faec442-65fb-4342-af88-d7bf081dd003"/>
    <ds:schemaRef ds:uri="a39ed30e-e404-40bb-8308-aa03e085f91e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1FAD3DF-8367-436C-B779-79F89133C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A32B3B-8FD5-487D-8647-E146B21A95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aec442-65fb-4342-af88-d7bf081dd003"/>
    <ds:schemaRef ds:uri="a39ed30e-e404-40bb-8308-aa03e085f9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99</TotalTime>
  <Words>340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Courier New</vt:lpstr>
      <vt:lpstr>Wingdings</vt:lpstr>
      <vt:lpstr>Wingdings 2</vt:lpstr>
      <vt:lpstr>Quotable</vt:lpstr>
      <vt:lpstr>Tecnologie Informatiche  per il Web</vt:lpstr>
      <vt:lpstr>The project in a nutshell</vt:lpstr>
      <vt:lpstr>E/R Diagram</vt:lpstr>
      <vt:lpstr>Modello relazionale</vt:lpstr>
      <vt:lpstr>PowerPoint Presentation</vt:lpstr>
      <vt:lpstr>PowerPoint Presentation</vt:lpstr>
      <vt:lpstr>Componenti Model-Controller (1/2)</vt:lpstr>
      <vt:lpstr>Componenti Model-Controller (2/2)</vt:lpstr>
      <vt:lpstr>Componenti Views</vt:lpstr>
      <vt:lpstr>Sequence Diagrams</vt:lpstr>
      <vt:lpstr>Login</vt:lpstr>
      <vt:lpstr>Logout</vt:lpstr>
      <vt:lpstr>Home</vt:lpstr>
      <vt:lpstr>Search</vt:lpstr>
      <vt:lpstr>Save Article</vt:lpstr>
      <vt:lpstr>Cart</vt:lpstr>
      <vt:lpstr>Get  orders</vt:lpstr>
      <vt:lpstr>Create  order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Tecnologie Informatiche  per il Web</dc:title>
  <dc:creator>Marini Gabriel Raul</dc:creator>
  <cp:lastModifiedBy>Gabriel Raul Marini</cp:lastModifiedBy>
  <cp:revision>10</cp:revision>
  <dcterms:created xsi:type="dcterms:W3CDTF">2021-06-17T14:42:17Z</dcterms:created>
  <dcterms:modified xsi:type="dcterms:W3CDTF">2021-07-17T10:31:05Z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0x01010046786F36D954514C8C4DA2A6EEE37D0F</vt:lpwstr>
  </property>
</Properties>
</file>