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9670" y="1166949"/>
            <a:ext cx="10572000" cy="1920838"/>
          </a:xfrm>
        </p:spPr>
        <p:txBody>
          <a:bodyPr/>
          <a:lstStyle/>
          <a:p>
            <a:r>
              <a:rPr lang="it-IT" dirty="0"/>
              <a:t>Tecnologie Informatiche </a:t>
            </a:r>
            <a:br>
              <a:rPr lang="it-IT" dirty="0"/>
            </a:br>
            <a:r>
              <a:rPr lang="it-IT" dirty="0"/>
              <a:t>per il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10947"/>
          </a:xfrm>
        </p:spPr>
        <p:txBody>
          <a:bodyPr/>
          <a:lstStyle/>
          <a:p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Traccia</a:t>
            </a:r>
            <a:r>
              <a:rPr lang="en-US" dirty="0" smtClean="0"/>
              <a:t> 5 </a:t>
            </a:r>
            <a:r>
              <a:rPr lang="it-IT" dirty="0" smtClean="0"/>
              <a:t>- </a:t>
            </a:r>
            <a:r>
              <a:rPr lang="it-IT" dirty="0"/>
              <a:t>A.A. </a:t>
            </a:r>
            <a:r>
              <a:rPr lang="it-IT" dirty="0" smtClean="0"/>
              <a:t>2020/2021</a:t>
            </a:r>
          </a:p>
          <a:p>
            <a:r>
              <a:rPr lang="it-IT" dirty="0" smtClean="0"/>
              <a:t>Gabriel Raul Marini, Federico Morreale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5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in </a:t>
            </a:r>
            <a:r>
              <a:rPr lang="en-US" dirty="0"/>
              <a:t>a </a:t>
            </a:r>
            <a:r>
              <a:rPr lang="en-US" dirty="0" smtClean="0"/>
              <a:t>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Il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 di un </a:t>
            </a:r>
            <a:r>
              <a:rPr lang="en-US" dirty="0" err="1" smtClean="0"/>
              <a:t>portale</a:t>
            </a:r>
            <a:r>
              <a:rPr lang="en-US" dirty="0" smtClean="0"/>
              <a:t> di e-commerce simile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commerciale</a:t>
            </a:r>
            <a:r>
              <a:rPr lang="en-US" dirty="0" smtClean="0"/>
              <a:t> </a:t>
            </a:r>
            <a:r>
              <a:rPr lang="en-US" dirty="0" err="1" smtClean="0"/>
              <a:t>offerta</a:t>
            </a:r>
            <a:r>
              <a:rPr lang="en-US" dirty="0" smtClean="0"/>
              <a:t> da </a:t>
            </a:r>
            <a:r>
              <a:rPr lang="en-US" dirty="0" err="1" smtClean="0"/>
              <a:t>AliExpress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articoli</a:t>
            </a:r>
            <a:r>
              <a:rPr lang="en-US" dirty="0" smtClean="0"/>
              <a:t> </a:t>
            </a:r>
            <a:r>
              <a:rPr lang="en-US" dirty="0" err="1" smtClean="0"/>
              <a:t>presenti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piattaforma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offerti</a:t>
            </a:r>
            <a:r>
              <a:rPr lang="en-US" dirty="0" smtClean="0"/>
              <a:t> da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fornitori</a:t>
            </a:r>
            <a:r>
              <a:rPr lang="en-US" dirty="0" smtClean="0"/>
              <a:t> </a:t>
            </a:r>
            <a:r>
              <a:rPr lang="en-US" dirty="0" err="1" smtClean="0"/>
              <a:t>caratterizzati</a:t>
            </a:r>
            <a:r>
              <a:rPr lang="en-US" dirty="0" smtClean="0"/>
              <a:t> da diverse </a:t>
            </a:r>
            <a:r>
              <a:rPr lang="en-US" dirty="0" err="1" smtClean="0"/>
              <a:t>politiche</a:t>
            </a:r>
            <a:r>
              <a:rPr lang="en-US" dirty="0" smtClean="0"/>
              <a:t> di </a:t>
            </a:r>
            <a:r>
              <a:rPr lang="en-US" dirty="0" err="1" smtClean="0"/>
              <a:t>spedizione</a:t>
            </a:r>
            <a:r>
              <a:rPr lang="en-US" dirty="0" smtClean="0"/>
              <a:t> e a cui è </a:t>
            </a:r>
            <a:r>
              <a:rPr lang="en-US" dirty="0" err="1" smtClean="0"/>
              <a:t>assegnata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valutazione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base </a:t>
            </a:r>
            <a:r>
              <a:rPr lang="en-US" dirty="0" err="1" smtClean="0"/>
              <a:t>dei</a:t>
            </a:r>
            <a:r>
              <a:rPr lang="en-US" dirty="0" smtClean="0"/>
              <a:t> feedback </a:t>
            </a:r>
            <a:r>
              <a:rPr lang="en-US" dirty="0" err="1" smtClean="0"/>
              <a:t>forniti</a:t>
            </a:r>
            <a:r>
              <a:rPr lang="en-US" dirty="0" smtClean="0"/>
              <a:t> </a:t>
            </a:r>
            <a:r>
              <a:rPr lang="en-US" dirty="0" err="1" smtClean="0"/>
              <a:t>dagli</a:t>
            </a:r>
            <a:r>
              <a:rPr lang="en-US" dirty="0" smtClean="0"/>
              <a:t> </a:t>
            </a:r>
            <a:r>
              <a:rPr lang="en-US" dirty="0" err="1" smtClean="0"/>
              <a:t>utenti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utente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in </a:t>
            </a:r>
            <a:r>
              <a:rPr lang="en-US" dirty="0" err="1" smtClean="0"/>
              <a:t>grado</a:t>
            </a:r>
            <a:r>
              <a:rPr lang="en-US" dirty="0" smtClean="0"/>
              <a:t> di </a:t>
            </a:r>
            <a:r>
              <a:rPr lang="en-US" dirty="0" err="1" smtClean="0"/>
              <a:t>consultare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catalogo</a:t>
            </a:r>
            <a:r>
              <a:rPr lang="en-US" dirty="0" smtClean="0"/>
              <a:t> </a:t>
            </a:r>
            <a:r>
              <a:rPr lang="en-US" dirty="0" err="1" smtClean="0"/>
              <a:t>prodotti</a:t>
            </a:r>
            <a:r>
              <a:rPr lang="en-US" dirty="0" smtClean="0"/>
              <a:t> e per </a:t>
            </a:r>
            <a:r>
              <a:rPr lang="en-US" dirty="0" err="1" smtClean="0"/>
              <a:t>ognuno</a:t>
            </a:r>
            <a:r>
              <a:rPr lang="en-US" dirty="0" smtClean="0"/>
              <a:t> di </a:t>
            </a:r>
            <a:r>
              <a:rPr lang="en-US" dirty="0" err="1" smtClean="0"/>
              <a:t>essi</a:t>
            </a:r>
            <a:r>
              <a:rPr lang="en-US" dirty="0" smtClean="0"/>
              <a:t>  </a:t>
            </a:r>
            <a:r>
              <a:rPr lang="en-US" dirty="0" err="1" smtClean="0"/>
              <a:t>selezionare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fornitore</a:t>
            </a:r>
            <a:r>
              <a:rPr lang="en-US" dirty="0" smtClean="0"/>
              <a:t> da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desidera</a:t>
            </a:r>
            <a:r>
              <a:rPr lang="en-US" dirty="0" smtClean="0"/>
              <a:t> </a:t>
            </a:r>
            <a:r>
              <a:rPr lang="en-US" dirty="0" err="1" smtClean="0"/>
              <a:t>acquistare</a:t>
            </a:r>
            <a:r>
              <a:rPr lang="en-US" dirty="0" smtClean="0"/>
              <a:t> </a:t>
            </a:r>
            <a:r>
              <a:rPr lang="en-US" dirty="0" err="1" smtClean="0"/>
              <a:t>l’articolo</a:t>
            </a:r>
            <a:r>
              <a:rPr lang="en-US" dirty="0"/>
              <a:t> </a:t>
            </a:r>
            <a:r>
              <a:rPr lang="en-US" dirty="0" smtClean="0"/>
              <a:t>per poi </a:t>
            </a:r>
            <a:r>
              <a:rPr lang="en-US" dirty="0" err="1" smtClean="0"/>
              <a:t>procedere</a:t>
            </a:r>
            <a:r>
              <a:rPr lang="en-US" dirty="0" smtClean="0"/>
              <a:t> </a:t>
            </a:r>
            <a:r>
              <a:rPr lang="en-US" dirty="0" err="1" smtClean="0"/>
              <a:t>all’ordine</a:t>
            </a:r>
            <a:r>
              <a:rPr lang="en-US" dirty="0" smtClean="0"/>
              <a:t> </a:t>
            </a:r>
            <a:r>
              <a:rPr lang="en-US" dirty="0" err="1" smtClean="0"/>
              <a:t>specifico</a:t>
            </a:r>
            <a:r>
              <a:rPr lang="en-US" dirty="0" smtClean="0"/>
              <a:t> per </a:t>
            </a:r>
            <a:r>
              <a:rPr lang="en-US" dirty="0" err="1" smtClean="0"/>
              <a:t>fornitore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4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1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relazionale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7" y="86340"/>
            <a:ext cx="12355263" cy="6948906"/>
          </a:xfrm>
        </p:spPr>
      </p:pic>
      <p:sp>
        <p:nvSpPr>
          <p:cNvPr id="9" name="Rectangle 8"/>
          <p:cNvSpPr/>
          <p:nvPr/>
        </p:nvSpPr>
        <p:spPr>
          <a:xfrm>
            <a:off x="0" y="0"/>
            <a:ext cx="2823882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sz="4000" b="1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     IFML</a:t>
            </a:r>
            <a:endParaRPr lang="en-US" sz="40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52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966782-F3F8-4992-B559-30F48925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Model-Controller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6FFA0E-5ACC-470F-B145-41A642F1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16" y="2331344"/>
            <a:ext cx="3375170" cy="4304348"/>
          </a:xfrm>
        </p:spPr>
        <p:txBody>
          <a:bodyPr anchor="t">
            <a:normAutofit/>
          </a:bodyPr>
          <a:lstStyle/>
          <a:p>
            <a:r>
              <a:rPr lang="it-IT" b="1" dirty="0"/>
              <a:t>Module Objects (beans)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ArticleBean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OrderBean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SellerBean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UserBean</a:t>
            </a:r>
            <a:endParaRPr lang="it-IT" dirty="0"/>
          </a:p>
          <a:p>
            <a:r>
              <a:rPr lang="it-IT" b="1" dirty="0" smtClean="0"/>
              <a:t>Utils</a:t>
            </a:r>
            <a:endParaRPr lang="it-IT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ConnectionHandler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GenericServlet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Pair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QueryExecutor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F1111E-3B49-42AE-AA6B-6D69A6BE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F9600C4-C522-4272-A56A-F077EF632074}"/>
              </a:ext>
            </a:extLst>
          </p:cNvPr>
          <p:cNvSpPr txBox="1">
            <a:spLocks/>
          </p:cNvSpPr>
          <p:nvPr/>
        </p:nvSpPr>
        <p:spPr>
          <a:xfrm>
            <a:off x="3601674" y="2297788"/>
            <a:ext cx="7713212" cy="430434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2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00" b="1" dirty="0"/>
              <a:t>Controllers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500" dirty="0" smtClean="0"/>
              <a:t>CartController</a:t>
            </a:r>
            <a:endParaRPr lang="it-IT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500" dirty="0" smtClean="0"/>
              <a:t>HomeController</a:t>
            </a:r>
            <a:endParaRPr lang="it-IT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500" dirty="0" smtClean="0"/>
              <a:t>LoginController</a:t>
            </a:r>
            <a:endParaRPr lang="it-IT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500" dirty="0" smtClean="0"/>
              <a:t>OrderController</a:t>
            </a:r>
            <a:endParaRPr lang="it-IT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500" dirty="0" smtClean="0"/>
              <a:t>SaveArticleController</a:t>
            </a:r>
            <a:endParaRPr lang="it-IT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500" dirty="0" smtClean="0"/>
              <a:t>SearchController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500" dirty="0" smtClean="0"/>
              <a:t>Logout</a:t>
            </a:r>
            <a:endParaRPr lang="it-IT" sz="1500" dirty="0"/>
          </a:p>
          <a:p>
            <a:pPr marL="457200" lvl="1" indent="0">
              <a:buNone/>
            </a:pP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742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7DC8F-039C-4172-8A11-12712AE5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Componenti Model-Controller (cont.)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FF59A5-58C7-456E-B7E7-ED18A593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9469055-FC84-4FA9-A019-02317B9171DC}"/>
              </a:ext>
            </a:extLst>
          </p:cNvPr>
          <p:cNvSpPr txBox="1">
            <a:spLocks/>
          </p:cNvSpPr>
          <p:nvPr/>
        </p:nvSpPr>
        <p:spPr>
          <a:xfrm>
            <a:off x="1595647" y="2889680"/>
            <a:ext cx="3707933" cy="23753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Data Access Objects (DAO)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ArticleDAO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OrderDAO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UserDAO</a:t>
            </a: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BE9FC96A-1CE1-443C-B285-FAA6B6241536}"/>
              </a:ext>
            </a:extLst>
          </p:cNvPr>
          <p:cNvSpPr txBox="1">
            <a:spLocks/>
          </p:cNvSpPr>
          <p:nvPr/>
        </p:nvSpPr>
        <p:spPr>
          <a:xfrm>
            <a:off x="5920754" y="2889680"/>
            <a:ext cx="3707933" cy="23753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42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3C413-FB6E-489C-9C48-1A30E24B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Componenti </a:t>
            </a:r>
            <a:r>
              <a:rPr lang="it-IT" err="1"/>
              <a:t>Views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85B7F-9E12-4C7C-91AE-A6F833B2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297" y="2279377"/>
            <a:ext cx="4105626" cy="3636511"/>
          </a:xfrm>
        </p:spPr>
        <p:txBody>
          <a:bodyPr anchor="t">
            <a:normAutofit/>
          </a:bodyPr>
          <a:lstStyle/>
          <a:p>
            <a:r>
              <a:rPr lang="it-IT" b="1" dirty="0"/>
              <a:t>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l</a:t>
            </a:r>
            <a:r>
              <a:rPr lang="it-IT" dirty="0" smtClean="0"/>
              <a:t>ogin.html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home.html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c</a:t>
            </a:r>
            <a:r>
              <a:rPr lang="it-IT" dirty="0" smtClean="0"/>
              <a:t>art.html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r</a:t>
            </a:r>
            <a:r>
              <a:rPr lang="it-IT" dirty="0" smtClean="0"/>
              <a:t>esults.html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C9C904-F50B-4D89-8B66-A757CCA5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2FC0920-AB30-4A59-AAED-768D77C433E3}"/>
              </a:ext>
            </a:extLst>
          </p:cNvPr>
          <p:cNvSpPr txBox="1">
            <a:spLocks/>
          </p:cNvSpPr>
          <p:nvPr/>
        </p:nvSpPr>
        <p:spPr>
          <a:xfrm>
            <a:off x="6572705" y="2279377"/>
            <a:ext cx="410562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CSS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Style.css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b="1" dirty="0" smtClean="0"/>
              <a:t>JS</a:t>
            </a:r>
            <a:endParaRPr lang="it-IT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Qualcosa.js</a:t>
            </a:r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b="1" dirty="0"/>
              <a:t>Fragments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smtClean="0"/>
              <a:t>navbar.html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2222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786F36D954514C8C4DA2A6EEE37D0F" ma:contentTypeVersion="14" ma:contentTypeDescription="Creare un nuovo documento." ma:contentTypeScope="" ma:versionID="b9e60e88b710db64b0ab38dea9b29f9c">
  <xsd:schema xmlns:xsd="http://www.w3.org/2001/XMLSchema" xmlns:xs="http://www.w3.org/2001/XMLSchema" xmlns:p="http://schemas.microsoft.com/office/2006/metadata/properties" xmlns:ns3="7faec442-65fb-4342-af88-d7bf081dd003" xmlns:ns4="a39ed30e-e404-40bb-8308-aa03e085f91e" targetNamespace="http://schemas.microsoft.com/office/2006/metadata/properties" ma:root="true" ma:fieldsID="b9a9f95ae0ca4e8f43f16b997350fcda" ns3:_="" ns4:_="">
    <xsd:import namespace="7faec442-65fb-4342-af88-d7bf081dd003"/>
    <xsd:import namespace="a39ed30e-e404-40bb-8308-aa03e085f9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aec442-65fb-4342-af88-d7bf081dd0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9ed30e-e404-40bb-8308-aa03e085f91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A32B3B-8FD5-487D-8647-E146B21A95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aec442-65fb-4342-af88-d7bf081dd003"/>
    <ds:schemaRef ds:uri="a39ed30e-e404-40bb-8308-aa03e085f9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FAD3DF-8367-436C-B779-79F89133C2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5048E-4585-4A41-9B60-63684990786A}">
  <ds:schemaRefs>
    <ds:schemaRef ds:uri="http://schemas.microsoft.com/office/infopath/2007/PartnerControls"/>
    <ds:schemaRef ds:uri="a39ed30e-e404-40bb-8308-aa03e085f91e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7faec442-65fb-4342-af88-d7bf081dd0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54</TotalTime>
  <Words>168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Courier New</vt:lpstr>
      <vt:lpstr>Wingdings</vt:lpstr>
      <vt:lpstr>Wingdings 2</vt:lpstr>
      <vt:lpstr>Quotable</vt:lpstr>
      <vt:lpstr>Tecnologie Informatiche  per il Web</vt:lpstr>
      <vt:lpstr>The project in a nutshell</vt:lpstr>
      <vt:lpstr>E/R Diagram</vt:lpstr>
      <vt:lpstr>Modello relazionale</vt:lpstr>
      <vt:lpstr>PowerPoint Presentation</vt:lpstr>
      <vt:lpstr>PowerPoint Presentation</vt:lpstr>
      <vt:lpstr>Componenti Model-Controller</vt:lpstr>
      <vt:lpstr>Componenti Model-Controller (cont.)</vt:lpstr>
      <vt:lpstr>Componenti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Tecnologie Informatiche  per il Web</dc:title>
  <dc:creator>Marini Gabriel Raul</dc:creator>
  <cp:lastModifiedBy>Gabriel Raul Marini</cp:lastModifiedBy>
  <cp:revision>5</cp:revision>
  <dcterms:created xsi:type="dcterms:W3CDTF">2021-06-17T14:42:17Z</dcterms:created>
  <dcterms:modified xsi:type="dcterms:W3CDTF">2021-06-17T15:36:21Z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0x01010046786F36D954514C8C4DA2A6EEE37D0F</vt:lpwstr>
  </property>
</Properties>
</file>