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930822-1FA8-4716-A21E-D7819700DBB3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728" autoAdjust="0"/>
  </p:normalViewPr>
  <p:slideViewPr>
    <p:cSldViewPr>
      <p:cViewPr varScale="1">
        <p:scale>
          <a:sx n="71" d="100"/>
          <a:sy n="71" d="100"/>
        </p:scale>
        <p:origin x="5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E0087-205E-475D-B9F7-441EAED58169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9157-D6CE-4201-A695-6D7E49A2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0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8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0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2453-4147-4C7A-BDB0-0580C07D47BF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2852936"/>
            <a:ext cx="3168352" cy="79208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9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 классы и псевдо элементы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 классы</a:t>
            </a:r>
            <a:endParaRPr lang="en-US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 элементы</a:t>
            </a:r>
            <a:endParaRPr lang="en-US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(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шапка сайта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:nth-child()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Домашнее задание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0" y="6477559"/>
            <a:ext cx="191911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104</a:t>
            </a:r>
            <a:r>
              <a:rPr lang="en-US" sz="1100" dirty="0" smtClean="0"/>
              <a:t> </a:t>
            </a:r>
            <a:r>
              <a:rPr lang="ru-RU" sz="1100" dirty="0" smtClean="0"/>
              <a:t>– </a:t>
            </a:r>
            <a:r>
              <a:rPr lang="en-US" sz="1100" dirty="0" smtClean="0"/>
              <a:t>CSS</a:t>
            </a:r>
            <a:r>
              <a:rPr lang="ru-RU" sz="1100" dirty="0" smtClean="0"/>
              <a:t> </a:t>
            </a:r>
            <a:r>
              <a:rPr lang="en-US" sz="1100" dirty="0" smtClean="0"/>
              <a:t>PSEUDO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4748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Псевдо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Псевдокласс</a:t>
            </a:r>
            <a:r>
              <a:rPr lang="ru-RU" dirty="0"/>
              <a:t> в CSS — это ключевое слово, добавленное к селектору, которое определяет его особое состояние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selector:pseudo-class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property: value;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Псевдо классы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01" y="1600200"/>
            <a:ext cx="7022797" cy="4525963"/>
          </a:xfrm>
        </p:spPr>
      </p:pic>
    </p:spTree>
    <p:extLst>
      <p:ext uri="{BB962C8B-B14F-4D97-AF65-F5344CB8AC3E}">
        <p14:creationId xmlns:p14="http://schemas.microsoft.com/office/powerpoint/2010/main" val="17756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Псевдо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Псевдоэлемент</a:t>
            </a:r>
            <a:r>
              <a:rPr lang="ru-RU" dirty="0"/>
              <a:t> в CSS — это ключевое слово, добавляемое к селектору, которое позволяет стилизовать определённую часть выбранного элемента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selector::pseudo-element {</a:t>
            </a:r>
          </a:p>
          <a:p>
            <a:pPr marL="0" indent="0">
              <a:buNone/>
            </a:pPr>
            <a:r>
              <a:rPr lang="en-US" dirty="0"/>
              <a:t>  property: value;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6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Псевдо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::before</a:t>
            </a:r>
          </a:p>
          <a:p>
            <a:pPr marL="0" indent="0">
              <a:buNone/>
            </a:pPr>
            <a:r>
              <a:rPr lang="en-US" sz="4400" dirty="0" smtClean="0"/>
              <a:t>::after</a:t>
            </a:r>
          </a:p>
          <a:p>
            <a:pPr marL="0" indent="0">
              <a:buNone/>
            </a:pPr>
            <a:r>
              <a:rPr lang="en-US" sz="4400" dirty="0" smtClean="0"/>
              <a:t>::first-letter</a:t>
            </a:r>
          </a:p>
          <a:p>
            <a:pPr marL="0" indent="0">
              <a:buNone/>
            </a:pPr>
            <a:r>
              <a:rPr lang="en-US" sz="4400" dirty="0" smtClean="0"/>
              <a:t>::first-line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4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    &lt;header </a:t>
            </a:r>
            <a:r>
              <a:rPr lang="en-US" i="1" dirty="0"/>
              <a:t>class</a:t>
            </a:r>
            <a:r>
              <a:rPr lang="en-US" dirty="0"/>
              <a:t>="header"&gt;</a:t>
            </a:r>
          </a:p>
          <a:p>
            <a:pPr marL="0" indent="0">
              <a:buNone/>
            </a:pPr>
            <a:r>
              <a:rPr lang="en-US" dirty="0"/>
              <a:t>        &lt;div </a:t>
            </a:r>
            <a:r>
              <a:rPr lang="en-US" i="1" dirty="0"/>
              <a:t>class</a:t>
            </a:r>
            <a:r>
              <a:rPr lang="en-US" dirty="0"/>
              <a:t>="container"&gt;</a:t>
            </a:r>
          </a:p>
          <a:p>
            <a:pPr marL="0" indent="0">
              <a:buNone/>
            </a:pPr>
            <a:r>
              <a:rPr lang="en-US" dirty="0"/>
              <a:t>            &lt;</a:t>
            </a:r>
            <a:r>
              <a:rPr lang="en-US" dirty="0" err="1"/>
              <a:t>nav</a:t>
            </a:r>
            <a:r>
              <a:rPr lang="en-US" dirty="0"/>
              <a:t> </a:t>
            </a:r>
            <a:r>
              <a:rPr lang="en-US" i="1" dirty="0"/>
              <a:t>class</a:t>
            </a:r>
            <a:r>
              <a:rPr lang="en-US" dirty="0"/>
              <a:t>="navigation"&gt;</a:t>
            </a:r>
          </a:p>
          <a:p>
            <a:pPr marL="0" indent="0">
              <a:buNone/>
            </a:pPr>
            <a:r>
              <a:rPr lang="en-US" dirty="0"/>
              <a:t>                &lt;div </a:t>
            </a:r>
            <a:r>
              <a:rPr lang="en-US" i="1" dirty="0"/>
              <a:t>class</a:t>
            </a:r>
            <a:r>
              <a:rPr lang="en-US" dirty="0"/>
              <a:t>="logo"&gt;</a:t>
            </a:r>
          </a:p>
          <a:p>
            <a:pPr marL="0" indent="0">
              <a:buNone/>
            </a:pPr>
            <a:r>
              <a:rPr lang="en-US" dirty="0"/>
              <a:t>                    &lt;h1 </a:t>
            </a:r>
            <a:r>
              <a:rPr lang="en-US" i="1" dirty="0"/>
              <a:t>class</a:t>
            </a:r>
            <a:r>
              <a:rPr lang="en-US" dirty="0"/>
              <a:t>="logo--title"&gt;Logo&lt;/h1&gt;</a:t>
            </a:r>
          </a:p>
          <a:p>
            <a:pPr marL="0" indent="0">
              <a:buNone/>
            </a:pPr>
            <a:r>
              <a:rPr lang="en-US" dirty="0"/>
              <a:t>                &lt;/div&gt;</a:t>
            </a:r>
          </a:p>
          <a:p>
            <a:pPr marL="0" indent="0">
              <a:buNone/>
            </a:pPr>
            <a:r>
              <a:rPr lang="en-US" dirty="0"/>
              <a:t>                &lt;div </a:t>
            </a:r>
            <a:r>
              <a:rPr lang="en-US" i="1" dirty="0"/>
              <a:t>class</a:t>
            </a:r>
            <a:r>
              <a:rPr lang="en-US" dirty="0"/>
              <a:t>="menu--button"&gt;</a:t>
            </a:r>
          </a:p>
          <a:p>
            <a:pPr marL="0" indent="0">
              <a:buNone/>
            </a:pPr>
            <a:r>
              <a:rPr lang="en-US" dirty="0"/>
              <a:t>                    &lt;span&gt;&lt;/span&gt;</a:t>
            </a:r>
          </a:p>
          <a:p>
            <a:pPr marL="0" indent="0">
              <a:buNone/>
            </a:pPr>
            <a:r>
              <a:rPr lang="en-US" dirty="0"/>
              <a:t>                    &lt;span&gt;&lt;/span&gt;</a:t>
            </a:r>
          </a:p>
          <a:p>
            <a:pPr marL="0" indent="0">
              <a:buNone/>
            </a:pPr>
            <a:r>
              <a:rPr lang="en-US" dirty="0"/>
              <a:t>                    &lt;span&gt;&lt;/span&gt;</a:t>
            </a:r>
          </a:p>
          <a:p>
            <a:pPr marL="0" indent="0">
              <a:buNone/>
            </a:pPr>
            <a:r>
              <a:rPr lang="en-US" dirty="0"/>
              <a:t>                &lt;/div&gt;</a:t>
            </a:r>
          </a:p>
          <a:p>
            <a:pPr marL="0" indent="0">
              <a:buNone/>
            </a:pPr>
            <a:r>
              <a:rPr lang="en-US" dirty="0"/>
              <a:t>                &lt;</a:t>
            </a:r>
            <a:r>
              <a:rPr lang="en-US" dirty="0" err="1"/>
              <a:t>ul</a:t>
            </a:r>
            <a:r>
              <a:rPr lang="en-US" dirty="0"/>
              <a:t> </a:t>
            </a:r>
            <a:r>
              <a:rPr lang="en-US" i="1" dirty="0"/>
              <a:t>class</a:t>
            </a:r>
            <a:r>
              <a:rPr lang="en-US" dirty="0"/>
              <a:t>="menu"&gt;</a:t>
            </a:r>
          </a:p>
          <a:p>
            <a:pPr marL="0" indent="0">
              <a:buNone/>
            </a:pPr>
            <a:r>
              <a:rPr lang="en-US" dirty="0"/>
              <a:t>                    &lt;li </a:t>
            </a:r>
            <a:r>
              <a:rPr lang="en-US" i="1" dirty="0"/>
              <a:t>class</a:t>
            </a:r>
            <a:r>
              <a:rPr lang="en-US" dirty="0"/>
              <a:t>="menu--item"&gt;&lt;a </a:t>
            </a:r>
            <a:r>
              <a:rPr lang="en-US" i="1" dirty="0" err="1"/>
              <a:t>href</a:t>
            </a:r>
            <a:r>
              <a:rPr lang="en-US" dirty="0"/>
              <a:t>="#" </a:t>
            </a:r>
            <a:r>
              <a:rPr lang="en-US" i="1" dirty="0"/>
              <a:t>class</a:t>
            </a:r>
            <a:r>
              <a:rPr lang="en-US" dirty="0"/>
              <a:t>="menu--link"&gt;Home&lt;/a&gt;&lt;/li&gt;</a:t>
            </a:r>
          </a:p>
          <a:p>
            <a:pPr marL="0" indent="0">
              <a:buNone/>
            </a:pPr>
            <a:r>
              <a:rPr lang="en-US" dirty="0"/>
              <a:t>                    &lt;li </a:t>
            </a:r>
            <a:r>
              <a:rPr lang="en-US" i="1" dirty="0"/>
              <a:t>class</a:t>
            </a:r>
            <a:r>
              <a:rPr lang="en-US" dirty="0"/>
              <a:t>="menu--item"&gt;&lt;a </a:t>
            </a:r>
            <a:r>
              <a:rPr lang="en-US" i="1" dirty="0" err="1"/>
              <a:t>href</a:t>
            </a:r>
            <a:r>
              <a:rPr lang="en-US" dirty="0"/>
              <a:t>="#" </a:t>
            </a:r>
            <a:r>
              <a:rPr lang="en-US" i="1" dirty="0"/>
              <a:t>class</a:t>
            </a:r>
            <a:r>
              <a:rPr lang="en-US" dirty="0"/>
              <a:t>="menu--link"&gt;Projects&lt;/a&gt;&lt;/li&gt;</a:t>
            </a:r>
          </a:p>
          <a:p>
            <a:pPr marL="0" indent="0">
              <a:buNone/>
            </a:pPr>
            <a:r>
              <a:rPr lang="en-US" dirty="0"/>
              <a:t>                    &lt;li </a:t>
            </a:r>
            <a:r>
              <a:rPr lang="en-US" i="1" dirty="0"/>
              <a:t>class</a:t>
            </a:r>
            <a:r>
              <a:rPr lang="en-US" dirty="0"/>
              <a:t>="menu--item"&gt;&lt;a </a:t>
            </a:r>
            <a:r>
              <a:rPr lang="en-US" i="1" dirty="0" err="1"/>
              <a:t>href</a:t>
            </a:r>
            <a:r>
              <a:rPr lang="en-US" dirty="0"/>
              <a:t>="#" </a:t>
            </a:r>
            <a:r>
              <a:rPr lang="en-US" i="1" dirty="0"/>
              <a:t>class</a:t>
            </a:r>
            <a:r>
              <a:rPr lang="en-US" dirty="0"/>
              <a:t>="menu--link"&gt;About us&lt;/a&gt;&lt;/li&gt;</a:t>
            </a:r>
          </a:p>
          <a:p>
            <a:pPr marL="0" indent="0">
              <a:buNone/>
            </a:pPr>
            <a:r>
              <a:rPr lang="en-US" dirty="0"/>
              <a:t>                    &lt;li </a:t>
            </a:r>
            <a:r>
              <a:rPr lang="en-US" i="1" dirty="0"/>
              <a:t>class</a:t>
            </a:r>
            <a:r>
              <a:rPr lang="en-US" dirty="0"/>
              <a:t>="menu--item"&gt;&lt;a </a:t>
            </a:r>
            <a:r>
              <a:rPr lang="en-US" i="1" dirty="0" err="1"/>
              <a:t>href</a:t>
            </a:r>
            <a:r>
              <a:rPr lang="en-US" dirty="0"/>
              <a:t>="#" </a:t>
            </a:r>
            <a:r>
              <a:rPr lang="en-US" i="1" dirty="0"/>
              <a:t>class</a:t>
            </a:r>
            <a:r>
              <a:rPr lang="en-US" dirty="0"/>
              <a:t>="menu--link"&gt;Contacts&lt;/a&gt;&lt;/li&gt;</a:t>
            </a:r>
          </a:p>
          <a:p>
            <a:pPr marL="0" indent="0">
              <a:buNone/>
            </a:pPr>
            <a:r>
              <a:rPr lang="en-US" dirty="0"/>
              <a:t>                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           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       &lt;/div&gt;</a:t>
            </a:r>
          </a:p>
          <a:p>
            <a:pPr marL="0" indent="0">
              <a:buNone/>
            </a:pPr>
            <a:r>
              <a:rPr lang="en-US" dirty="0"/>
              <a:t>    &lt;/header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1290"/>
            <a:ext cx="8291513" cy="3984054"/>
          </a:xfrm>
        </p:spPr>
      </p:pic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6070"/>
            <a:ext cx="8291513" cy="716623"/>
          </a:xfr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36840"/>
            <a:ext cx="8291513" cy="7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103</Words>
  <Application>Microsoft Office PowerPoint</Application>
  <PresentationFormat>Экран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Frontend 104</vt:lpstr>
      <vt:lpstr>Псевдо классы и псевдо элементы</vt:lpstr>
      <vt:lpstr>Псевдо классы</vt:lpstr>
      <vt:lpstr>Псевдо классы</vt:lpstr>
      <vt:lpstr>Псевдо элементы</vt:lpstr>
      <vt:lpstr>Псевдо элементы</vt:lpstr>
      <vt:lpstr>Меню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Андрей</dc:creator>
  <cp:lastModifiedBy>Andrei</cp:lastModifiedBy>
  <cp:revision>53</cp:revision>
  <dcterms:created xsi:type="dcterms:W3CDTF">2019-10-09T09:04:25Z</dcterms:created>
  <dcterms:modified xsi:type="dcterms:W3CDTF">2019-10-23T19:11:46Z</dcterms:modified>
</cp:coreProperties>
</file>