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28" autoAdjust="0"/>
  </p:normalViewPr>
  <p:slideViewPr>
    <p:cSldViewPr>
      <p:cViewPr varScale="1">
        <p:scale>
          <a:sx n="71" d="100"/>
          <a:sy n="71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Learn/CSS/CSS_layout/Flexbox" TargetMode="External"/><Relationship Id="rId2" Type="http://schemas.openxmlformats.org/officeDocument/2006/relationships/hyperlink" Target="https://medium.com/@stasonmars/%D0%B2%D0%B5%CC%88%D1%80%D1%81%D1%82%D0%BA%D0%B0-%D0%BD%D0%B0-flexbox-%D0%B2-css-%D0%BF%D0%BE%D0%BB%D0%BD%D1%8B%D0%B8%CC%86-%D1%81%D0%BF%D1%80%D0%B0%D0%B2%D0%BE%D1%87%D0%BD%D0%B8%D0%BA-e26662cf87e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container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elements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191911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104</a:t>
            </a:r>
            <a:r>
              <a:rPr lang="en-US" sz="1100" dirty="0" smtClean="0"/>
              <a:t> </a:t>
            </a:r>
            <a:r>
              <a:rPr lang="ru-RU" sz="1100" dirty="0" smtClean="0"/>
              <a:t>– </a:t>
            </a:r>
            <a:r>
              <a:rPr lang="en-US" sz="1100" dirty="0" smtClean="0"/>
              <a:t>CSS</a:t>
            </a:r>
            <a:r>
              <a:rPr lang="ru-RU" sz="1100" dirty="0" smtClean="0"/>
              <a:t> </a:t>
            </a:r>
            <a:r>
              <a:rPr lang="en-US" sz="1100" dirty="0" smtClean="0"/>
              <a:t>PSEUDO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Flex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https://medium.com/@stasonmars/%D0%B2%D0%B5%CC%88%D1%80%D1%81%D1%82%D0%BA%D0%B0-%D0%BD%D0%B0-flexbox-%D0%B2-css-%D0%BF%D0%BE%D0%BB%D0%BD%D1%8B%D0%B8%CC%86-%</a:t>
            </a:r>
            <a:r>
              <a:rPr lang="en-US" dirty="0" smtClean="0">
                <a:hlinkClick r:id="rId2"/>
              </a:rPr>
              <a:t>D1%81%D0%BF%D1%80%D0%B0%D0%B2%D0%BE%D1%87%D0%BD%D0%B8%D0%BA-e26662cf87e0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developer.mozilla.org/ru/docs/Learn/CSS/CSS_layout/Flexbox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8600" dirty="0">
                <a:solidFill>
                  <a:schemeClr val="bg1"/>
                </a:solidFill>
              </a:rPr>
              <a:t>d</a:t>
            </a:r>
            <a:r>
              <a:rPr lang="en-US" sz="8600" dirty="0" smtClean="0">
                <a:solidFill>
                  <a:schemeClr val="bg1"/>
                </a:solidFill>
              </a:rPr>
              <a:t>isplay: flex;</a:t>
            </a:r>
            <a:endParaRPr lang="ru-RU" sz="8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осей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" y="1748896"/>
            <a:ext cx="7149206" cy="4228571"/>
          </a:xfrm>
        </p:spPr>
      </p:pic>
    </p:spTree>
    <p:extLst>
      <p:ext uri="{BB962C8B-B14F-4D97-AF65-F5344CB8AC3E}">
        <p14:creationId xmlns:p14="http://schemas.microsoft.com/office/powerpoint/2010/main" val="17756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Позиционивароние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600000" cy="5131911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00" y="1417638"/>
            <a:ext cx="3600000" cy="4763079"/>
          </a:xfrm>
        </p:spPr>
      </p:pic>
    </p:spTree>
    <p:extLst>
      <p:ext uri="{BB962C8B-B14F-4D97-AF65-F5344CB8AC3E}">
        <p14:creationId xmlns:p14="http://schemas.microsoft.com/office/powerpoint/2010/main" val="3219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11560" y="1600200"/>
            <a:ext cx="3884240" cy="4525963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Контейнер: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flex-direction</a:t>
            </a:r>
          </a:p>
          <a:p>
            <a:pPr marL="0" indent="0">
              <a:buNone/>
            </a:pPr>
            <a:r>
              <a:rPr lang="en-US" dirty="0" smtClean="0"/>
              <a:t>flex-wrap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flex-flow</a:t>
            </a:r>
          </a:p>
          <a:p>
            <a:pPr marL="0" indent="0">
              <a:buNone/>
            </a:pPr>
            <a:r>
              <a:rPr lang="en-US" dirty="0" smtClean="0"/>
              <a:t>justify-content</a:t>
            </a:r>
          </a:p>
          <a:p>
            <a:pPr marL="0" indent="0">
              <a:buNone/>
            </a:pPr>
            <a:r>
              <a:rPr lang="en-US" dirty="0" smtClean="0"/>
              <a:t>align-items</a:t>
            </a:r>
          </a:p>
          <a:p>
            <a:pPr marL="0" indent="0">
              <a:buNone/>
            </a:pPr>
            <a:r>
              <a:rPr lang="en-US" dirty="0" smtClean="0"/>
              <a:t>align-content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Элемент:</a:t>
            </a:r>
          </a:p>
          <a:p>
            <a:pPr marL="0" indent="0">
              <a:buNone/>
            </a:pPr>
            <a:r>
              <a:rPr lang="en-US" dirty="0"/>
              <a:t>flex-grow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flex-shrink</a:t>
            </a:r>
          </a:p>
          <a:p>
            <a:pPr marL="0" indent="0">
              <a:buNone/>
            </a:pPr>
            <a:r>
              <a:rPr lang="en-US" dirty="0" smtClean="0"/>
              <a:t>flex-basis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f</a:t>
            </a:r>
            <a:r>
              <a:rPr lang="en-US" smtClean="0">
                <a:solidFill>
                  <a:srgbClr val="FFFF00"/>
                </a:solidFill>
              </a:rPr>
              <a:t>lex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align-self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6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57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Frontend 106</vt:lpstr>
      <vt:lpstr>Flex</vt:lpstr>
      <vt:lpstr>Технология Flex</vt:lpstr>
      <vt:lpstr>Расположение осей</vt:lpstr>
      <vt:lpstr>Позиционивароние</vt:lpstr>
      <vt:lpstr>Свойства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Andrei</cp:lastModifiedBy>
  <cp:revision>61</cp:revision>
  <dcterms:created xsi:type="dcterms:W3CDTF">2019-10-09T09:04:25Z</dcterms:created>
  <dcterms:modified xsi:type="dcterms:W3CDTF">2019-11-01T15:44:06Z</dcterms:modified>
</cp:coreProperties>
</file>