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28" autoAdjust="0"/>
  </p:normalViewPr>
  <p:slideViewPr>
    <p:cSldViewPr>
      <p:cViewPr varScale="1">
        <p:scale>
          <a:sx n="75" d="100"/>
          <a:sy n="75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wid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heigh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mar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padd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bord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css/list-sty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CSS" TargetMode="External"/><Relationship Id="rId5" Type="http://schemas.openxmlformats.org/officeDocument/2006/relationships/hyperlink" Target="https://ru.wikipedia.org/wiki/%D0%AF%D0%B7%D1%8B%D0%BA_%D1%80%D0%B0%D0%B7%D0%BC%D0%B5%D1%82%D0%BA%D0%B8" TargetMode="External"/><Relationship Id="rId4" Type="http://schemas.openxmlformats.org/officeDocument/2006/relationships/hyperlink" Target="https://ru.wikipedia.org/wiki/%D0%A4%D0%BE%D1%80%D0%BC%D0%B0%D0%BB%D1%8C%D0%BD%D1%8B%D0%B9_%D1%8F%D0%B7%D1%8B%D0%B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102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note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   background-color: yellow; 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paragraph1 {</a:t>
            </a:r>
          </a:p>
          <a:p>
            <a:pPr marL="0" indent="0">
              <a:buNone/>
            </a:pPr>
            <a:r>
              <a:rPr lang="en-US" dirty="0"/>
              <a:t>    margin: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/>
              <a:t>="http://www.somesite.com"] {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4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Контекстный селектор</a:t>
            </a:r>
            <a:br>
              <a:rPr lang="ru-RU" dirty="0" smtClean="0"/>
            </a:br>
            <a:r>
              <a:rPr lang="ru-RU" dirty="0" smtClean="0"/>
              <a:t>(Селектор потомков)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div#paragraph1 </a:t>
            </a:r>
            <a:r>
              <a:rPr lang="en-US" dirty="0" err="1"/>
              <a:t>p.note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17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дочерних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p.note</a:t>
            </a:r>
            <a:r>
              <a:rPr lang="en-US" dirty="0" smtClean="0"/>
              <a:t> </a:t>
            </a:r>
            <a:r>
              <a:rPr lang="en-US" dirty="0"/>
              <a:t>&gt; b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71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Селектор элементов одного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+ p {</a:t>
            </a:r>
          </a:p>
          <a:p>
            <a:pPr marL="0" indent="0">
              <a:buNone/>
            </a:pPr>
            <a:r>
              <a:rPr lang="en-US" dirty="0"/>
              <a:t>   font-size: 24px;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6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</a:t>
            </a:r>
            <a:r>
              <a:rPr lang="ru-RU" dirty="0" err="1" smtClean="0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a:active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96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</a:t>
            </a:r>
            <a:r>
              <a:rPr lang="ru-RU" dirty="0" err="1" smtClean="0"/>
              <a:t>псевдоэлементов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::first-letter {</a:t>
            </a:r>
          </a:p>
          <a:p>
            <a:pPr marL="0" indent="0">
              <a:buNone/>
            </a:pPr>
            <a:r>
              <a:rPr lang="en-US" dirty="0"/>
              <a:t>   font-size: 32px;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::before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content: ‘ ’;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display: block;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width: 100%;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font-size: 32px;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62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свойства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display,</a:t>
            </a:r>
          </a:p>
          <a:p>
            <a:pPr marL="0" indent="0">
              <a:buNone/>
            </a:pPr>
            <a:r>
              <a:rPr lang="en-US" dirty="0" smtClean="0"/>
              <a:t>width, height, margin, padding</a:t>
            </a:r>
          </a:p>
          <a:p>
            <a:pPr marL="0" indent="0">
              <a:buNone/>
            </a:pPr>
            <a:r>
              <a:rPr lang="en-US" dirty="0" smtClean="0"/>
              <a:t>border, border-radius,</a:t>
            </a:r>
          </a:p>
          <a:p>
            <a:pPr marL="0" indent="0">
              <a:buNone/>
            </a:pPr>
            <a:r>
              <a:rPr lang="en-US" dirty="0" smtClean="0"/>
              <a:t>background, color,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font-family, font-size, font-style, font-weight,</a:t>
            </a:r>
          </a:p>
          <a:p>
            <a:pPr marL="0" indent="0">
              <a:buNone/>
            </a:pPr>
            <a:r>
              <a:rPr lang="en-US" dirty="0" smtClean="0"/>
              <a:t>text-decoration, text-transform,</a:t>
            </a:r>
          </a:p>
          <a:p>
            <a:pPr marL="0" indent="0">
              <a:buNone/>
            </a:pPr>
            <a:r>
              <a:rPr lang="en-US" dirty="0" smtClean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86707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управляет типом элемента.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isplay: block;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блочный элемент</a:t>
            </a:r>
          </a:p>
          <a:p>
            <a:pPr marL="0" indent="0">
              <a:buNone/>
            </a:pPr>
            <a:r>
              <a:rPr lang="en-US" dirty="0" smtClean="0"/>
              <a:t>display: inline;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строчный элемент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display: inline-block;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сточно-блочный</a:t>
            </a:r>
          </a:p>
          <a:p>
            <a:pPr marL="0" indent="0">
              <a:buNone/>
            </a:pPr>
            <a:r>
              <a:rPr lang="en-US" dirty="0" smtClean="0"/>
              <a:t>display: flex;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флекс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контейнер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 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проекта. Пути к файлам.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Трех страничный сайт.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Каскадные таблицы стилей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подключения.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Селекторы.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свойства.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183611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102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CSS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Ширина элемента. Не работает на строчных элементах.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width: 100px;		width: 50%;</a:t>
            </a:r>
          </a:p>
          <a:p>
            <a:pPr marL="0" indent="0">
              <a:buNone/>
            </a:pPr>
            <a:r>
              <a:rPr lang="en-US" dirty="0" smtClean="0"/>
              <a:t>width: auto;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https://developer.mozilla.org/ru/docs/Web/CSS/width</a:t>
            </a:r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07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Высота элемента</a:t>
            </a:r>
          </a:p>
          <a:p>
            <a:pPr marL="0" indent="0">
              <a:buNone/>
            </a:pPr>
            <a:r>
              <a:rPr lang="en-US" dirty="0" smtClean="0"/>
              <a:t>height</a:t>
            </a:r>
            <a:r>
              <a:rPr lang="en-US" dirty="0"/>
              <a:t>: 150px;</a:t>
            </a:r>
          </a:p>
          <a:p>
            <a:pPr marL="0" indent="0">
              <a:buNone/>
            </a:pPr>
            <a:r>
              <a:rPr lang="en-US" dirty="0"/>
              <a:t>height: 6em;</a:t>
            </a:r>
          </a:p>
          <a:p>
            <a:pPr marL="0" indent="0">
              <a:buNone/>
            </a:pPr>
            <a:r>
              <a:rPr lang="en-US" dirty="0"/>
              <a:t>height: 75%;</a:t>
            </a:r>
          </a:p>
          <a:p>
            <a:pPr marL="0" indent="0">
              <a:buNone/>
            </a:pPr>
            <a:r>
              <a:rPr lang="en-US" dirty="0"/>
              <a:t>height: auto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https://developer.mozilla.org/ru/docs/Web/CSS/height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14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Внешний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отступ на всех четырех сторонах элемента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developer.mozilla.org/ru/docs/Web/CSS/margin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/* </a:t>
            </a:r>
            <a:r>
              <a:rPr lang="ru-RU" dirty="0"/>
              <a:t>Применяется ко всем четырём сторонам */</a:t>
            </a:r>
          </a:p>
          <a:p>
            <a:pPr marL="0" indent="0">
              <a:buNone/>
            </a:pPr>
            <a:r>
              <a:rPr lang="en-US" dirty="0"/>
              <a:t>margin: 1em;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по вертикали | по горизонтали */</a:t>
            </a:r>
          </a:p>
          <a:p>
            <a:pPr marL="0" indent="0">
              <a:buNone/>
            </a:pPr>
            <a:r>
              <a:rPr lang="en-US" dirty="0"/>
              <a:t>margin: 5% auto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margin: 0 auto; - </a:t>
            </a:r>
            <a:r>
              <a:rPr lang="ru-RU" dirty="0" smtClean="0"/>
              <a:t>центровка элемента по горизонтали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сверху | горизонтально | снизу */</a:t>
            </a:r>
          </a:p>
          <a:p>
            <a:pPr marL="0" indent="0">
              <a:buNone/>
            </a:pPr>
            <a:r>
              <a:rPr lang="en-US" dirty="0"/>
              <a:t>margin: 1em auto 2em;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сверху | справа | снизу | слева */</a:t>
            </a:r>
          </a:p>
          <a:p>
            <a:pPr marL="0" indent="0">
              <a:buNone/>
            </a:pPr>
            <a:r>
              <a:rPr lang="en-US" dirty="0"/>
              <a:t>margin: 2px 1em 0 auto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margin-top			margin-left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margin-bottom		margin-right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6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нутренние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 отступы/поля со всех сторон элемента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https://developer.mozilla.org/ru/docs/Web/CSS/padding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/* Применяется для всех 4 сторон */</a:t>
            </a:r>
          </a:p>
          <a:p>
            <a:pPr marL="0" indent="0">
              <a:buNone/>
            </a:pPr>
            <a:r>
              <a:rPr lang="en-US" dirty="0"/>
              <a:t>padding: 1em;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По вертикали | По горизонтали */</a:t>
            </a:r>
          </a:p>
          <a:p>
            <a:pPr marL="0" indent="0">
              <a:buNone/>
            </a:pPr>
            <a:r>
              <a:rPr lang="en-US" dirty="0"/>
              <a:t>padding: 5% 10%;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Сверху | По горизонтали | Снизу */</a:t>
            </a:r>
          </a:p>
          <a:p>
            <a:pPr marL="0" indent="0">
              <a:buNone/>
            </a:pPr>
            <a:r>
              <a:rPr lang="en-US" dirty="0"/>
              <a:t>padding: 1em 2em </a:t>
            </a:r>
            <a:r>
              <a:rPr lang="en-US" dirty="0" err="1"/>
              <a:t>2em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Сверху | Справа | Снизу | Слева */</a:t>
            </a:r>
          </a:p>
          <a:p>
            <a:pPr marL="0" indent="0">
              <a:buNone/>
            </a:pPr>
            <a:r>
              <a:rPr lang="en-US" dirty="0"/>
              <a:t>padding: 2px 1em 0 1em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padding-top		padding-left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padding-bottom		padding-right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Границы элемента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developer.mozilla.org/ru/docs/Web/CSS/border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border</a:t>
            </a:r>
            <a:r>
              <a:rPr lang="en-US" dirty="0"/>
              <a:t>: solid;</a:t>
            </a:r>
          </a:p>
          <a:p>
            <a:pPr marL="0" indent="0">
              <a:buNone/>
            </a:pPr>
            <a:r>
              <a:rPr lang="en-US" dirty="0"/>
              <a:t>border: dashed red;</a:t>
            </a:r>
          </a:p>
          <a:p>
            <a:pPr marL="0" indent="0">
              <a:buNone/>
            </a:pPr>
            <a:r>
              <a:rPr lang="en-US" dirty="0"/>
              <a:t>border: 1rem solid;</a:t>
            </a:r>
          </a:p>
          <a:p>
            <a:pPr marL="0" indent="0">
              <a:buNone/>
            </a:pPr>
            <a:r>
              <a:rPr lang="en-US" dirty="0"/>
              <a:t>border: thick double #32a1ce;</a:t>
            </a:r>
          </a:p>
          <a:p>
            <a:pPr marL="0" indent="0">
              <a:buNone/>
            </a:pPr>
            <a:r>
              <a:rPr lang="en-US" dirty="0"/>
              <a:t>border: 4mm ridge </a:t>
            </a:r>
            <a:r>
              <a:rPr lang="en-US" dirty="0" err="1"/>
              <a:t>rgba</a:t>
            </a:r>
            <a:r>
              <a:rPr lang="en-US" dirty="0"/>
              <a:t>(170, 50, 220, .6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border: 1px solid #212121;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border-top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border-left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border-bottom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border-right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2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элемента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1888230"/>
            <a:ext cx="8153819" cy="3949903"/>
          </a:xfrm>
        </p:spPr>
      </p:pic>
    </p:spTree>
    <p:extLst>
      <p:ext uri="{BB962C8B-B14F-4D97-AF65-F5344CB8AC3E}">
        <p14:creationId xmlns:p14="http://schemas.microsoft.com/office/powerpoint/2010/main" val="356317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Фон элемента</a:t>
            </a:r>
          </a:p>
          <a:p>
            <a:pPr marL="0" indent="0">
              <a:buNone/>
            </a:pPr>
            <a:r>
              <a:rPr lang="en-US" sz="2400" dirty="0" smtClean="0"/>
              <a:t>background: green;</a:t>
            </a:r>
          </a:p>
          <a:p>
            <a:pPr marL="0" indent="0">
              <a:buNone/>
            </a:pPr>
            <a:r>
              <a:rPr lang="en-US" sz="2400" dirty="0"/>
              <a:t>background-color: #74992e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background-color: </a:t>
            </a:r>
            <a:r>
              <a:rPr lang="en-US" sz="2400" dirty="0" smtClean="0"/>
              <a:t>#CCC;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- серый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background-color: </a:t>
            </a:r>
            <a:r>
              <a:rPr lang="en-US" sz="2400" dirty="0" smtClean="0"/>
              <a:t>#FFF;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- белый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background-color: </a:t>
            </a:r>
            <a:r>
              <a:rPr lang="en-US" sz="2400" dirty="0" smtClean="0"/>
              <a:t>#000;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черный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background-color: </a:t>
            </a:r>
            <a:r>
              <a:rPr lang="en-US" sz="2400" dirty="0" err="1"/>
              <a:t>rgb</a:t>
            </a:r>
            <a:r>
              <a:rPr lang="en-US" sz="2400" dirty="0"/>
              <a:t>(255, 255, 128);</a:t>
            </a:r>
          </a:p>
          <a:p>
            <a:pPr marL="0" indent="0">
              <a:buNone/>
            </a:pPr>
            <a:r>
              <a:rPr lang="en-US" sz="2400" dirty="0"/>
              <a:t>background-color: </a:t>
            </a:r>
            <a:r>
              <a:rPr lang="en-US" sz="2400" dirty="0" err="1"/>
              <a:t>rgba</a:t>
            </a:r>
            <a:r>
              <a:rPr lang="en-US" sz="2400" dirty="0"/>
              <a:t>(255, 255, 128, .5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background: content-box </a:t>
            </a:r>
            <a:r>
              <a:rPr lang="en-US" sz="2400" dirty="0"/>
              <a:t>radial-gradient(crimson, </a:t>
            </a:r>
            <a:r>
              <a:rPr lang="en-US" sz="2400" dirty="0" err="1"/>
              <a:t>skyblue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background: no-repeat </a:t>
            </a:r>
            <a:r>
              <a:rPr lang="en-US" sz="2400" dirty="0" err="1" smtClean="0"/>
              <a:t>url</a:t>
            </a:r>
            <a:r>
              <a:rPr lang="en-US" sz="2400" dirty="0"/>
              <a:t>("../../media/examples/lizard.png</a:t>
            </a:r>
            <a:r>
              <a:rPr lang="en-US" sz="2400" dirty="0" smtClean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7784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Цвет текста. Ссылки не наследуют цвет текста.</a:t>
            </a:r>
          </a:p>
          <a:p>
            <a:pPr marL="0" indent="0">
              <a:buNone/>
            </a:pPr>
            <a:r>
              <a:rPr lang="en-US" dirty="0" smtClean="0"/>
              <a:t>color: </a:t>
            </a:r>
            <a:r>
              <a:rPr lang="en-US" dirty="0"/>
              <a:t>green;</a:t>
            </a: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#74992e;</a:t>
            </a: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#CCC;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- серый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#FFF;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- белый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#000;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черный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err="1"/>
              <a:t>rgb</a:t>
            </a:r>
            <a:r>
              <a:rPr lang="en-US" dirty="0"/>
              <a:t>(255, 255, 128);</a:t>
            </a:r>
          </a:p>
          <a:p>
            <a:pPr marL="0" indent="0">
              <a:buNone/>
            </a:pP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err="1"/>
              <a:t>rgba</a:t>
            </a:r>
            <a:r>
              <a:rPr lang="en-US" dirty="0"/>
              <a:t>(255, 255, 128, .5);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4660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ru-RU" dirty="0" smtClean="0"/>
              <a:t>перечеркнутый текст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text-decoration</a:t>
            </a:r>
            <a:r>
              <a:rPr lang="en-US" dirty="0"/>
              <a:t>: </a:t>
            </a:r>
            <a:r>
              <a:rPr lang="en-US" dirty="0" smtClean="0"/>
              <a:t>line-through;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/* линия над текстом */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text-decoration: </a:t>
            </a:r>
            <a:r>
              <a:rPr lang="en-US" dirty="0" err="1" smtClean="0"/>
              <a:t>overline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/* линия под текстом */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text-decoration: </a:t>
            </a:r>
            <a:r>
              <a:rPr lang="en-US" dirty="0" smtClean="0"/>
              <a:t>underline;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/* отменяет все эффекты </a:t>
            </a:r>
            <a:r>
              <a:rPr lang="en-US" dirty="0" smtClean="0"/>
              <a:t>text-decoration, </a:t>
            </a:r>
            <a:r>
              <a:rPr lang="ru-RU" dirty="0" smtClean="0"/>
              <a:t>в том числе подчеркивание ссылок */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text-decoration: </a:t>
            </a:r>
            <a:r>
              <a:rPr lang="en-US" dirty="0" smtClean="0"/>
              <a:t>none;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htmlbook.ru/css/list-style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Универсальное свойство, позволяющее одновременно задать стиль маркера, его положение, а также изображение, которое будет использоваться в качестве маркера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list-style: none;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5" y="1417638"/>
            <a:ext cx="4751009" cy="5004000"/>
          </a:xfrm>
        </p:spPr>
      </p:pic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5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Карточки 10-14. Разбить на блоки. Написать </a:t>
            </a:r>
            <a:r>
              <a:rPr lang="en-US" dirty="0" smtClean="0"/>
              <a:t>html </a:t>
            </a:r>
            <a:r>
              <a:rPr lang="ru-RU" dirty="0" smtClean="0"/>
              <a:t>разметку.</a:t>
            </a:r>
          </a:p>
          <a:p>
            <a:r>
              <a:rPr lang="ru-RU" dirty="0" smtClean="0"/>
              <a:t>2. Выполнить ремонт верстки по шаблону.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9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к файлам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 </a:t>
            </a:r>
            <a:r>
              <a:rPr lang="en-US" sz="2400" i="1" dirty="0" err="1"/>
              <a:t>src</a:t>
            </a:r>
            <a:r>
              <a:rPr lang="en-US" sz="2400" dirty="0"/>
              <a:t>="./</a:t>
            </a:r>
            <a:r>
              <a:rPr lang="en-US" sz="2400" dirty="0" err="1"/>
              <a:t>img</a:t>
            </a:r>
            <a:r>
              <a:rPr lang="en-US" sz="2400" dirty="0"/>
              <a:t>/office-6.jpg" </a:t>
            </a:r>
            <a:r>
              <a:rPr lang="en-US" sz="2400" i="1" dirty="0"/>
              <a:t>alt</a:t>
            </a:r>
            <a:r>
              <a:rPr lang="en-US" sz="2400" dirty="0"/>
              <a:t>="office" </a:t>
            </a:r>
            <a:r>
              <a:rPr lang="en-US" sz="2400" i="1" dirty="0"/>
              <a:t>width</a:t>
            </a:r>
            <a:r>
              <a:rPr lang="en-US" sz="2400" dirty="0"/>
              <a:t>="640"&gt;</a:t>
            </a:r>
          </a:p>
          <a:p>
            <a:r>
              <a:rPr lang="it-IT" sz="2400" dirty="0" smtClean="0"/>
              <a:t>&lt;a</a:t>
            </a:r>
            <a:r>
              <a:rPr lang="it-IT" sz="2400" dirty="0"/>
              <a:t> </a:t>
            </a:r>
            <a:r>
              <a:rPr lang="it-IT" sz="2400" i="1" dirty="0"/>
              <a:t>href</a:t>
            </a:r>
            <a:r>
              <a:rPr lang="it-IT" sz="2400" dirty="0"/>
              <a:t>="./index.html"&gt;First page&lt;/a</a:t>
            </a:r>
            <a:r>
              <a:rPr lang="it-IT" sz="2400" dirty="0" smtClean="0"/>
              <a:t>&gt;</a:t>
            </a:r>
            <a:endParaRPr lang="it-IT" sz="2400" dirty="0"/>
          </a:p>
          <a:p>
            <a:r>
              <a:rPr lang="it-IT" sz="2400" dirty="0" smtClean="0"/>
              <a:t>&lt;</a:t>
            </a:r>
            <a:r>
              <a:rPr lang="it-IT" sz="2400" dirty="0"/>
              <a:t>a </a:t>
            </a:r>
            <a:r>
              <a:rPr lang="it-IT" sz="2400" i="1" dirty="0"/>
              <a:t>href</a:t>
            </a:r>
            <a:r>
              <a:rPr lang="it-IT" sz="2400" dirty="0"/>
              <a:t>="../02-second-page/index.html"&gt;Second Page&lt;/</a:t>
            </a:r>
            <a:r>
              <a:rPr lang="it-IT" sz="2400" dirty="0" smtClean="0"/>
              <a:t>a&gt;</a:t>
            </a:r>
            <a:endParaRPr lang="it-IT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CSS</a:t>
            </a:r>
            <a:r>
              <a:rPr lang="ru-RU" dirty="0"/>
              <a:t> (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 err="1">
                <a:hlinkClick r:id="rId2" tooltip="Международный фонетический алфавит"/>
              </a:rPr>
              <a:t>siːɛsɛs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/>
              <a:t>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</a:t>
            </a:r>
            <a:r>
              <a:rPr lang="ru-RU" dirty="0">
                <a:hlinkClick r:id="rId4" tooltip="Формальный язык"/>
              </a:rPr>
              <a:t>формальный язык</a:t>
            </a:r>
            <a:r>
              <a:rPr lang="ru-RU" dirty="0"/>
              <a:t> описания внешнего вида документа, написанного с использованием </a:t>
            </a:r>
            <a:r>
              <a:rPr lang="ru-RU" u="sng" dirty="0">
                <a:hlinkClick r:id="rId5"/>
              </a:rPr>
              <a:t>языка разметки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https://ru.wikipedia.org/wiki/CSS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="style.css</a:t>
            </a:r>
            <a:r>
              <a:rPr lang="en-US" sz="2000" dirty="0" smtClean="0"/>
              <a:t>"&gt;</a:t>
            </a:r>
          </a:p>
          <a:p>
            <a:endParaRPr lang="ru-RU" sz="2000" dirty="0" smtClean="0"/>
          </a:p>
          <a:p>
            <a:r>
              <a:rPr lang="pl-PL" sz="2000" dirty="0"/>
              <a:t>&lt;style&gt;</a:t>
            </a:r>
          </a:p>
          <a:p>
            <a:r>
              <a:rPr lang="pl-PL" sz="2000" dirty="0"/>
              <a:t>    body {</a:t>
            </a:r>
          </a:p>
          <a:p>
            <a:r>
              <a:rPr lang="pl-PL" sz="2000" dirty="0"/>
              <a:t>        margin: 0;</a:t>
            </a:r>
          </a:p>
          <a:p>
            <a:r>
              <a:rPr lang="pl-PL" sz="2000" dirty="0"/>
              <a:t>    }</a:t>
            </a:r>
          </a:p>
          <a:p>
            <a:r>
              <a:rPr lang="pl-PL" sz="2000" dirty="0"/>
              <a:t>&lt;/style</a:t>
            </a:r>
            <a:r>
              <a:rPr lang="pl-PL" sz="2000" dirty="0" smtClean="0"/>
              <a:t>&gt;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&lt;p style="font-size: 20px; color: green; font-family: </a:t>
            </a:r>
            <a:r>
              <a:rPr lang="en-US" sz="2000" dirty="0" err="1"/>
              <a:t>arial</a:t>
            </a:r>
            <a:r>
              <a:rPr lang="en-US" sz="2000" dirty="0"/>
              <a:t>, </a:t>
            </a:r>
            <a:r>
              <a:rPr lang="en-US" sz="2000" dirty="0" err="1"/>
              <a:t>helvetica</a:t>
            </a:r>
            <a:r>
              <a:rPr lang="en-US" sz="2000" dirty="0"/>
              <a:t>, sans-serif"&gt;Text&lt;/p&gt;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4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селектор, селектор {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en-US" dirty="0" smtClean="0"/>
              <a:t>tag, .class, #id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margin: 0; </a:t>
            </a:r>
          </a:p>
          <a:p>
            <a:pPr marL="0" indent="0">
              <a:buNone/>
            </a:pPr>
            <a:r>
              <a:rPr lang="en-US" dirty="0"/>
              <a:t>   padding: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3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тэгов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font-family: 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helvetica</a:t>
            </a:r>
            <a:r>
              <a:rPr lang="en-US" dirty="0"/>
              <a:t>, sans-serif;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39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743</Words>
  <Application>Microsoft Office PowerPoint</Application>
  <PresentationFormat>Экран (4:3)</PresentationFormat>
  <Paragraphs>220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Frontend 102</vt:lpstr>
      <vt:lpstr>Введение в CSS</vt:lpstr>
      <vt:lpstr>Структура проектов</vt:lpstr>
      <vt:lpstr>Пути к файлам</vt:lpstr>
      <vt:lpstr>CSS</vt:lpstr>
      <vt:lpstr>Способы подключения</vt:lpstr>
      <vt:lpstr>Селекторы</vt:lpstr>
      <vt:lpstr>Универсальный селектор</vt:lpstr>
      <vt:lpstr>Селектор тэгов</vt:lpstr>
      <vt:lpstr>Селектор классов</vt:lpstr>
      <vt:lpstr>Селектор идентификаторов</vt:lpstr>
      <vt:lpstr>Селектор атрибутов</vt:lpstr>
      <vt:lpstr>Контекстный селектор (Селектор потомков)</vt:lpstr>
      <vt:lpstr>Селектор дочерних элементов</vt:lpstr>
      <vt:lpstr>Селектор элементов одного уровня</vt:lpstr>
      <vt:lpstr>Селектор псевдоклассов</vt:lpstr>
      <vt:lpstr>Селектор псевдоэлементов</vt:lpstr>
      <vt:lpstr>Некоторые свойства CSS</vt:lpstr>
      <vt:lpstr>display</vt:lpstr>
      <vt:lpstr>width</vt:lpstr>
      <vt:lpstr>height</vt:lpstr>
      <vt:lpstr>margin</vt:lpstr>
      <vt:lpstr>padding</vt:lpstr>
      <vt:lpstr>border</vt:lpstr>
      <vt:lpstr>Модель элемента</vt:lpstr>
      <vt:lpstr>background</vt:lpstr>
      <vt:lpstr>color</vt:lpstr>
      <vt:lpstr>text-decoration</vt:lpstr>
      <vt:lpstr>list-style</vt:lpstr>
      <vt:lpstr>Презентация PowerPoint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Андрей</cp:lastModifiedBy>
  <cp:revision>46</cp:revision>
  <dcterms:created xsi:type="dcterms:W3CDTF">2019-10-09T09:04:25Z</dcterms:created>
  <dcterms:modified xsi:type="dcterms:W3CDTF">2019-10-15T08:31:20Z</dcterms:modified>
</cp:coreProperties>
</file>