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6930822-1FA8-4716-A21E-D7819700DBB3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728" autoAdjust="0"/>
  </p:normalViewPr>
  <p:slideViewPr>
    <p:cSldViewPr>
      <p:cViewPr varScale="1">
        <p:scale>
          <a:sx n="71" d="100"/>
          <a:sy n="71" d="100"/>
        </p:scale>
        <p:origin x="56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E0087-205E-475D-B9F7-441EAED58169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99157-D6CE-4201-A695-6D7E49A2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90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4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13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45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73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18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50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57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80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96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21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02453-4147-4C7A-BDB0-0580C07D47BF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14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CSS/width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CSS/heigh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CSS/margi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CSS/padd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2" Type="http://schemas.openxmlformats.org/officeDocument/2006/relationships/hyperlink" Target="https://ru.wikipedia.org/wiki/%D0%9C%D0%B5%D0%B6%D0%B4%D1%83%D0%BD%D0%B0%D1%80%D0%BE%D0%B4%D0%BD%D1%8B%D0%B9_%D1%84%D0%BE%D0%BD%D0%B5%D1%82%D0%B8%D1%87%D0%B5%D1%81%D0%BA%D0%B8%D0%B9_%D0%B0%D0%BB%D1%84%D0%B0%D0%B2%D0%B8%D1%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CSS" TargetMode="External"/><Relationship Id="rId5" Type="http://schemas.openxmlformats.org/officeDocument/2006/relationships/hyperlink" Target="https://ru.wikipedia.org/wiki/%D0%AF%D0%B7%D1%8B%D0%BA_%D1%80%D0%B0%D0%B7%D0%BC%D0%B5%D1%82%D0%BA%D0%B8" TargetMode="External"/><Relationship Id="rId4" Type="http://schemas.openxmlformats.org/officeDocument/2006/relationships/hyperlink" Target="https://ru.wikipedia.org/wiki/%D0%A4%D0%BE%D1%80%D0%BC%D0%B0%D0%BB%D1%8C%D0%BD%D1%8B%D0%B9_%D1%8F%D0%B7%D1%8B%D0%B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31840" y="2852936"/>
            <a:ext cx="3168352" cy="79208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Frontend 102</a:t>
            </a:r>
            <a:endParaRPr lang="ru-RU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79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/>
              <a:t>note {</a:t>
            </a:r>
          </a:p>
          <a:p>
            <a:pPr marL="0" indent="0">
              <a:buNone/>
            </a:pPr>
            <a:r>
              <a:rPr lang="en-US" dirty="0"/>
              <a:t>   color: red; </a:t>
            </a:r>
          </a:p>
          <a:p>
            <a:pPr marL="0" indent="0">
              <a:buNone/>
            </a:pPr>
            <a:r>
              <a:rPr lang="en-US" dirty="0"/>
              <a:t>   background-color: yellow; </a:t>
            </a:r>
          </a:p>
          <a:p>
            <a:pPr marL="0" indent="0">
              <a:buNone/>
            </a:pPr>
            <a:r>
              <a:rPr lang="en-US" dirty="0"/>
              <a:t>   font-weight: bold;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344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 идентификаторов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paragraph1 {</a:t>
            </a:r>
          </a:p>
          <a:p>
            <a:pPr marL="0" indent="0">
              <a:buNone/>
            </a:pPr>
            <a:r>
              <a:rPr lang="en-US" dirty="0"/>
              <a:t>    margin: 0;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292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 атрибутов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a[</a:t>
            </a:r>
            <a:r>
              <a:rPr lang="en-US" dirty="0" err="1" smtClean="0"/>
              <a:t>href</a:t>
            </a:r>
            <a:r>
              <a:rPr lang="en-US" dirty="0"/>
              <a:t>="http://www.somesite.com"] {</a:t>
            </a:r>
          </a:p>
          <a:p>
            <a:pPr marL="0" indent="0">
              <a:buNone/>
            </a:pPr>
            <a:r>
              <a:rPr lang="en-US" dirty="0"/>
              <a:t>   font-weight: bold;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7437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Контекстный селектор</a:t>
            </a:r>
            <a:br>
              <a:rPr lang="ru-RU" dirty="0" smtClean="0"/>
            </a:br>
            <a:r>
              <a:rPr lang="ru-RU" dirty="0" smtClean="0"/>
              <a:t>(Селектор потомков)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div#paragraph1 </a:t>
            </a:r>
            <a:r>
              <a:rPr lang="en-US" dirty="0" err="1"/>
              <a:t>p.note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color: red;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8171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 дочерних элементов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p.note</a:t>
            </a:r>
            <a:r>
              <a:rPr lang="en-US" dirty="0" smtClean="0"/>
              <a:t> </a:t>
            </a:r>
            <a:r>
              <a:rPr lang="en-US" dirty="0"/>
              <a:t>&gt; b {</a:t>
            </a:r>
          </a:p>
          <a:p>
            <a:pPr marL="0" indent="0">
              <a:buNone/>
            </a:pPr>
            <a:r>
              <a:rPr lang="en-US" dirty="0"/>
              <a:t>   color: red;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713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Селектор элементов одного уровня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h1 </a:t>
            </a:r>
            <a:r>
              <a:rPr lang="en-US" dirty="0"/>
              <a:t>+ p {</a:t>
            </a:r>
          </a:p>
          <a:p>
            <a:pPr marL="0" indent="0">
              <a:buNone/>
            </a:pPr>
            <a:r>
              <a:rPr lang="en-US" dirty="0"/>
              <a:t>   font-size: 24px;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8619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 </a:t>
            </a:r>
            <a:r>
              <a:rPr lang="ru-RU" dirty="0" err="1" smtClean="0"/>
              <a:t>псевдоклассов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a:active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color: blue;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4966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 </a:t>
            </a:r>
            <a:r>
              <a:rPr lang="ru-RU" dirty="0" err="1" smtClean="0"/>
              <a:t>псевдоэлементов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p</a:t>
            </a:r>
            <a:r>
              <a:rPr lang="en-US" dirty="0"/>
              <a:t>::first-letter {</a:t>
            </a:r>
          </a:p>
          <a:p>
            <a:pPr marL="0" indent="0">
              <a:buNone/>
            </a:pPr>
            <a:r>
              <a:rPr lang="en-US" dirty="0"/>
              <a:t>   font-size: 32px;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::before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content: ‘ ’;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display: block;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width: 100%;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font-size: 32px;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2624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свойства </a:t>
            </a:r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display,</a:t>
            </a:r>
          </a:p>
          <a:p>
            <a:pPr marL="0" indent="0">
              <a:buNone/>
            </a:pPr>
            <a:r>
              <a:rPr lang="en-US" dirty="0" smtClean="0"/>
              <a:t>width, height, margin, padding</a:t>
            </a:r>
          </a:p>
          <a:p>
            <a:pPr marL="0" indent="0">
              <a:buNone/>
            </a:pPr>
            <a:r>
              <a:rPr lang="en-US" dirty="0" smtClean="0"/>
              <a:t>border, border-radius,</a:t>
            </a:r>
          </a:p>
          <a:p>
            <a:pPr marL="0" indent="0">
              <a:buNone/>
            </a:pPr>
            <a:r>
              <a:rPr lang="en-US" dirty="0" smtClean="0"/>
              <a:t>background, color,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font-family, font-size, font-style, font-weight,</a:t>
            </a:r>
          </a:p>
          <a:p>
            <a:pPr marL="0" indent="0">
              <a:buNone/>
            </a:pPr>
            <a:r>
              <a:rPr lang="en-US" dirty="0" smtClean="0"/>
              <a:t>text-decoration, text-transform,</a:t>
            </a:r>
          </a:p>
          <a:p>
            <a:pPr marL="0" indent="0">
              <a:buNone/>
            </a:pPr>
            <a:r>
              <a:rPr lang="en-US" dirty="0" smtClean="0"/>
              <a:t>list-style</a:t>
            </a:r>
          </a:p>
        </p:txBody>
      </p:sp>
    </p:spTree>
    <p:extLst>
      <p:ext uri="{BB962C8B-B14F-4D97-AF65-F5344CB8AC3E}">
        <p14:creationId xmlns:p14="http://schemas.microsoft.com/office/powerpoint/2010/main" val="867075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Свойство </a:t>
            </a:r>
            <a:r>
              <a:rPr lang="en-US" dirty="0" smtClean="0"/>
              <a:t>display </a:t>
            </a:r>
            <a:r>
              <a:rPr lang="ru-RU" dirty="0" smtClean="0"/>
              <a:t>управляет типом элемента.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/>
              <a:t>d</a:t>
            </a:r>
            <a:r>
              <a:rPr lang="en-US" dirty="0" smtClean="0"/>
              <a:t>isplay: block;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блочный элемент</a:t>
            </a:r>
          </a:p>
          <a:p>
            <a:r>
              <a:rPr lang="en-US" dirty="0" smtClean="0"/>
              <a:t>display: inline;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строчный элемент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/>
              <a:t>display: inline-block;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сточно-блочный</a:t>
            </a:r>
          </a:p>
          <a:p>
            <a:r>
              <a:rPr lang="en-US" dirty="0" smtClean="0"/>
              <a:t>display: flex;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флекс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контейнер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32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Основы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endParaRPr lang="ru-RU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проекта. Пути к файлам.</a:t>
            </a: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Трех страничный сайт.</a:t>
            </a:r>
            <a:endParaRPr lang="en-US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Каскадные таблицы стилей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CSS.</a:t>
            </a: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Способы подключения.</a:t>
            </a: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Селекторы.</a:t>
            </a: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свойства.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47485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Ширина элемента. Не работает на строчных элементах.</a:t>
            </a:r>
          </a:p>
          <a:p>
            <a:endParaRPr lang="ru-RU" dirty="0"/>
          </a:p>
          <a:p>
            <a:r>
              <a:rPr lang="en-US" dirty="0" smtClean="0"/>
              <a:t>width: 100px;		width: 50%;</a:t>
            </a:r>
          </a:p>
          <a:p>
            <a:r>
              <a:rPr lang="en-US" dirty="0" smtClean="0"/>
              <a:t>width: auto;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https://developer.mozilla.org/ru/docs/Web/CSS/width</a:t>
            </a:r>
            <a:r>
              <a:rPr lang="en-US" dirty="0" smtClean="0"/>
              <a:t>	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075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Высота элемента</a:t>
            </a:r>
          </a:p>
          <a:p>
            <a:r>
              <a:rPr lang="en-US" dirty="0" smtClean="0"/>
              <a:t>height</a:t>
            </a:r>
            <a:r>
              <a:rPr lang="en-US" dirty="0"/>
              <a:t>: 150px;</a:t>
            </a:r>
          </a:p>
          <a:p>
            <a:r>
              <a:rPr lang="en-US" dirty="0"/>
              <a:t>height: 6em;</a:t>
            </a:r>
          </a:p>
          <a:p>
            <a:r>
              <a:rPr lang="en-US" dirty="0"/>
              <a:t>height: 75%;</a:t>
            </a:r>
          </a:p>
          <a:p>
            <a:r>
              <a:rPr lang="en-US" dirty="0"/>
              <a:t>height: auto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/>
          </a:p>
          <a:p>
            <a:r>
              <a:rPr lang="en-US" dirty="0">
                <a:hlinkClick r:id="rId2"/>
              </a:rPr>
              <a:t>https://developer.mozilla.org/ru/docs/Web/CSS/height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9142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Внешний </a:t>
            </a:r>
            <a:r>
              <a:rPr lang="ru-RU" dirty="0"/>
              <a:t>отступ на всех четырех сторонах элемента.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/* </a:t>
            </a:r>
            <a:r>
              <a:rPr lang="ru-RU" dirty="0"/>
              <a:t>Применяется ко всем четырём сторонам */</a:t>
            </a:r>
          </a:p>
          <a:p>
            <a:r>
              <a:rPr lang="en-US" dirty="0"/>
              <a:t>margin: 1em;</a:t>
            </a:r>
          </a:p>
          <a:p>
            <a:endParaRPr lang="en-US" dirty="0"/>
          </a:p>
          <a:p>
            <a:r>
              <a:rPr lang="en-US" dirty="0"/>
              <a:t>/* </a:t>
            </a:r>
            <a:r>
              <a:rPr lang="ru-RU" dirty="0"/>
              <a:t>по вертикали | по горизонтали */</a:t>
            </a:r>
          </a:p>
          <a:p>
            <a:r>
              <a:rPr lang="en-US" dirty="0"/>
              <a:t>margin: 5% auto</a:t>
            </a:r>
            <a:r>
              <a:rPr lang="en-US" dirty="0" smtClean="0"/>
              <a:t>;</a:t>
            </a:r>
          </a:p>
          <a:p>
            <a:r>
              <a:rPr lang="en-US" dirty="0" smtClean="0"/>
              <a:t>margin: 0 auto; - </a:t>
            </a:r>
            <a:r>
              <a:rPr lang="ru-RU" dirty="0" smtClean="0"/>
              <a:t>центровка элемента по горизонтали</a:t>
            </a:r>
            <a:endParaRPr lang="en-US" dirty="0"/>
          </a:p>
          <a:p>
            <a:endParaRPr lang="en-US" dirty="0"/>
          </a:p>
          <a:p>
            <a:r>
              <a:rPr lang="en-US" dirty="0"/>
              <a:t>/* </a:t>
            </a:r>
            <a:r>
              <a:rPr lang="ru-RU" dirty="0"/>
              <a:t>сверху | горизонтально | снизу */</a:t>
            </a:r>
          </a:p>
          <a:p>
            <a:r>
              <a:rPr lang="en-US" dirty="0"/>
              <a:t>margin: 1em auto 2em; </a:t>
            </a:r>
          </a:p>
          <a:p>
            <a:endParaRPr lang="en-US" dirty="0"/>
          </a:p>
          <a:p>
            <a:r>
              <a:rPr lang="en-US" dirty="0"/>
              <a:t>/* </a:t>
            </a:r>
            <a:r>
              <a:rPr lang="ru-RU" dirty="0"/>
              <a:t>сверху | справа | снизу | слева */</a:t>
            </a:r>
          </a:p>
          <a:p>
            <a:r>
              <a:rPr lang="en-US" dirty="0"/>
              <a:t>margin: 2px 1em 0 auto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/>
          </a:p>
          <a:p>
            <a:r>
              <a:rPr lang="en-US" dirty="0">
                <a:hlinkClick r:id="rId2"/>
              </a:rPr>
              <a:t>https://developer.mozilla.org/ru/docs/Web/CSS/margin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3663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В</a:t>
            </a:r>
            <a:r>
              <a:rPr lang="ru-RU" dirty="0" smtClean="0"/>
              <a:t>нутренние</a:t>
            </a:r>
            <a:r>
              <a:rPr lang="ru-RU" dirty="0"/>
              <a:t> отступы/поля со всех сторон элемента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/* Применяется для всех 4 сторон */</a:t>
            </a:r>
          </a:p>
          <a:p>
            <a:r>
              <a:rPr lang="en-US" dirty="0"/>
              <a:t>padding: 1em;</a:t>
            </a:r>
          </a:p>
          <a:p>
            <a:endParaRPr lang="en-US" dirty="0"/>
          </a:p>
          <a:p>
            <a:r>
              <a:rPr lang="en-US" dirty="0"/>
              <a:t>/* </a:t>
            </a:r>
            <a:r>
              <a:rPr lang="ru-RU" dirty="0"/>
              <a:t>По вертикали | По горизонтали */</a:t>
            </a:r>
          </a:p>
          <a:p>
            <a:r>
              <a:rPr lang="en-US" dirty="0"/>
              <a:t>padding: 5% 10%;</a:t>
            </a:r>
          </a:p>
          <a:p>
            <a:endParaRPr lang="en-US" dirty="0"/>
          </a:p>
          <a:p>
            <a:r>
              <a:rPr lang="en-US" dirty="0"/>
              <a:t>/* </a:t>
            </a:r>
            <a:r>
              <a:rPr lang="ru-RU" dirty="0"/>
              <a:t>Сверху | По горизонтали | Снизу */</a:t>
            </a:r>
          </a:p>
          <a:p>
            <a:r>
              <a:rPr lang="en-US" dirty="0"/>
              <a:t>padding: 1em 2em </a:t>
            </a:r>
            <a:r>
              <a:rPr lang="en-US" dirty="0" err="1"/>
              <a:t>2em</a:t>
            </a:r>
            <a:r>
              <a:rPr lang="en-US" dirty="0"/>
              <a:t>; </a:t>
            </a:r>
          </a:p>
          <a:p>
            <a:endParaRPr lang="en-US" dirty="0"/>
          </a:p>
          <a:p>
            <a:r>
              <a:rPr lang="en-US" dirty="0"/>
              <a:t>/* </a:t>
            </a:r>
            <a:r>
              <a:rPr lang="ru-RU" dirty="0"/>
              <a:t>Сверху | Справа | Снизу | Слева */</a:t>
            </a:r>
          </a:p>
          <a:p>
            <a:r>
              <a:rPr lang="en-US" dirty="0"/>
              <a:t>padding: 2px 1em 0 1em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/>
          </a:p>
          <a:p>
            <a:r>
              <a:rPr lang="en-US" dirty="0">
                <a:hlinkClick r:id="rId2"/>
              </a:rPr>
              <a:t>https://developer.mozilla.org/ru/docs/Web/CSS/padding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333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495" y="1417638"/>
            <a:ext cx="4751009" cy="5004000"/>
          </a:xfrm>
        </p:spPr>
      </p:pic>
    </p:spTree>
    <p:extLst>
      <p:ext uri="{BB962C8B-B14F-4D97-AF65-F5344CB8AC3E}">
        <p14:creationId xmlns:p14="http://schemas.microsoft.com/office/powerpoint/2010/main" val="2620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к файлам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 </a:t>
            </a:r>
            <a:r>
              <a:rPr lang="en-US" sz="2400" i="1" dirty="0" err="1"/>
              <a:t>src</a:t>
            </a:r>
            <a:r>
              <a:rPr lang="en-US" sz="2400" dirty="0"/>
              <a:t>="./</a:t>
            </a:r>
            <a:r>
              <a:rPr lang="en-US" sz="2400" dirty="0" err="1"/>
              <a:t>img</a:t>
            </a:r>
            <a:r>
              <a:rPr lang="en-US" sz="2400" dirty="0"/>
              <a:t>/office-6.jpg" </a:t>
            </a:r>
            <a:r>
              <a:rPr lang="en-US" sz="2400" i="1" dirty="0"/>
              <a:t>alt</a:t>
            </a:r>
            <a:r>
              <a:rPr lang="en-US" sz="2400" dirty="0"/>
              <a:t>="office" </a:t>
            </a:r>
            <a:r>
              <a:rPr lang="en-US" sz="2400" i="1" dirty="0"/>
              <a:t>width</a:t>
            </a:r>
            <a:r>
              <a:rPr lang="en-US" sz="2400" dirty="0"/>
              <a:t>="640"&gt;</a:t>
            </a:r>
          </a:p>
          <a:p>
            <a:r>
              <a:rPr lang="it-IT" sz="2400" dirty="0" smtClean="0"/>
              <a:t>&lt;a</a:t>
            </a:r>
            <a:r>
              <a:rPr lang="it-IT" sz="2400" dirty="0"/>
              <a:t> </a:t>
            </a:r>
            <a:r>
              <a:rPr lang="it-IT" sz="2400" i="1" dirty="0"/>
              <a:t>href</a:t>
            </a:r>
            <a:r>
              <a:rPr lang="it-IT" sz="2400" dirty="0"/>
              <a:t>="./index.html"&gt;First page&lt;/a</a:t>
            </a:r>
            <a:r>
              <a:rPr lang="it-IT" sz="2400" dirty="0" smtClean="0"/>
              <a:t>&gt;</a:t>
            </a:r>
            <a:endParaRPr lang="it-IT" sz="2400" dirty="0"/>
          </a:p>
          <a:p>
            <a:r>
              <a:rPr lang="it-IT" sz="2400" dirty="0" smtClean="0"/>
              <a:t>&lt;</a:t>
            </a:r>
            <a:r>
              <a:rPr lang="it-IT" sz="2400" dirty="0"/>
              <a:t>a </a:t>
            </a:r>
            <a:r>
              <a:rPr lang="it-IT" sz="2400" i="1" dirty="0"/>
              <a:t>href</a:t>
            </a:r>
            <a:r>
              <a:rPr lang="it-IT" sz="2400" dirty="0"/>
              <a:t>="../02-second-page/index.html"&gt;Second Page&lt;/</a:t>
            </a:r>
            <a:r>
              <a:rPr lang="it-IT" sz="2400" dirty="0" smtClean="0"/>
              <a:t>a&gt;</a:t>
            </a:r>
            <a:endParaRPr lang="it-IT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7568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CSS</a:t>
            </a:r>
            <a:r>
              <a:rPr lang="ru-RU" dirty="0"/>
              <a:t> (</a:t>
            </a:r>
            <a:r>
              <a:rPr lang="ru-RU" dirty="0">
                <a:hlinkClick r:id="rId2" tooltip="Международный фонетический алфавит"/>
              </a:rPr>
              <a:t>/</a:t>
            </a:r>
            <a:r>
              <a:rPr lang="ru-RU" dirty="0" err="1">
                <a:hlinkClick r:id="rId2" tooltip="Международный фонетический алфавит"/>
              </a:rPr>
              <a:t>siːɛsɛs</a:t>
            </a:r>
            <a:r>
              <a:rPr lang="ru-RU" dirty="0">
                <a:hlinkClick r:id="rId2" tooltip="Международный фонетический алфавит"/>
              </a:rPr>
              <a:t>/</a:t>
            </a:r>
            <a:r>
              <a:rPr lang="ru-RU" dirty="0"/>
              <a:t> </a:t>
            </a:r>
            <a:r>
              <a:rPr lang="ru-RU" dirty="0">
                <a:hlinkClick r:id="rId3" tooltip="Английский язык"/>
              </a:rPr>
              <a:t>англ.</a:t>
            </a:r>
            <a:r>
              <a:rPr lang="ru-RU" dirty="0"/>
              <a:t> </a:t>
            </a:r>
            <a:r>
              <a:rPr lang="ru-RU" i="1" dirty="0" err="1"/>
              <a:t>Cascading</a:t>
            </a:r>
            <a:r>
              <a:rPr lang="ru-RU" i="1" dirty="0"/>
              <a:t> </a:t>
            </a:r>
            <a:r>
              <a:rPr lang="ru-RU" i="1" dirty="0" err="1"/>
              <a:t>Style</a:t>
            </a:r>
            <a:r>
              <a:rPr lang="ru-RU" i="1" dirty="0"/>
              <a:t> </a:t>
            </a:r>
            <a:r>
              <a:rPr lang="ru-RU" i="1" dirty="0" err="1"/>
              <a:t>Sheets</a:t>
            </a:r>
            <a:r>
              <a:rPr lang="ru-RU" dirty="0"/>
              <a:t> — </a:t>
            </a:r>
            <a:r>
              <a:rPr lang="ru-RU" i="1" dirty="0"/>
              <a:t>каскадные таблицы стилей</a:t>
            </a:r>
            <a:r>
              <a:rPr lang="ru-RU" dirty="0"/>
              <a:t>) — </a:t>
            </a:r>
            <a:r>
              <a:rPr lang="ru-RU" dirty="0">
                <a:hlinkClick r:id="rId4" tooltip="Формальный язык"/>
              </a:rPr>
              <a:t>формальный язык</a:t>
            </a:r>
            <a:r>
              <a:rPr lang="ru-RU" dirty="0"/>
              <a:t> описания внешнего вида документа, написанного с использованием </a:t>
            </a:r>
            <a:r>
              <a:rPr lang="ru-RU" u="sng" dirty="0">
                <a:hlinkClick r:id="rId5"/>
              </a:rPr>
              <a:t>языка разметки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en-US" dirty="0">
                <a:hlinkClick r:id="rId6"/>
              </a:rPr>
              <a:t>https://ru.wikipedia.org/wiki/CSS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68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подключения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&lt;link </a:t>
            </a:r>
            <a:r>
              <a:rPr lang="en-US" sz="2000" dirty="0" err="1"/>
              <a:t>rel</a:t>
            </a:r>
            <a:r>
              <a:rPr lang="en-US" sz="2000" dirty="0"/>
              <a:t>="stylesheet" type="text/</a:t>
            </a:r>
            <a:r>
              <a:rPr lang="en-US" sz="2000" dirty="0" err="1"/>
              <a:t>css</a:t>
            </a:r>
            <a:r>
              <a:rPr lang="en-US" sz="2000" dirty="0"/>
              <a:t>" </a:t>
            </a:r>
            <a:r>
              <a:rPr lang="en-US" sz="2000" dirty="0" err="1"/>
              <a:t>href</a:t>
            </a:r>
            <a:r>
              <a:rPr lang="en-US" sz="2000" dirty="0"/>
              <a:t>="style.css</a:t>
            </a:r>
            <a:r>
              <a:rPr lang="en-US" sz="2000" dirty="0" smtClean="0"/>
              <a:t>"&gt;</a:t>
            </a:r>
          </a:p>
          <a:p>
            <a:endParaRPr lang="ru-RU" sz="2000" dirty="0" smtClean="0"/>
          </a:p>
          <a:p>
            <a:r>
              <a:rPr lang="pl-PL" sz="2000" dirty="0"/>
              <a:t>&lt;style&gt;</a:t>
            </a:r>
          </a:p>
          <a:p>
            <a:r>
              <a:rPr lang="pl-PL" sz="2000" dirty="0"/>
              <a:t>    body {</a:t>
            </a:r>
          </a:p>
          <a:p>
            <a:r>
              <a:rPr lang="pl-PL" sz="2000" dirty="0"/>
              <a:t>        margin: 0;</a:t>
            </a:r>
          </a:p>
          <a:p>
            <a:r>
              <a:rPr lang="pl-PL" sz="2000" dirty="0"/>
              <a:t>    }</a:t>
            </a:r>
          </a:p>
          <a:p>
            <a:r>
              <a:rPr lang="pl-PL" sz="2000" dirty="0"/>
              <a:t>&lt;/style</a:t>
            </a:r>
            <a:r>
              <a:rPr lang="pl-PL" sz="2000" dirty="0" smtClean="0"/>
              <a:t>&gt;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/>
              <a:t>&lt;p style="font-size: 20px; color: green; font-family: </a:t>
            </a:r>
            <a:r>
              <a:rPr lang="en-US" sz="2000" dirty="0" err="1"/>
              <a:t>arial</a:t>
            </a:r>
            <a:r>
              <a:rPr lang="en-US" sz="2000" dirty="0"/>
              <a:t>, </a:t>
            </a:r>
            <a:r>
              <a:rPr lang="en-US" sz="2000" dirty="0" err="1"/>
              <a:t>helvetica</a:t>
            </a:r>
            <a:r>
              <a:rPr lang="en-US" sz="2000" dirty="0"/>
              <a:t>, sans-serif"&gt;Text&lt;/p&gt;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743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селектор, селектор {</a:t>
            </a:r>
          </a:p>
          <a:p>
            <a:r>
              <a:rPr lang="ru-RU" dirty="0"/>
              <a:t>  свойство: значение;</a:t>
            </a:r>
          </a:p>
          <a:p>
            <a:r>
              <a:rPr lang="ru-RU" dirty="0"/>
              <a:t>  свойство: значение;</a:t>
            </a:r>
          </a:p>
          <a:p>
            <a:r>
              <a:rPr lang="ru-RU" dirty="0"/>
              <a:t>  свойство: значение;</a:t>
            </a:r>
          </a:p>
          <a:p>
            <a:r>
              <a:rPr lang="ru-RU" dirty="0" smtClean="0"/>
              <a:t>}</a:t>
            </a:r>
          </a:p>
          <a:p>
            <a:endParaRPr lang="ru-RU" dirty="0"/>
          </a:p>
          <a:p>
            <a:r>
              <a:rPr lang="en-US" dirty="0" smtClean="0"/>
              <a:t>tag, .class, #id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9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Универсальный селектор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*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margin: 0; </a:t>
            </a:r>
          </a:p>
          <a:p>
            <a:pPr marL="0" indent="0">
              <a:buNone/>
            </a:pPr>
            <a:r>
              <a:rPr lang="en-US" dirty="0"/>
              <a:t>   padding: 0;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39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 тэгов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font-family: </a:t>
            </a:r>
            <a:r>
              <a:rPr lang="en-US" dirty="0" err="1"/>
              <a:t>arial</a:t>
            </a:r>
            <a:r>
              <a:rPr lang="en-US" dirty="0"/>
              <a:t>, </a:t>
            </a:r>
            <a:r>
              <a:rPr lang="en-US" dirty="0" err="1"/>
              <a:t>helvetica</a:t>
            </a:r>
            <a:r>
              <a:rPr lang="en-US" dirty="0"/>
              <a:t>, sans-serif;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7396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469</Words>
  <Application>Microsoft Office PowerPoint</Application>
  <PresentationFormat>Экран (4:3)</PresentationFormat>
  <Paragraphs>160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6" baseType="lpstr">
      <vt:lpstr>Arial</vt:lpstr>
      <vt:lpstr>Calibri</vt:lpstr>
      <vt:lpstr>Тема Office</vt:lpstr>
      <vt:lpstr>Frontend 102</vt:lpstr>
      <vt:lpstr>Основы CSS</vt:lpstr>
      <vt:lpstr>Структура проектов</vt:lpstr>
      <vt:lpstr>Пути к файлам</vt:lpstr>
      <vt:lpstr>CSS</vt:lpstr>
      <vt:lpstr>Способы подключения</vt:lpstr>
      <vt:lpstr>Селекторы</vt:lpstr>
      <vt:lpstr>Универсальный селектор</vt:lpstr>
      <vt:lpstr>Селектор тэгов</vt:lpstr>
      <vt:lpstr>Селектор классов</vt:lpstr>
      <vt:lpstr>Селектор идентификаторов</vt:lpstr>
      <vt:lpstr>Селектор атрибутов</vt:lpstr>
      <vt:lpstr>Контекстный селектор (Селектор потомков)</vt:lpstr>
      <vt:lpstr>Селектор дочерних элементов</vt:lpstr>
      <vt:lpstr>Селектор элементов одного уровня</vt:lpstr>
      <vt:lpstr>Селектор псевдоклассов</vt:lpstr>
      <vt:lpstr>Селектор псевдоэлементов</vt:lpstr>
      <vt:lpstr>Некоторые свойства CSS</vt:lpstr>
      <vt:lpstr>display</vt:lpstr>
      <vt:lpstr>width</vt:lpstr>
      <vt:lpstr>height</vt:lpstr>
      <vt:lpstr>margin</vt:lpstr>
      <vt:lpstr>padding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</dc:title>
  <dc:creator>Андрей</dc:creator>
  <cp:lastModifiedBy>Andrei</cp:lastModifiedBy>
  <cp:revision>37</cp:revision>
  <dcterms:created xsi:type="dcterms:W3CDTF">2019-10-09T09:04:25Z</dcterms:created>
  <dcterms:modified xsi:type="dcterms:W3CDTF">2019-10-14T19:51:58Z</dcterms:modified>
</cp:coreProperties>
</file>