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28" autoAdjust="0"/>
  </p:normalViewPr>
  <p:slideViewPr>
    <p:cSldViewPr>
      <p:cViewPr varScale="1">
        <p:scale>
          <a:sx n="75" d="100"/>
          <a:sy n="75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9157-D6CE-4201-A695-6D7E49A2DA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101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1317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03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Одиночные и парные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662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21001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Блочные и строчные тэги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365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1. Разбить на компоненты 10 карточек</a:t>
            </a:r>
            <a:r>
              <a:rPr lang="en-US" dirty="0" smtClean="0"/>
              <a:t> (</a:t>
            </a:r>
            <a:r>
              <a:rPr lang="ru-RU" dirty="0" smtClean="0"/>
              <a:t>желтый </a:t>
            </a:r>
            <a:r>
              <a:rPr lang="en-US" dirty="0" smtClean="0"/>
              <a:t>div, </a:t>
            </a:r>
            <a:r>
              <a:rPr lang="ru-RU" dirty="0" smtClean="0"/>
              <a:t>красный </a:t>
            </a:r>
            <a:r>
              <a:rPr lang="en-US" dirty="0" smtClean="0"/>
              <a:t>p, </a:t>
            </a:r>
            <a:r>
              <a:rPr lang="ru-RU" dirty="0" smtClean="0"/>
              <a:t>зелёный 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ru-RU" dirty="0" smtClean="0"/>
              <a:t>голубой </a:t>
            </a:r>
            <a:r>
              <a:rPr lang="en-US" dirty="0" smtClean="0"/>
              <a:t>a, </a:t>
            </a:r>
            <a:r>
              <a:rPr lang="ru-RU" dirty="0" smtClean="0"/>
              <a:t>фиолетовый </a:t>
            </a:r>
            <a:r>
              <a:rPr lang="en-US" dirty="0" smtClean="0"/>
              <a:t>span, </a:t>
            </a:r>
            <a:r>
              <a:rPr lang="ru-RU" dirty="0" smtClean="0"/>
              <a:t>черный </a:t>
            </a:r>
            <a:r>
              <a:rPr lang="en-US" dirty="0" smtClean="0"/>
              <a:t>h1-h6).</a:t>
            </a:r>
          </a:p>
          <a:p>
            <a:r>
              <a:rPr lang="en-US" dirty="0" smtClean="0"/>
              <a:t>2.</a:t>
            </a:r>
            <a:r>
              <a:rPr lang="ru-RU" dirty="0" smtClean="0"/>
              <a:t> Создать разметку каталога товаров:</a:t>
            </a:r>
          </a:p>
          <a:p>
            <a:pPr lvl="1"/>
            <a:r>
              <a:rPr lang="ru-RU" dirty="0" smtClean="0"/>
              <a:t>Название каталога </a:t>
            </a:r>
            <a:r>
              <a:rPr lang="en-US" dirty="0" smtClean="0"/>
              <a:t>h1</a:t>
            </a:r>
          </a:p>
          <a:p>
            <a:pPr lvl="1"/>
            <a:r>
              <a:rPr lang="ru-RU" dirty="0" smtClean="0"/>
              <a:t>Товары – 12 </a:t>
            </a:r>
            <a:r>
              <a:rPr lang="ru-RU" dirty="0" err="1" smtClean="0"/>
              <a:t>шт</a:t>
            </a:r>
            <a:r>
              <a:rPr lang="ru-RU" dirty="0" smtClean="0"/>
              <a:t> (общий </a:t>
            </a:r>
            <a:r>
              <a:rPr lang="en-US" dirty="0" smtClean="0"/>
              <a:t>div </a:t>
            </a:r>
            <a:r>
              <a:rPr lang="ru-RU" dirty="0" smtClean="0"/>
              <a:t>для всех, каждый товар отдельный </a:t>
            </a:r>
            <a:r>
              <a:rPr lang="en-US" dirty="0" smtClean="0"/>
              <a:t>div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Товар </a:t>
            </a:r>
            <a:r>
              <a:rPr lang="en-US" dirty="0" smtClean="0"/>
              <a:t>div</a:t>
            </a:r>
          </a:p>
          <a:p>
            <a:pPr lvl="1"/>
            <a:r>
              <a:rPr lang="ru-RU" dirty="0" smtClean="0"/>
              <a:t>Картинка товара </a:t>
            </a:r>
            <a:r>
              <a:rPr lang="en-US" dirty="0" err="1" smtClean="0"/>
              <a:t>img</a:t>
            </a:r>
            <a:endParaRPr lang="en-US" dirty="0"/>
          </a:p>
          <a:p>
            <a:pPr lvl="1"/>
            <a:r>
              <a:rPr lang="ru-RU" dirty="0" smtClean="0"/>
              <a:t>Название товара </a:t>
            </a:r>
            <a:r>
              <a:rPr lang="en-US" dirty="0" smtClean="0"/>
              <a:t>h3</a:t>
            </a:r>
          </a:p>
          <a:p>
            <a:pPr lvl="1"/>
            <a:r>
              <a:rPr lang="ru-RU" dirty="0" smtClean="0"/>
              <a:t>Краткое описание товара </a:t>
            </a:r>
            <a:r>
              <a:rPr lang="en-US" dirty="0" smtClean="0"/>
              <a:t>p</a:t>
            </a:r>
          </a:p>
          <a:p>
            <a:pPr lvl="1"/>
            <a:r>
              <a:rPr lang="ru-RU" dirty="0" smtClean="0"/>
              <a:t>Краткий перечень характеристик </a:t>
            </a:r>
            <a:r>
              <a:rPr lang="en-US" dirty="0" err="1" smtClean="0"/>
              <a:t>ul</a:t>
            </a:r>
            <a:r>
              <a:rPr lang="en-US" dirty="0" smtClean="0"/>
              <a:t>, li</a:t>
            </a:r>
          </a:p>
          <a:p>
            <a:pPr lvl="1"/>
            <a:r>
              <a:rPr lang="ru-RU" dirty="0" smtClean="0"/>
              <a:t>Стоимость товара </a:t>
            </a:r>
            <a:r>
              <a:rPr lang="en-US" dirty="0" smtClean="0"/>
              <a:t>p, span</a:t>
            </a:r>
          </a:p>
          <a:p>
            <a:pPr lvl="1"/>
            <a:r>
              <a:rPr lang="ru-RU" dirty="0" smtClean="0"/>
              <a:t>Кнопка «В корзину» </a:t>
            </a:r>
            <a:r>
              <a:rPr lang="en-US" dirty="0" smtClean="0"/>
              <a:t>a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6752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курса. Инструменты, ПО.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 технологий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JS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Первая страница: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HELLO, WORLD!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-документа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тэги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Одиночные и парные тэги.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Блочные и строчные тэги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задание.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курса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Создание разметки и стилизация страниц сайтов по макетам </a:t>
            </a:r>
            <a:r>
              <a:rPr lang="en-US" dirty="0" smtClean="0"/>
              <a:t>Photoshop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794396"/>
            <a:ext cx="4863800" cy="32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90204"/>
            <a:ext cx="215607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для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r="7522"/>
          <a:stretch/>
        </p:blipFill>
        <p:spPr>
          <a:xfrm>
            <a:off x="5220072" y="1988840"/>
            <a:ext cx="3200400" cy="14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799503" cy="144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6" y="3861632"/>
            <a:ext cx="279082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3205" y="1565950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Текстовый редактор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4228" y="1557100"/>
            <a:ext cx="24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Графический редактор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0162" y="34453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5" b="12504"/>
          <a:stretch/>
        </p:blipFill>
        <p:spPr>
          <a:xfrm>
            <a:off x="5238576" y="4306132"/>
            <a:ext cx="3200400" cy="1193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3660" y="3880078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Браузер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588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4"/>
            <a:ext cx="8229600" cy="3654934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93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7" y="1600200"/>
            <a:ext cx="746550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1040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70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Тэги и атрибуты. Синтаксис.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188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280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Frontend 101</vt:lpstr>
      <vt:lpstr>Введение в HTML</vt:lpstr>
      <vt:lpstr>Цели и задачи курса</vt:lpstr>
      <vt:lpstr>Инструменты для работы</vt:lpstr>
      <vt:lpstr>Frontend</vt:lpstr>
      <vt:lpstr>Hello World</vt:lpstr>
      <vt:lpstr>Структура html-документа</vt:lpstr>
      <vt:lpstr>Тэги и атрибуты. Синтаксис.</vt:lpstr>
      <vt:lpstr>Тэги и атрибуты. Синтаксис.</vt:lpstr>
      <vt:lpstr>Основные тэги</vt:lpstr>
      <vt:lpstr>Основные тэги: div</vt:lpstr>
      <vt:lpstr>Одиночные и парные тэги</vt:lpstr>
      <vt:lpstr>Парные тэги</vt:lpstr>
      <vt:lpstr>Блочные и строчные тэги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Андрей</cp:lastModifiedBy>
  <cp:revision>21</cp:revision>
  <dcterms:created xsi:type="dcterms:W3CDTF">2019-10-09T09:04:25Z</dcterms:created>
  <dcterms:modified xsi:type="dcterms:W3CDTF">2019-10-09T13:28:42Z</dcterms:modified>
</cp:coreProperties>
</file>