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6930822-1FA8-4716-A21E-D7819700DBB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728" autoAdjust="0"/>
  </p:normalViewPr>
  <p:slideViewPr>
    <p:cSldViewPr>
      <p:cViewPr varScale="1">
        <p:scale>
          <a:sx n="75" d="100"/>
          <a:sy n="75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E0087-205E-475D-B9F7-441EAED5816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9157-D6CE-4201-A695-6D7E49A2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0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99157-D6CE-4201-A695-6D7E49A2DA5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76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4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1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5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3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8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50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5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0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6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1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2453-4147-4C7A-BDB0-0580C07D47BF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1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1840" y="2852936"/>
            <a:ext cx="3168352" cy="79208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 101</a:t>
            </a:r>
            <a:endPara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9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тэги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  <p:extLst>
      <p:ext uri="{BB962C8B-B14F-4D97-AF65-F5344CB8AC3E}">
        <p14:creationId xmlns:p14="http://schemas.microsoft.com/office/powerpoint/2010/main" val="13177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тэги: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6034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Одиночные и парные тэги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26623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Парные тэги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21001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Блочные и строчные тэги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2365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Домашнее задание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1. Разбить на компоненты 10 карточек</a:t>
            </a:r>
            <a:r>
              <a:rPr lang="en-US" dirty="0" smtClean="0"/>
              <a:t> (</a:t>
            </a:r>
            <a:r>
              <a:rPr lang="ru-RU" dirty="0" smtClean="0"/>
              <a:t>желтый </a:t>
            </a:r>
            <a:r>
              <a:rPr lang="en-US" dirty="0" smtClean="0"/>
              <a:t>div, </a:t>
            </a:r>
            <a:r>
              <a:rPr lang="ru-RU" dirty="0" smtClean="0"/>
              <a:t>красный </a:t>
            </a:r>
            <a:r>
              <a:rPr lang="en-US" dirty="0" smtClean="0"/>
              <a:t>p, </a:t>
            </a:r>
            <a:r>
              <a:rPr lang="ru-RU" dirty="0" smtClean="0"/>
              <a:t>зелёный </a:t>
            </a:r>
            <a:r>
              <a:rPr lang="en-US" dirty="0" err="1" smtClean="0"/>
              <a:t>img</a:t>
            </a:r>
            <a:r>
              <a:rPr lang="en-US" dirty="0" smtClean="0"/>
              <a:t>, </a:t>
            </a:r>
            <a:r>
              <a:rPr lang="ru-RU" dirty="0" smtClean="0"/>
              <a:t>голубой </a:t>
            </a:r>
            <a:r>
              <a:rPr lang="en-US" dirty="0" smtClean="0"/>
              <a:t>a, </a:t>
            </a:r>
            <a:r>
              <a:rPr lang="ru-RU" dirty="0" smtClean="0"/>
              <a:t>фиолетовый </a:t>
            </a:r>
            <a:r>
              <a:rPr lang="en-US" dirty="0" smtClean="0"/>
              <a:t>span, </a:t>
            </a:r>
            <a:r>
              <a:rPr lang="ru-RU" dirty="0" smtClean="0"/>
              <a:t>черный </a:t>
            </a:r>
            <a:r>
              <a:rPr lang="en-US" dirty="0" smtClean="0"/>
              <a:t>h1-h6).</a:t>
            </a:r>
          </a:p>
          <a:p>
            <a:r>
              <a:rPr lang="en-US" dirty="0" smtClean="0"/>
              <a:t>2.</a:t>
            </a:r>
            <a:r>
              <a:rPr lang="ru-RU" dirty="0" smtClean="0"/>
              <a:t> Создать разметку каталога товаров:</a:t>
            </a:r>
          </a:p>
          <a:p>
            <a:pPr lvl="1"/>
            <a:r>
              <a:rPr lang="ru-RU" dirty="0" smtClean="0"/>
              <a:t>Название каталога </a:t>
            </a:r>
            <a:r>
              <a:rPr lang="en-US" dirty="0" smtClean="0"/>
              <a:t>h1</a:t>
            </a:r>
          </a:p>
          <a:p>
            <a:pPr lvl="1"/>
            <a:r>
              <a:rPr lang="ru-RU" dirty="0" smtClean="0"/>
              <a:t>Товары – 12 </a:t>
            </a:r>
            <a:r>
              <a:rPr lang="ru-RU" dirty="0" err="1" smtClean="0"/>
              <a:t>шт</a:t>
            </a:r>
            <a:r>
              <a:rPr lang="ru-RU" dirty="0" smtClean="0"/>
              <a:t> (общий </a:t>
            </a:r>
            <a:r>
              <a:rPr lang="en-US" dirty="0" smtClean="0"/>
              <a:t>div </a:t>
            </a:r>
            <a:r>
              <a:rPr lang="ru-RU" dirty="0" smtClean="0"/>
              <a:t>для </a:t>
            </a:r>
            <a:r>
              <a:rPr lang="ru-RU" dirty="0" smtClean="0"/>
              <a:t>всех товаров, </a:t>
            </a:r>
            <a:r>
              <a:rPr lang="ru-RU" dirty="0" smtClean="0"/>
              <a:t>каждый товар отдельный </a:t>
            </a:r>
            <a:r>
              <a:rPr lang="en-US" dirty="0" smtClean="0"/>
              <a:t>div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Товар </a:t>
            </a:r>
            <a:r>
              <a:rPr lang="en-US" dirty="0" smtClean="0"/>
              <a:t>div</a:t>
            </a:r>
          </a:p>
          <a:p>
            <a:pPr lvl="1"/>
            <a:r>
              <a:rPr lang="ru-RU" dirty="0" smtClean="0"/>
              <a:t>Картинка товара </a:t>
            </a:r>
            <a:r>
              <a:rPr lang="en-US" dirty="0" err="1" smtClean="0"/>
              <a:t>img</a:t>
            </a:r>
            <a:endParaRPr lang="en-US" dirty="0"/>
          </a:p>
          <a:p>
            <a:pPr lvl="1"/>
            <a:r>
              <a:rPr lang="ru-RU" dirty="0" smtClean="0"/>
              <a:t>Название товара </a:t>
            </a:r>
            <a:r>
              <a:rPr lang="en-US" dirty="0" smtClean="0"/>
              <a:t>h3</a:t>
            </a:r>
          </a:p>
          <a:p>
            <a:pPr lvl="1"/>
            <a:r>
              <a:rPr lang="ru-RU" dirty="0" smtClean="0"/>
              <a:t>Краткое описание товара </a:t>
            </a:r>
            <a:r>
              <a:rPr lang="en-US" dirty="0" smtClean="0"/>
              <a:t>p</a:t>
            </a:r>
          </a:p>
          <a:p>
            <a:pPr lvl="1"/>
            <a:r>
              <a:rPr lang="ru-RU" dirty="0" smtClean="0"/>
              <a:t>Краткий перечень характеристик </a:t>
            </a:r>
            <a:r>
              <a:rPr lang="en-US" dirty="0" err="1" smtClean="0"/>
              <a:t>ul</a:t>
            </a:r>
            <a:r>
              <a:rPr lang="en-US" dirty="0" smtClean="0"/>
              <a:t>, li</a:t>
            </a:r>
          </a:p>
          <a:p>
            <a:pPr lvl="1"/>
            <a:r>
              <a:rPr lang="ru-RU" dirty="0" smtClean="0"/>
              <a:t>Стоимость товара </a:t>
            </a:r>
            <a:r>
              <a:rPr lang="en-US" dirty="0" smtClean="0"/>
              <a:t>p, span</a:t>
            </a:r>
          </a:p>
          <a:p>
            <a:pPr lvl="1"/>
            <a:r>
              <a:rPr lang="ru-RU" dirty="0" smtClean="0"/>
              <a:t>Кнопка «В корзину» </a:t>
            </a:r>
            <a:r>
              <a:rPr lang="en-US" dirty="0" smtClean="0"/>
              <a:t>a</a:t>
            </a:r>
          </a:p>
          <a:p>
            <a:pPr lvl="1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67529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 и задачи курса. Инструменты, ПО.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Frontend.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Стек технологий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HTML, CSS, JS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Первая страница: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HELLO, WORLD!</a:t>
            </a:r>
            <a:endParaRPr lang="ru-RU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-документа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Тэги и атрибуты. Синтаксис.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тэги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Одиночные и парные тэги.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Блочные и строчные тэги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Домашнее задание.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4748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 и задачи курса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Создание разметки и стилизация страниц сайтов по макетам </a:t>
            </a:r>
            <a:r>
              <a:rPr lang="en-US" dirty="0" smtClean="0"/>
              <a:t>Photoshop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794396"/>
            <a:ext cx="4863800" cy="324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790204"/>
            <a:ext cx="215607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Инструменты для работы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r="7522"/>
          <a:stretch/>
        </p:blipFill>
        <p:spPr>
          <a:xfrm>
            <a:off x="5220072" y="1988840"/>
            <a:ext cx="3200400" cy="144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799503" cy="144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6" y="3861632"/>
            <a:ext cx="2790825" cy="1638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3205" y="1565950"/>
            <a:ext cx="220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Текстовый редактор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84228" y="1557100"/>
            <a:ext cx="247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Графический редактор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80162" y="344532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5" b="12504"/>
          <a:stretch/>
        </p:blipFill>
        <p:spPr>
          <a:xfrm>
            <a:off x="5238576" y="4306132"/>
            <a:ext cx="3200400" cy="1193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23660" y="3880078"/>
            <a:ext cx="99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Браузер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8588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5714"/>
            <a:ext cx="8229600" cy="3654934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90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2935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html-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7" y="1600200"/>
            <a:ext cx="7465506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1040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Тэги и атрибуты. Синтаксис.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  <p:sp>
        <p:nvSpPr>
          <p:cNvPr id="11" name="TextBox 10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870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Тэги и атрибуты. Синтаксис.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8188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281</Words>
  <Application>Microsoft Office PowerPoint</Application>
  <PresentationFormat>Экран (4:3)</PresentationFormat>
  <Paragraphs>55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Frontend 101</vt:lpstr>
      <vt:lpstr>Введение в HTML</vt:lpstr>
      <vt:lpstr>Цели и задачи курса</vt:lpstr>
      <vt:lpstr>Инструменты для работы</vt:lpstr>
      <vt:lpstr>Frontend</vt:lpstr>
      <vt:lpstr>Hello World</vt:lpstr>
      <vt:lpstr>Структура html-документа</vt:lpstr>
      <vt:lpstr>Тэги и атрибуты. Синтаксис.</vt:lpstr>
      <vt:lpstr>Тэги и атрибуты. Синтаксис.</vt:lpstr>
      <vt:lpstr>Основные тэги</vt:lpstr>
      <vt:lpstr>Основные тэги: div</vt:lpstr>
      <vt:lpstr>Одиночные и парные тэги</vt:lpstr>
      <vt:lpstr>Парные тэги</vt:lpstr>
      <vt:lpstr>Блочные и строчные тэги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</dc:title>
  <dc:creator>Андрей</dc:creator>
  <cp:lastModifiedBy>Андрей</cp:lastModifiedBy>
  <cp:revision>22</cp:revision>
  <dcterms:created xsi:type="dcterms:W3CDTF">2019-10-09T09:04:25Z</dcterms:created>
  <dcterms:modified xsi:type="dcterms:W3CDTF">2019-10-11T09:48:36Z</dcterms:modified>
</cp:coreProperties>
</file>