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930822-1FA8-4716-A21E-D7819700DBB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728" autoAdjust="0"/>
  </p:normalViewPr>
  <p:slideViewPr>
    <p:cSldViewPr>
      <p:cViewPr varScale="1">
        <p:scale>
          <a:sx n="75" d="100"/>
          <a:sy n="75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5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5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0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1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2453-4147-4C7A-BDB0-0580C07D47BF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5D2F-7709-4A24-B792-849771A8F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3168352" cy="79208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 10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9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тэги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  <p:extLst>
      <p:ext uri="{BB962C8B-B14F-4D97-AF65-F5344CB8AC3E}">
        <p14:creationId xmlns:p14="http://schemas.microsoft.com/office/powerpoint/2010/main" val="13177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тэги: </a:t>
            </a:r>
            <a:r>
              <a:rPr lang="en-US" dirty="0" smtClean="0"/>
              <a:t>div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  <p:extLst>
      <p:ext uri="{BB962C8B-B14F-4D97-AF65-F5344CB8AC3E}">
        <p14:creationId xmlns:p14="http://schemas.microsoft.com/office/powerpoint/2010/main" val="16034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Введение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Цели и задачи курса. Инструменты, ПО.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Frontend.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Стек технологий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HTML, CSS, JS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Первая страница: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HELLO, WORLD!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Структура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-документа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Тэги и атрибуты. Синтаксис.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Основные тэги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Одиночные и парные тэги.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Блочные и строчные тэги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Домашнее задание.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748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курса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Создание разметки и стилизация страниц сайтов по макетам </a:t>
            </a:r>
            <a:r>
              <a:rPr lang="en-US" dirty="0" smtClean="0"/>
              <a:t>Photoshop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794396"/>
            <a:ext cx="4863800" cy="324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790204"/>
            <a:ext cx="215607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r="7522"/>
          <a:stretch/>
        </p:blipFill>
        <p:spPr>
          <a:xfrm>
            <a:off x="5220072" y="1988840"/>
            <a:ext cx="3200400" cy="144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799503" cy="144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6" y="3861632"/>
            <a:ext cx="2790825" cy="1638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3205" y="1565950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Текстовый редактор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84228" y="1557100"/>
            <a:ext cx="247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Графический редактор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0162" y="34453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5" b="12504"/>
          <a:stretch/>
        </p:blipFill>
        <p:spPr>
          <a:xfrm>
            <a:off x="5238576" y="4306132"/>
            <a:ext cx="3200400" cy="1193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23660" y="3880078"/>
            <a:ext cx="99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Браузер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588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4"/>
            <a:ext cx="8229600" cy="3654934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90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935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html-</a:t>
            </a:r>
            <a:r>
              <a:rPr lang="ru-RU" dirty="0" smtClean="0"/>
              <a:t>документа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7" y="1600200"/>
            <a:ext cx="7465506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1040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Тэги и атрибуты. Синтаксис.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70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Тэги и атрибуты. Синтаксис.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72415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9510" y="6477559"/>
            <a:ext cx="2316660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FRONTEND </a:t>
            </a:r>
            <a:r>
              <a:rPr lang="ru-RU" sz="1100" dirty="0" smtClean="0"/>
              <a:t>101</a:t>
            </a:r>
            <a:r>
              <a:rPr lang="en-US" sz="1100" dirty="0" smtClean="0"/>
              <a:t> </a:t>
            </a:r>
            <a:r>
              <a:rPr lang="ru-RU" sz="1100" dirty="0" smtClean="0"/>
              <a:t>–</a:t>
            </a:r>
            <a:r>
              <a:rPr lang="en-US" sz="1100" dirty="0" smtClean="0"/>
              <a:t> </a:t>
            </a:r>
            <a:r>
              <a:rPr lang="ru-RU" sz="1100" dirty="0" smtClean="0"/>
              <a:t>ВВЕДЕНИЕ В </a:t>
            </a:r>
            <a:r>
              <a:rPr lang="en-US" sz="1100" dirty="0" smtClean="0"/>
              <a:t>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8188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158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Frontend 101</vt:lpstr>
      <vt:lpstr>Введение в HTML</vt:lpstr>
      <vt:lpstr>Цели и задачи курса</vt:lpstr>
      <vt:lpstr>Инструменты для работы</vt:lpstr>
      <vt:lpstr>Frontend</vt:lpstr>
      <vt:lpstr>Hello World</vt:lpstr>
      <vt:lpstr>Структура html-документа</vt:lpstr>
      <vt:lpstr>Тэги и атрибуты. Синтаксис.</vt:lpstr>
      <vt:lpstr>Тэги и атрибуты. Синтаксис.</vt:lpstr>
      <vt:lpstr>Основные тэги</vt:lpstr>
      <vt:lpstr>Основные тэги: div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Андрей</dc:creator>
  <cp:lastModifiedBy>Андрей</cp:lastModifiedBy>
  <cp:revision>15</cp:revision>
  <dcterms:created xsi:type="dcterms:W3CDTF">2019-10-09T09:04:25Z</dcterms:created>
  <dcterms:modified xsi:type="dcterms:W3CDTF">2019-10-09T12:18:55Z</dcterms:modified>
</cp:coreProperties>
</file>