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82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82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3608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3018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5952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782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592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00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21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620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031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548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56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512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88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902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06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776E5A9F-5886-4F16-A88E-F7B1A4C4E9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b="1" dirty="0"/>
              <a:t>Dashboard Data of Airbnb in NYC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68E17E3F-DAF0-49A8-833A-B93FD8CFC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19455" y="4050836"/>
            <a:ext cx="2194330" cy="590440"/>
          </a:xfrm>
        </p:spPr>
        <p:txBody>
          <a:bodyPr/>
          <a:lstStyle/>
          <a:p>
            <a:r>
              <a:rPr dirty="0"/>
              <a:t>Fedy Rahmatullah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Listing per area">
            <a:extLst>
              <a:ext uri="{FF2B5EF4-FFF2-40B4-BE49-F238E27FC236}">
                <a16:creationId xmlns:a16="http://schemas.microsoft.com/office/drawing/2014/main" id="{A53CE120-D813-44AB-B689-34E738B63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012" y="790575"/>
            <a:ext cx="589597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Average Price">
            <a:extLst>
              <a:ext uri="{FF2B5EF4-FFF2-40B4-BE49-F238E27FC236}">
                <a16:creationId xmlns:a16="http://schemas.microsoft.com/office/drawing/2014/main" id="{A437B01C-0B20-417A-B94A-FC687FA7F9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2271712"/>
            <a:ext cx="925830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Timeline">
            <a:extLst>
              <a:ext uri="{FF2B5EF4-FFF2-40B4-BE49-F238E27FC236}">
                <a16:creationId xmlns:a16="http://schemas.microsoft.com/office/drawing/2014/main" id="{B124667B-0F1D-43A8-A365-A6D313ECEC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137" y="547687"/>
            <a:ext cx="3133725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Average Price by Room Type">
            <a:extLst>
              <a:ext uri="{FF2B5EF4-FFF2-40B4-BE49-F238E27FC236}">
                <a16:creationId xmlns:a16="http://schemas.microsoft.com/office/drawing/2014/main" id="{62A84CC1-3C0C-44BB-B0DE-21A25541B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361950"/>
            <a:ext cx="3086100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Top 5 Sub Area in NYC by Listing">
            <a:extLst>
              <a:ext uri="{FF2B5EF4-FFF2-40B4-BE49-F238E27FC236}">
                <a16:creationId xmlns:a16="http://schemas.microsoft.com/office/drawing/2014/main" id="{F938593F-FA9F-417D-8334-A8CBC18CA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50" y="2109787"/>
            <a:ext cx="773430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Exploratory Data of Airbnb NY">
            <a:extLst>
              <a:ext uri="{FF2B5EF4-FFF2-40B4-BE49-F238E27FC236}">
                <a16:creationId xmlns:a16="http://schemas.microsoft.com/office/drawing/2014/main" id="{DC17CAE8-BA99-44B8-936F-C7E1BBAAF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</TotalTime>
  <Words>8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Dashboard Data of Airbnb in NYC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Dashboard Data of Airbnb in NYC</dc:title>
  <dc:creator/>
  <cp:lastModifiedBy>Fedy Rahmatullah</cp:lastModifiedBy>
  <cp:revision>1</cp:revision>
  <dcterms:created xsi:type="dcterms:W3CDTF">2022-03-26T08:04:13Z</dcterms:created>
  <dcterms:modified xsi:type="dcterms:W3CDTF">2022-03-26T08:06:56Z</dcterms:modified>
</cp:coreProperties>
</file>