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EAF893A-64F7-4E9E-B7ED-B2CB1171F38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tbcovid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7A6CEFC-A9EA-471A-A9CF-CB3402A3557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21/03/2022 07.27.41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-19 Dashboard" id="2" name="slide2">
            <a:extLst>
              <a:ext uri="{FF2B5EF4-FFF2-40B4-BE49-F238E27FC236}">
                <a16:creationId xmlns:a16="http://schemas.microsoft.com/office/drawing/2014/main" id="{CF438373-1447-4AF8-8607-0355471C58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2022-03-21T00:27:41Z</dcterms:created>
  <dcterms:modified xsi:type="dcterms:W3CDTF">2022-03-21T00:27:41Z</dcterms:modified>
</cp:coreProperties>
</file>