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40385" y="645160"/>
            <a:ext cx="271526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Federico Gajo Jr</a:t>
            </a:r>
            <a:endParaRPr lang="en-US" altLang="zh-CN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47078" y="1489075"/>
            <a:ext cx="54857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Project 1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830695" y="2791460"/>
            <a:ext cx="427799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SOS Website</a:t>
            </a:r>
            <a:endParaRPr lang="en-US" altLang="zh-CN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90" y="3646170"/>
            <a:ext cx="5780405" cy="2325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3000"/>
          </a:blip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361315" y="252730"/>
            <a:ext cx="310261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</a:t>
            </a:r>
            <a:endParaRPr lang="en-US" altLang="zh-CN" sz="4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41020" y="1729105"/>
            <a:ext cx="878459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 Website yet to publish and introduce their products</a:t>
            </a:r>
            <a:endParaRPr lang="en-US" altLang="zh-CN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8000"/>
          </a:blip>
          <a:stretch>
            <a:fillRect t="13000" b="1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880745" y="908685"/>
            <a:ext cx="23647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</a:t>
            </a:r>
            <a:endParaRPr lang="en-US" altLang="zh-CN" sz="4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80745" y="2381250"/>
            <a:ext cx="1012507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zh-CN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will create a website for their products so that they can easily introduce it to the market.</a:t>
            </a:r>
            <a:endParaRPr lang="en-US" altLang="zh-CN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4000"/>
          </a:blip>
          <a:stretch>
            <a:fillRect t="6000" b="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7208" y="347345"/>
            <a:ext cx="413829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Objectives:</a:t>
            </a:r>
            <a:endParaRPr lang="en-US" altLang="zh-CN" sz="4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223520" y="2059305"/>
            <a:ext cx="976947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introduce and encourage more people to use personalize organic perfume.</a:t>
            </a:r>
            <a:endParaRPr lang="en-US" altLang="zh-CN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4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07340" y="663575"/>
            <a:ext cx="760412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Users/Audience:</a:t>
            </a:r>
            <a:endParaRPr lang="en-US" altLang="zh-CN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01370" y="2732405"/>
            <a:ext cx="6616065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Gender: All Gender</a:t>
            </a:r>
            <a:endParaRPr lang="en-US" altLang="zh-CN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Age: All ages</a:t>
            </a:r>
            <a:endParaRPr lang="en-US" altLang="zh-CN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Location: Nationwide</a:t>
            </a:r>
            <a:endParaRPr lang="en-US" altLang="zh-CN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300" y="2152015"/>
            <a:ext cx="4356100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9930" y="2409825"/>
            <a:ext cx="644842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s 5"/>
          <p:cNvSpPr/>
          <p:nvPr/>
        </p:nvSpPr>
        <p:spPr>
          <a:xfrm>
            <a:off x="829310" y="692785"/>
            <a:ext cx="219456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 MAP</a:t>
            </a:r>
            <a:endParaRPr lang="en-US" altLang="zh-CN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818198" y="615950"/>
            <a:ext cx="283019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WIREFRAME</a:t>
            </a:r>
            <a:endParaRPr lang="en-US" altLang="zh-CN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3535" y="1880870"/>
            <a:ext cx="8224520" cy="403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370648" y="816610"/>
            <a:ext cx="47726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524635" y="3913505"/>
            <a:ext cx="419163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Federico Gajo Jr</a:t>
            </a:r>
            <a:endParaRPr lang="en-US" altLang="zh-CN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3235" y="2015490"/>
            <a:ext cx="4696460" cy="3229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Presentation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Federico Gajo</cp:lastModifiedBy>
  <cp:revision>1</cp:revision>
  <dcterms:created xsi:type="dcterms:W3CDTF">2023-05-28T14:46:03Z</dcterms:created>
  <dcterms:modified xsi:type="dcterms:W3CDTF">2023-05-28T14:46:03Z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AE90BA5DCA384DBC87B9A1A36285C17D</vt:lpwstr>
  </property>
  <property fmtid="{D5CDD505-2E9C-101B-9397-08002B2CF9AE}" pid="3" name="KSOProductBuildVer">
    <vt:lpwstr>1033-11.2.0.11219</vt:lpwstr>
  </property>
</Properties>
</file>