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0065BE-0657-4A47-90AD-C21C55E16B19}" type="datetime4">
              <a:rPr lang="en-US" smtClean="0"/>
              <a:pPr/>
              <a:t>June 19,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83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June 19,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June 19,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6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June 19,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2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June 19,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77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June 19,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9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June 19,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4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June 19,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2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June 19,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5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June 19,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0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June 19,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0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June 19,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0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7716" y="2069183"/>
            <a:ext cx="6231117" cy="1513002"/>
          </a:xfrm>
        </p:spPr>
        <p:txBody>
          <a:bodyPr>
            <a:normAutofit/>
          </a:bodyPr>
          <a:lstStyle/>
          <a:p>
            <a:pPr algn="ctr"/>
            <a:r>
              <a:rPr lang="en-US" sz="5300" b="1" dirty="0"/>
              <a:t>New Hampshire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4000" b="1" dirty="0"/>
              <a:t>Traffic Stops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5832" y="3822569"/>
            <a:ext cx="7024055" cy="1828800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Bayleigh Logan, Nicholas Zylak, Phoebe Robinson,  Shatrughan Sharma</a:t>
            </a:r>
          </a:p>
        </p:txBody>
      </p:sp>
    </p:spTree>
    <p:extLst>
      <p:ext uri="{BB962C8B-B14F-4D97-AF65-F5344CB8AC3E}">
        <p14:creationId xmlns:p14="http://schemas.microsoft.com/office/powerpoint/2010/main" val="48256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6456" y="245304"/>
            <a:ext cx="7637284" cy="989607"/>
          </a:xfrm>
        </p:spPr>
        <p:txBody>
          <a:bodyPr/>
          <a:lstStyle/>
          <a:p>
            <a:pPr algn="ctr"/>
            <a:r>
              <a:rPr lang="en-US" sz="3200" dirty="0"/>
              <a:t>County vs. Speeding Violations</a:t>
            </a:r>
          </a:p>
        </p:txBody>
      </p:sp>
      <p:pic>
        <p:nvPicPr>
          <p:cNvPr id="6" name="Content Placeholder 5" descr="nh.png"/>
          <p:cNvPicPr>
            <a:picLocks noGrp="1" noChangeAspect="1"/>
          </p:cNvPicPr>
          <p:nvPr>
            <p:ph idx="4294967295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4" r="-2676" b="-11137"/>
          <a:stretch/>
        </p:blipFill>
        <p:spPr>
          <a:xfrm>
            <a:off x="1000502" y="1128793"/>
            <a:ext cx="7339076" cy="4163499"/>
          </a:xfr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2457F0F-D9DF-4E27-BCA1-DF38C45A6EEB}"/>
              </a:ext>
            </a:extLst>
          </p:cNvPr>
          <p:cNvSpPr txBox="1"/>
          <p:nvPr/>
        </p:nvSpPr>
        <p:spPr>
          <a:xfrm>
            <a:off x="1234602" y="4986340"/>
            <a:ext cx="74990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Merrimack has the highest frequent speeding violations by both males and females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Over 20,000 </a:t>
            </a:r>
          </a:p>
          <a:p>
            <a:pPr lvl="1"/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Hillsborough’s population is about triple the size of Merrimack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Overall, men are more likely to get a speeding violation than women in each county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5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294" y="962010"/>
            <a:ext cx="6282965" cy="876218"/>
          </a:xfrm>
        </p:spPr>
        <p:txBody>
          <a:bodyPr/>
          <a:lstStyle/>
          <a:p>
            <a:pPr algn="ctr"/>
            <a:r>
              <a:rPr lang="en-US" sz="3200" dirty="0"/>
              <a:t>In State vs. Out of State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A1FD99D1-219E-4F76-927A-E8716909F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040" y="1792068"/>
            <a:ext cx="6463472" cy="3496369"/>
          </a:xfr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999E82D-F16F-435B-83AD-63E8ACCFB2D3}"/>
              </a:ext>
            </a:extLst>
          </p:cNvPr>
          <p:cNvSpPr txBox="1"/>
          <p:nvPr/>
        </p:nvSpPr>
        <p:spPr>
          <a:xfrm>
            <a:off x="795180" y="5288437"/>
            <a:ext cx="7643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Group by “Speeding” , stop_outcome and out_of_state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Create one df For TRUE and one for FALSE: out_of_state (Count)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Divide “Ticket” and “Summons” totals by equivalent total stops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Converted list to data frame with new col for headings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329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71" y="419724"/>
            <a:ext cx="7055380" cy="1400530"/>
          </a:xfrm>
        </p:spPr>
        <p:txBody>
          <a:bodyPr/>
          <a:lstStyle/>
          <a:p>
            <a:pPr algn="ctr"/>
            <a:r>
              <a:rPr lang="en-US" sz="3200" dirty="0"/>
              <a:t>Most Popular Months</a:t>
            </a:r>
          </a:p>
        </p:txBody>
      </p:sp>
      <p:pic>
        <p:nvPicPr>
          <p:cNvPr id="6" name="Content Placeholder 5" descr="Rplot0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33402" y="1543589"/>
            <a:ext cx="6625241" cy="4136061"/>
          </a:xfrm>
        </p:spPr>
      </p:pic>
      <p:sp>
        <p:nvSpPr>
          <p:cNvPr id="3" name="TextBox 2"/>
          <p:cNvSpPr txBox="1"/>
          <p:nvPr/>
        </p:nvSpPr>
        <p:spPr>
          <a:xfrm>
            <a:off x="1089071" y="5708511"/>
            <a:ext cx="6667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Summer and spring months have greater stop percentages</a:t>
            </a:r>
          </a:p>
          <a:p>
            <a:pPr marL="285750" indent="-285750" algn="ctr">
              <a:buFont typeface="Wingdings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Men are more likely to get stopped than women, in any month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73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050" y="334884"/>
            <a:ext cx="7055380" cy="1400530"/>
          </a:xfrm>
        </p:spPr>
        <p:txBody>
          <a:bodyPr/>
          <a:lstStyle/>
          <a:p>
            <a:pPr algn="ctr"/>
            <a:r>
              <a:rPr lang="en-US" sz="3200" dirty="0"/>
              <a:t>Stop Outcome by Gender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18D4740C-F286-42C4-89A6-F00624174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715" y="1614340"/>
            <a:ext cx="6469170" cy="4038600"/>
          </a:xfrm>
        </p:spPr>
      </p:pic>
      <p:sp>
        <p:nvSpPr>
          <p:cNvPr id="3" name="TextBox 2"/>
          <p:cNvSpPr txBox="1"/>
          <p:nvPr/>
        </p:nvSpPr>
        <p:spPr>
          <a:xfrm>
            <a:off x="717853" y="5652940"/>
            <a:ext cx="6930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Average number:				*Group by driver gender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Female </a:t>
            </a:r>
            <a:r>
              <a:rPr lang="mr-IN" dirty="0" smtClean="0"/>
              <a:t>–</a:t>
            </a:r>
            <a:r>
              <a:rPr lang="en-US" dirty="0" smtClean="0"/>
              <a:t> 40.5			</a:t>
            </a:r>
            <a:r>
              <a:rPr lang="en-US" smtClean="0"/>
              <a:t>	*Violation </a:t>
            </a:r>
            <a:r>
              <a:rPr lang="en-US" dirty="0" smtClean="0"/>
              <a:t>is </a:t>
            </a:r>
            <a:r>
              <a:rPr lang="en-US" dirty="0" err="1" smtClean="0"/>
              <a:t>stop_sigh</a:t>
            </a:r>
            <a:r>
              <a:rPr lang="en-US" dirty="0" smtClean="0"/>
              <a:t>/light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Male </a:t>
            </a:r>
            <a:r>
              <a:rPr lang="mr-IN" dirty="0" smtClean="0"/>
              <a:t>–</a:t>
            </a:r>
            <a:r>
              <a:rPr lang="en-US" dirty="0" smtClean="0"/>
              <a:t> 42.2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8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59826" y="1010117"/>
            <a:ext cx="680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Ticket/Summons by Race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="" xmlns:a16="http://schemas.microsoft.com/office/drawing/2014/main" id="{214856FB-9FC4-4888-BA3E-8E6AC8780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14" y="1594892"/>
            <a:ext cx="8156024" cy="3407603"/>
          </a:xfr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C30DDB6-82BE-4986-A303-DAB2760F1A7D}"/>
              </a:ext>
            </a:extLst>
          </p:cNvPr>
          <p:cNvSpPr txBox="1"/>
          <p:nvPr/>
        </p:nvSpPr>
        <p:spPr>
          <a:xfrm>
            <a:off x="384714" y="4987105"/>
            <a:ext cx="4979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Filter by Tickets and Summons</a:t>
            </a:r>
          </a:p>
          <a:p>
            <a:pPr marL="342900" indent="-342900">
              <a:buAutoNum type="arabicParenR"/>
            </a:pPr>
            <a:r>
              <a:rPr lang="en-US" dirty="0"/>
              <a:t>Took New Dataset and Filtered by Each Combo</a:t>
            </a:r>
          </a:p>
          <a:p>
            <a:pPr marL="342900" indent="-342900">
              <a:buAutoNum type="arabicParenR"/>
            </a:pPr>
            <a:r>
              <a:rPr lang="en-US" dirty="0"/>
              <a:t>Stored Count’s in Variables</a:t>
            </a:r>
          </a:p>
          <a:p>
            <a:pPr marL="342900" indent="-342900">
              <a:buAutoNum type="arabicParenR"/>
            </a:pPr>
            <a:r>
              <a:rPr lang="en-US" dirty="0"/>
              <a:t>Took Overall Totals From Org.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9CB924C-E4AB-40E7-9985-D9EAE6636AE3}"/>
              </a:ext>
            </a:extLst>
          </p:cNvPr>
          <p:cNvSpPr txBox="1"/>
          <p:nvPr/>
        </p:nvSpPr>
        <p:spPr>
          <a:xfrm>
            <a:off x="5364219" y="5002495"/>
            <a:ext cx="3180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5)   Stored Those in Variables</a:t>
            </a:r>
          </a:p>
          <a:p>
            <a:r>
              <a:rPr lang="en-US" dirty="0"/>
              <a:t>6)   Divide</a:t>
            </a:r>
          </a:p>
          <a:p>
            <a:r>
              <a:rPr lang="en-US" dirty="0"/>
              <a:t>7)   Store Results in List</a:t>
            </a:r>
          </a:p>
          <a:p>
            <a:r>
              <a:rPr lang="en-US" dirty="0"/>
              <a:t>8)   Convert List to Data frame</a:t>
            </a:r>
          </a:p>
        </p:txBody>
      </p:sp>
    </p:spTree>
    <p:extLst>
      <p:ext uri="{BB962C8B-B14F-4D97-AF65-F5344CB8AC3E}">
        <p14:creationId xmlns:p14="http://schemas.microsoft.com/office/powerpoint/2010/main" val="153054449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73</TotalTime>
  <Words>192</Words>
  <Application>Microsoft Macintosh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Basis</vt:lpstr>
      <vt:lpstr>New Hampshire Traffic Stops</vt:lpstr>
      <vt:lpstr>County vs. Speeding Violations</vt:lpstr>
      <vt:lpstr>In State vs. Out of State</vt:lpstr>
      <vt:lpstr>Most Popular Months</vt:lpstr>
      <vt:lpstr>Stop Outcome by Gender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Hampshire Traffic Stops</dc:title>
  <dc:creator>Phoebe Robinson</dc:creator>
  <cp:lastModifiedBy>Phoebe Robinson</cp:lastModifiedBy>
  <cp:revision>14</cp:revision>
  <dcterms:created xsi:type="dcterms:W3CDTF">2018-06-17T16:49:29Z</dcterms:created>
  <dcterms:modified xsi:type="dcterms:W3CDTF">2018-06-19T12:44:33Z</dcterms:modified>
</cp:coreProperties>
</file>