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Thin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Roboto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Italic.fntdata"/><Relationship Id="rId20" Type="http://schemas.openxmlformats.org/officeDocument/2006/relationships/slide" Target="slides/slide15.xml"/><Relationship Id="rId22" Type="http://schemas.openxmlformats.org/officeDocument/2006/relationships/font" Target="fonts/RobotoThin-bold.fntdata"/><Relationship Id="rId21" Type="http://schemas.openxmlformats.org/officeDocument/2006/relationships/font" Target="fonts/RobotoThin-regular.fntdata"/><Relationship Id="rId24" Type="http://schemas.openxmlformats.org/officeDocument/2006/relationships/font" Target="fonts/RobotoThin-boldItalic.fntdata"/><Relationship Id="rId23" Type="http://schemas.openxmlformats.org/officeDocument/2006/relationships/font" Target="fonts/RobotoThin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RobotoLight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Light-italic.fntdata"/><Relationship Id="rId16" Type="http://schemas.openxmlformats.org/officeDocument/2006/relationships/slide" Target="slides/slide11.xml"/><Relationship Id="rId38" Type="http://schemas.openxmlformats.org/officeDocument/2006/relationships/font" Target="fonts/Roboto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icoding.com/academies/80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cfc28547a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cfc28547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cfc28547a_0_4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cfc28547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Pastikan permission access ke aplikasi utama sudah ditambahkan di manifest.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Sebaiknya dibuat terpisah antara Consumer dan aplikasi utama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cfc28547a_0_3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cfc28547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fc28547a_0_3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fc28547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cfc28547a_0_4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cfc28547a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JANGAN PLAGIAT YA GUYSS!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cfc28547a_0_3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cfc28547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Kelas K</a:t>
            </a:r>
            <a:r>
              <a:rPr lang="en-GB"/>
              <a:t>otlin Fundamental: </a:t>
            </a:r>
            <a:r>
              <a:rPr lang="en-GB" u="sng">
                <a:solidFill>
                  <a:schemeClr val="accent5"/>
                </a:solidFill>
                <a:hlinkClick r:id="rId2"/>
              </a:rPr>
              <a:t>https://www.dicoding.com/academies/80/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Yang mau token beasiswanya bisa kontak by pm Whatsapp :D *terbatas untuk 5 orang tercepat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fc28547a_0_3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fc28547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cfc28547a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cfc28547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fc28547a_0_2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fc28547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1 Table untuk 2 jenis data (Movie &amp; Tv Show)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1 kolom category untuk membedakan data</a:t>
            </a:r>
            <a:r>
              <a:rPr lang="en-GB"/>
              <a:t> (Movie &amp; Tv Show)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fc28547a_0_3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fc28547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Primary key untuk kolom yang digunakan untuk menyimpan id movie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fc28547a_0_3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cfc28547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Cek data di table dengan id untuk mengecek apakah movie dengan id yang sama sudah pernah ditambahkan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fc28547a_0_3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fc28547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fc28547a_0_3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cfc28547a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Pastikan untuk melakukan binding token jika menggunakan </a:t>
            </a:r>
            <a:r>
              <a:rPr b="1" lang="en-GB"/>
              <a:t>ContentResolver </a:t>
            </a:r>
            <a:r>
              <a:rPr lang="en-GB"/>
              <a:t>atau bisa menggunakan </a:t>
            </a:r>
            <a:r>
              <a:rPr b="1" lang="en-GB"/>
              <a:t>ServiceExecutors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Kode untuk mendapatkan data sebaiknya ada di fungsi </a:t>
            </a:r>
            <a:r>
              <a:rPr b="1" lang="en-GB"/>
              <a:t>onDataSetChanged()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Jika menggunakan Room, pastikan untuk menambahkan fungsi agar dapat dijalankan pada main thread.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cfc28547a_0_3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cfc28547a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Pastikan tidak terjadi exception pada fungsi </a:t>
            </a:r>
            <a:r>
              <a:rPr b="1" lang="en-GB"/>
              <a:t>getViewAt()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Pastikan fungsi </a:t>
            </a:r>
            <a:r>
              <a:rPr b="1" lang="en-GB"/>
              <a:t>getViewTypeCount()</a:t>
            </a:r>
            <a:r>
              <a:rPr lang="en-GB"/>
              <a:t> mengembalikan nilai 1.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cfc28547a_0_4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cfc28547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Jalankan fungsi untuk request data ketika alarm berbunti, bukan ketika Alarm di aktifkan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Lakukan komparasi tanggal saat ini dengan tanggal movie yang di dapat dari hasil request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202E3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/>
        </p:nvSpPr>
        <p:spPr>
          <a:xfrm>
            <a:off x="1715238" y="2461850"/>
            <a:ext cx="57135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Alfian</a:t>
            </a:r>
            <a:r>
              <a:rPr lang="en-GB"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Yusuf Abdullah</a:t>
            </a:r>
            <a:endParaRPr sz="3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715238" y="3185625"/>
            <a:ext cx="57135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 Reviewer</a:t>
            </a:r>
            <a:r>
              <a:rPr lang="en-GB" sz="1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 at Dicoding Indonesia</a:t>
            </a:r>
            <a:endParaRPr sz="18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Keep in touch with </a:t>
            </a:r>
            <a:r>
              <a:rPr b="1"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alfian</a:t>
            </a: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@dicoding.com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463" y="530200"/>
            <a:ext cx="1785075" cy="17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/>
          <p:nvPr/>
        </p:nvSpPr>
        <p:spPr>
          <a:xfrm>
            <a:off x="0" y="1608825"/>
            <a:ext cx="9144000" cy="353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271150" y="249050"/>
            <a:ext cx="8733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Common Problem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Proyek Akhir:</a:t>
            </a:r>
            <a:r>
              <a:rPr b="1" lang="en-GB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Aplikasi Movie Catalogue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571450" y="2730000"/>
            <a:ext cx="38319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Widget loading problem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571450" y="2044200"/>
            <a:ext cx="5751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Retrieve data from Database to Widget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571450" y="3339600"/>
            <a:ext cx="5751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Release today reminder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571450" y="3949200"/>
            <a:ext cx="5751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Consumer Application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/>
        </p:nvSpPr>
        <p:spPr>
          <a:xfrm>
            <a:off x="1945675" y="1979100"/>
            <a:ext cx="5340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Plagiarism</a:t>
            </a:r>
            <a:endParaRPr sz="4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/>
        </p:nvSpPr>
        <p:spPr>
          <a:xfrm>
            <a:off x="260100" y="1979100"/>
            <a:ext cx="8623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Plagiarism = </a:t>
            </a:r>
            <a:r>
              <a:rPr b="1" lang="en-GB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Banned</a:t>
            </a:r>
            <a:endParaRPr b="1" sz="5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/>
          <p:nvPr/>
        </p:nvSpPr>
        <p:spPr>
          <a:xfrm>
            <a:off x="0" y="1608825"/>
            <a:ext cx="9144000" cy="353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7"/>
          <p:cNvSpPr txBox="1"/>
          <p:nvPr/>
        </p:nvSpPr>
        <p:spPr>
          <a:xfrm>
            <a:off x="331275" y="474000"/>
            <a:ext cx="8733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 of plagiarism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571450" y="2730000"/>
            <a:ext cx="38319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Friends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571450" y="2044200"/>
            <a:ext cx="5751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Github repository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571450" y="3339600"/>
            <a:ext cx="5751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Study group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/>
        </p:nvSpPr>
        <p:spPr>
          <a:xfrm>
            <a:off x="1901700" y="2048250"/>
            <a:ext cx="53406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5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Kotlin </a:t>
            </a:r>
            <a:r>
              <a:rPr lang="en-GB" sz="5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x  MADE</a:t>
            </a:r>
            <a:endParaRPr b="1" sz="5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/>
        </p:nvSpPr>
        <p:spPr>
          <a:xfrm>
            <a:off x="1901700" y="1979100"/>
            <a:ext cx="5340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Thank you </a:t>
            </a:r>
            <a:r>
              <a:rPr b="1" lang="en-GB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guys!</a:t>
            </a:r>
            <a:endParaRPr b="1"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153900" y="1468950"/>
            <a:ext cx="88362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Common Problem</a:t>
            </a:r>
            <a:endParaRPr b="1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Submission 4:</a:t>
            </a: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Aplikasi Movie Catalogue 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(Local Storage)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0" y="1608825"/>
            <a:ext cx="9144000" cy="353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271150" y="249050"/>
            <a:ext cx="8733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Common Problem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Submission 4:</a:t>
            </a:r>
            <a:r>
              <a:rPr b="1" lang="en-GB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Aplikasi Movie Catalogue (Local Storage)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71450" y="2044200"/>
            <a:ext cx="3597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Database Schema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>
            <a:off x="0" y="1608825"/>
            <a:ext cx="9144000" cy="353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271150" y="249050"/>
            <a:ext cx="8733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Common Problem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Submission 4:</a:t>
            </a:r>
            <a:r>
              <a:rPr b="1" lang="en-GB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Aplikasi Movie Catalogue (Local Storage)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571450" y="2044200"/>
            <a:ext cx="3597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Database Schema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571450" y="2577600"/>
            <a:ext cx="3597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Duplicate Data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1608825"/>
            <a:ext cx="9144000" cy="353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271150" y="249050"/>
            <a:ext cx="8733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Common Problem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Submission 4:</a:t>
            </a:r>
            <a:r>
              <a:rPr b="1" lang="en-GB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Aplikasi Movie Catalogue (Local Storage)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571450" y="2044200"/>
            <a:ext cx="3597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Database Schema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571450" y="2577600"/>
            <a:ext cx="3597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Duplicate Data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571450" y="3111000"/>
            <a:ext cx="3597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Favorite State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153900" y="1716300"/>
            <a:ext cx="88362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Common Problem</a:t>
            </a:r>
            <a:endParaRPr b="1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Proyek Akhir</a:t>
            </a:r>
            <a:r>
              <a:rPr lang="en-GB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Aplikasi Movie Catalogue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0" y="1608825"/>
            <a:ext cx="9144000" cy="353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/>
        </p:nvSpPr>
        <p:spPr>
          <a:xfrm>
            <a:off x="271150" y="249050"/>
            <a:ext cx="8733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Common Problem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Proyek Akhir:</a:t>
            </a:r>
            <a:r>
              <a:rPr b="1" lang="en-GB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Aplikasi Movie Catalogue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571450" y="2044200"/>
            <a:ext cx="5751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Retrieve data from Database to Widget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0" y="1608825"/>
            <a:ext cx="9144000" cy="353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271150" y="249050"/>
            <a:ext cx="8733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Common Problem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Proyek Akhir:</a:t>
            </a:r>
            <a:r>
              <a:rPr b="1" lang="en-GB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Aplikasi Movie Catalogue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571450" y="2730000"/>
            <a:ext cx="38319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Widget loading problem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571450" y="2044200"/>
            <a:ext cx="5751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Retrieve data from Database to Widget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/>
        </p:nvSpPr>
        <p:spPr>
          <a:xfrm>
            <a:off x="0" y="1608825"/>
            <a:ext cx="9144000" cy="353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271150" y="249050"/>
            <a:ext cx="87336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Common Problem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Proyek Akhir:</a:t>
            </a:r>
            <a:r>
              <a:rPr b="1" lang="en-GB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Aplikasi Movie Catalogue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571450" y="2730000"/>
            <a:ext cx="38319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Widget loading problem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571450" y="2044200"/>
            <a:ext cx="5751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Retrieve data from Database to Widget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571450" y="3339600"/>
            <a:ext cx="5751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02E3D"/>
              </a:buClr>
              <a:buSzPts val="2300"/>
              <a:buFont typeface="Roboto"/>
              <a:buChar char="●"/>
            </a:pPr>
            <a:r>
              <a:rPr lang="en-GB" sz="2300">
                <a:solidFill>
                  <a:srgbClr val="202E3D"/>
                </a:solidFill>
                <a:latin typeface="Roboto"/>
                <a:ea typeface="Roboto"/>
                <a:cs typeface="Roboto"/>
                <a:sym typeface="Roboto"/>
              </a:rPr>
              <a:t>Release today reminder</a:t>
            </a:r>
            <a:endParaRPr sz="2300">
              <a:solidFill>
                <a:srgbClr val="202E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