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47" r:id="rId48"/>
    <p:sldId id="348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475" y="6343008"/>
            <a:ext cx="11575415" cy="0"/>
          </a:xfrm>
          <a:custGeom>
            <a:avLst/>
            <a:gdLst/>
            <a:ahLst/>
            <a:cxnLst/>
            <a:rect l="l" t="t" r="r" b="b"/>
            <a:pathLst>
              <a:path w="11575415">
                <a:moveTo>
                  <a:pt x="0" y="0"/>
                </a:moveTo>
                <a:lnTo>
                  <a:pt x="11575106" y="1"/>
                </a:lnTo>
              </a:path>
            </a:pathLst>
          </a:custGeom>
          <a:ln w="1905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22362"/>
            <a:ext cx="12192000" cy="2387600"/>
          </a:xfrm>
          <a:custGeom>
            <a:avLst/>
            <a:gdLst/>
            <a:ahLst/>
            <a:cxnLst/>
            <a:rect l="l" t="t" r="r" b="b"/>
            <a:pathLst>
              <a:path w="12192000" h="2387600">
                <a:moveTo>
                  <a:pt x="12192000" y="0"/>
                </a:moveTo>
                <a:lnTo>
                  <a:pt x="0" y="0"/>
                </a:lnTo>
                <a:lnTo>
                  <a:pt x="0" y="2387600"/>
                </a:lnTo>
                <a:lnTo>
                  <a:pt x="12192000" y="2387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20590" y="1831340"/>
            <a:ext cx="275081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WenQuanYi Micro Hei"/>
                <a:cs typeface="WenQuanYi Micro 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475" y="6343008"/>
            <a:ext cx="11575415" cy="0"/>
          </a:xfrm>
          <a:custGeom>
            <a:avLst/>
            <a:gdLst/>
            <a:ahLst/>
            <a:cxnLst/>
            <a:rect l="l" t="t" r="r" b="b"/>
            <a:pathLst>
              <a:path w="11575415">
                <a:moveTo>
                  <a:pt x="0" y="0"/>
                </a:moveTo>
                <a:lnTo>
                  <a:pt x="11575106" y="1"/>
                </a:lnTo>
              </a:path>
            </a:pathLst>
          </a:custGeom>
          <a:ln w="1905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082" y="68580"/>
            <a:ext cx="1169783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352" y="1375156"/>
            <a:ext cx="7843520" cy="154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WenQuanYi Micro Hei"/>
                <a:cs typeface="WenQuanYi Micro 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7210" y="6417326"/>
            <a:ext cx="2962910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g"/><Relationship Id="rId7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1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jp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3.png"/><Relationship Id="rId5" Type="http://schemas.openxmlformats.org/officeDocument/2006/relationships/image" Target="../media/image46.png"/><Relationship Id="rId10" Type="http://schemas.openxmlformats.org/officeDocument/2006/relationships/image" Target="../media/image52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2.png"/><Relationship Id="rId18" Type="http://schemas.openxmlformats.org/officeDocument/2006/relationships/image" Target="../media/image61.png"/><Relationship Id="rId3" Type="http://schemas.openxmlformats.org/officeDocument/2006/relationships/image" Target="../media/image39.jp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image" Target="../media/image51.png"/><Relationship Id="rId17" Type="http://schemas.openxmlformats.org/officeDocument/2006/relationships/image" Target="../media/image60.png"/><Relationship Id="rId2" Type="http://schemas.openxmlformats.org/officeDocument/2006/relationships/image" Target="../media/image29.png"/><Relationship Id="rId16" Type="http://schemas.openxmlformats.org/officeDocument/2006/relationships/image" Target="../media/image45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24" Type="http://schemas.openxmlformats.org/officeDocument/2006/relationships/image" Target="../media/image67.png"/><Relationship Id="rId5" Type="http://schemas.openxmlformats.org/officeDocument/2006/relationships/image" Target="../media/image55.png"/><Relationship Id="rId15" Type="http://schemas.openxmlformats.org/officeDocument/2006/relationships/image" Target="../media/image54.png"/><Relationship Id="rId23" Type="http://schemas.openxmlformats.org/officeDocument/2006/relationships/image" Target="../media/image66.png"/><Relationship Id="rId10" Type="http://schemas.openxmlformats.org/officeDocument/2006/relationships/image" Target="../media/image49.png"/><Relationship Id="rId19" Type="http://schemas.openxmlformats.org/officeDocument/2006/relationships/image" Target="../media/image62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39.jp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29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" Type="http://schemas.openxmlformats.org/officeDocument/2006/relationships/image" Target="../media/image39.jpg"/><Relationship Id="rId21" Type="http://schemas.openxmlformats.org/officeDocument/2006/relationships/image" Target="../media/image86.png"/><Relationship Id="rId7" Type="http://schemas.openxmlformats.org/officeDocument/2006/relationships/image" Target="../media/image71.png"/><Relationship Id="rId12" Type="http://schemas.openxmlformats.org/officeDocument/2006/relationships/image" Target="../media/image9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29.png"/><Relationship Id="rId16" Type="http://schemas.openxmlformats.org/officeDocument/2006/relationships/image" Target="../media/image80.png"/><Relationship Id="rId20" Type="http://schemas.openxmlformats.org/officeDocument/2006/relationships/image" Target="../media/image85.png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75.png"/><Relationship Id="rId24" Type="http://schemas.openxmlformats.org/officeDocument/2006/relationships/image" Target="../media/image89.png"/><Relationship Id="rId32" Type="http://schemas.openxmlformats.org/officeDocument/2006/relationships/image" Target="../media/image101.png"/><Relationship Id="rId5" Type="http://schemas.openxmlformats.org/officeDocument/2006/relationships/image" Target="../media/image94.png"/><Relationship Id="rId15" Type="http://schemas.openxmlformats.org/officeDocument/2006/relationships/image" Target="../media/image79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10" Type="http://schemas.openxmlformats.org/officeDocument/2006/relationships/image" Target="../media/image96.png"/><Relationship Id="rId19" Type="http://schemas.openxmlformats.org/officeDocument/2006/relationships/image" Target="../media/image84.png"/><Relationship Id="rId31" Type="http://schemas.openxmlformats.org/officeDocument/2006/relationships/image" Target="../media/image100.png"/><Relationship Id="rId4" Type="http://schemas.openxmlformats.org/officeDocument/2006/relationships/image" Target="../media/image68.png"/><Relationship Id="rId9" Type="http://schemas.openxmlformats.org/officeDocument/2006/relationships/image" Target="../media/image95.png"/><Relationship Id="rId14" Type="http://schemas.openxmlformats.org/officeDocument/2006/relationships/image" Target="../media/image78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9.png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6.png"/><Relationship Id="rId26" Type="http://schemas.openxmlformats.org/officeDocument/2006/relationships/image" Target="../media/image89.png"/><Relationship Id="rId3" Type="http://schemas.openxmlformats.org/officeDocument/2006/relationships/image" Target="../media/image39.jpg"/><Relationship Id="rId21" Type="http://schemas.openxmlformats.org/officeDocument/2006/relationships/image" Target="../media/image84.png"/><Relationship Id="rId34" Type="http://schemas.openxmlformats.org/officeDocument/2006/relationships/image" Target="../media/image101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105.png"/><Relationship Id="rId25" Type="http://schemas.openxmlformats.org/officeDocument/2006/relationships/image" Target="../media/image88.png"/><Relationship Id="rId33" Type="http://schemas.openxmlformats.org/officeDocument/2006/relationships/image" Target="../media/image108.png"/><Relationship Id="rId2" Type="http://schemas.openxmlformats.org/officeDocument/2006/relationships/image" Target="../media/image29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102.png"/><Relationship Id="rId24" Type="http://schemas.openxmlformats.org/officeDocument/2006/relationships/image" Target="../media/image87.png"/><Relationship Id="rId32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79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74.png"/><Relationship Id="rId19" Type="http://schemas.openxmlformats.org/officeDocument/2006/relationships/image" Target="../media/image107.png"/><Relationship Id="rId31" Type="http://schemas.openxmlformats.org/officeDocument/2006/relationships/image" Target="../media/image98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104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09.png"/><Relationship Id="rId8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1.png"/><Relationship Id="rId26" Type="http://schemas.openxmlformats.org/officeDocument/2006/relationships/image" Target="../media/image88.png"/><Relationship Id="rId21" Type="http://schemas.openxmlformats.org/officeDocument/2006/relationships/image" Target="../media/image83.png"/><Relationship Id="rId34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6.png"/><Relationship Id="rId17" Type="http://schemas.openxmlformats.org/officeDocument/2006/relationships/image" Target="../media/image80.png"/><Relationship Id="rId25" Type="http://schemas.openxmlformats.org/officeDocument/2006/relationships/image" Target="../media/image87.png"/><Relationship Id="rId33" Type="http://schemas.openxmlformats.org/officeDocument/2006/relationships/image" Target="../media/image125.png"/><Relationship Id="rId2" Type="http://schemas.openxmlformats.org/officeDocument/2006/relationships/image" Target="../media/image110.png"/><Relationship Id="rId16" Type="http://schemas.openxmlformats.org/officeDocument/2006/relationships/image" Target="../media/image120.png"/><Relationship Id="rId20" Type="http://schemas.openxmlformats.org/officeDocument/2006/relationships/image" Target="../media/image123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11" Type="http://schemas.openxmlformats.org/officeDocument/2006/relationships/image" Target="../media/image115.png"/><Relationship Id="rId24" Type="http://schemas.openxmlformats.org/officeDocument/2006/relationships/image" Target="../media/image86.png"/><Relationship Id="rId32" Type="http://schemas.openxmlformats.org/officeDocument/2006/relationships/image" Target="../media/image124.png"/><Relationship Id="rId37" Type="http://schemas.openxmlformats.org/officeDocument/2006/relationships/image" Target="../media/image129.png"/><Relationship Id="rId5" Type="http://schemas.openxmlformats.org/officeDocument/2006/relationships/image" Target="../media/image29.png"/><Relationship Id="rId15" Type="http://schemas.openxmlformats.org/officeDocument/2006/relationships/image" Target="../media/image119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128.png"/><Relationship Id="rId10" Type="http://schemas.openxmlformats.org/officeDocument/2006/relationships/image" Target="../media/image114.png"/><Relationship Id="rId19" Type="http://schemas.openxmlformats.org/officeDocument/2006/relationships/image" Target="../media/image122.png"/><Relationship Id="rId31" Type="http://schemas.openxmlformats.org/officeDocument/2006/relationships/image" Target="../media/image93.png"/><Relationship Id="rId4" Type="http://schemas.openxmlformats.org/officeDocument/2006/relationships/image" Target="../media/image94.png"/><Relationship Id="rId9" Type="http://schemas.openxmlformats.org/officeDocument/2006/relationships/image" Target="../media/image72.png"/><Relationship Id="rId14" Type="http://schemas.openxmlformats.org/officeDocument/2006/relationships/image" Target="../media/image118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127.png"/><Relationship Id="rId8" Type="http://schemas.openxmlformats.org/officeDocument/2006/relationships/image" Target="../media/image113.png"/><Relationship Id="rId3" Type="http://schemas.openxmlformats.org/officeDocument/2006/relationships/image" Target="../media/image111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18" Type="http://schemas.openxmlformats.org/officeDocument/2006/relationships/image" Target="../media/image113.png"/><Relationship Id="rId26" Type="http://schemas.openxmlformats.org/officeDocument/2006/relationships/image" Target="../media/image89.png"/><Relationship Id="rId3" Type="http://schemas.openxmlformats.org/officeDocument/2006/relationships/image" Target="../media/image39.jpg"/><Relationship Id="rId21" Type="http://schemas.openxmlformats.org/officeDocument/2006/relationships/image" Target="../media/image84.png"/><Relationship Id="rId34" Type="http://schemas.openxmlformats.org/officeDocument/2006/relationships/image" Target="../media/image133.png"/><Relationship Id="rId7" Type="http://schemas.openxmlformats.org/officeDocument/2006/relationships/image" Target="../media/image122.png"/><Relationship Id="rId12" Type="http://schemas.openxmlformats.org/officeDocument/2006/relationships/image" Target="../media/image130.png"/><Relationship Id="rId17" Type="http://schemas.openxmlformats.org/officeDocument/2006/relationships/image" Target="../media/image132.png"/><Relationship Id="rId25" Type="http://schemas.openxmlformats.org/officeDocument/2006/relationships/image" Target="../media/image88.png"/><Relationship Id="rId33" Type="http://schemas.openxmlformats.org/officeDocument/2006/relationships/image" Target="../media/image126.png"/><Relationship Id="rId2" Type="http://schemas.openxmlformats.org/officeDocument/2006/relationships/image" Target="../media/image29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6.png"/><Relationship Id="rId24" Type="http://schemas.openxmlformats.org/officeDocument/2006/relationships/image" Target="../media/image87.png"/><Relationship Id="rId32" Type="http://schemas.openxmlformats.org/officeDocument/2006/relationships/image" Target="../media/image125.png"/><Relationship Id="rId5" Type="http://schemas.openxmlformats.org/officeDocument/2006/relationships/image" Target="../media/image94.png"/><Relationship Id="rId15" Type="http://schemas.openxmlformats.org/officeDocument/2006/relationships/image" Target="../media/image131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134.png"/><Relationship Id="rId10" Type="http://schemas.openxmlformats.org/officeDocument/2006/relationships/image" Target="../media/image115.png"/><Relationship Id="rId19" Type="http://schemas.openxmlformats.org/officeDocument/2006/relationships/image" Target="../media/image112.png"/><Relationship Id="rId31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27.png"/><Relationship Id="rId8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106.png"/><Relationship Id="rId26" Type="http://schemas.openxmlformats.org/officeDocument/2006/relationships/image" Target="../media/image89.png"/><Relationship Id="rId3" Type="http://schemas.openxmlformats.org/officeDocument/2006/relationships/image" Target="../media/image39.jpg"/><Relationship Id="rId21" Type="http://schemas.openxmlformats.org/officeDocument/2006/relationships/image" Target="../media/image84.png"/><Relationship Id="rId34" Type="http://schemas.openxmlformats.org/officeDocument/2006/relationships/image" Target="../media/image133.png"/><Relationship Id="rId7" Type="http://schemas.openxmlformats.org/officeDocument/2006/relationships/image" Target="../media/image71.png"/><Relationship Id="rId12" Type="http://schemas.openxmlformats.org/officeDocument/2006/relationships/image" Target="../media/image97.png"/><Relationship Id="rId17" Type="http://schemas.openxmlformats.org/officeDocument/2006/relationships/image" Target="../media/image105.png"/><Relationship Id="rId25" Type="http://schemas.openxmlformats.org/officeDocument/2006/relationships/image" Target="../media/image88.png"/><Relationship Id="rId33" Type="http://schemas.openxmlformats.org/officeDocument/2006/relationships/image" Target="../media/image108.png"/><Relationship Id="rId2" Type="http://schemas.openxmlformats.org/officeDocument/2006/relationships/image" Target="../media/image29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102.png"/><Relationship Id="rId24" Type="http://schemas.openxmlformats.org/officeDocument/2006/relationships/image" Target="../media/image87.png"/><Relationship Id="rId32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79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74.png"/><Relationship Id="rId19" Type="http://schemas.openxmlformats.org/officeDocument/2006/relationships/image" Target="../media/image107.png"/><Relationship Id="rId31" Type="http://schemas.openxmlformats.org/officeDocument/2006/relationships/image" Target="../media/image98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34.png"/><Relationship Id="rId8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jpg"/><Relationship Id="rId4" Type="http://schemas.openxmlformats.org/officeDocument/2006/relationships/image" Target="../media/image137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475" y="6343008"/>
            <a:ext cx="11575415" cy="0"/>
          </a:xfrm>
          <a:custGeom>
            <a:avLst/>
            <a:gdLst/>
            <a:ahLst/>
            <a:cxnLst/>
            <a:rect l="l" t="t" r="r" b="b"/>
            <a:pathLst>
              <a:path w="11575415">
                <a:moveTo>
                  <a:pt x="0" y="0"/>
                </a:moveTo>
                <a:lnTo>
                  <a:pt x="11575106" y="1"/>
                </a:lnTo>
              </a:path>
            </a:pathLst>
          </a:custGeom>
          <a:ln w="1905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22362"/>
            <a:ext cx="12192000" cy="2387600"/>
          </a:xfrm>
          <a:custGeom>
            <a:avLst/>
            <a:gdLst/>
            <a:ahLst/>
            <a:cxnLst/>
            <a:rect l="l" t="t" r="r" b="b"/>
            <a:pathLst>
              <a:path w="12192000" h="2387600">
                <a:moveTo>
                  <a:pt x="12192000" y="0"/>
                </a:moveTo>
                <a:lnTo>
                  <a:pt x="0" y="0"/>
                </a:lnTo>
                <a:lnTo>
                  <a:pt x="0" y="2387600"/>
                </a:lnTo>
                <a:lnTo>
                  <a:pt x="12192000" y="2387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1750" y="1462532"/>
            <a:ext cx="7448550" cy="158305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 indent="88265">
              <a:lnSpc>
                <a:spcPts val="5780"/>
              </a:lnSpc>
              <a:spcBef>
                <a:spcPts val="875"/>
              </a:spcBef>
              <a:tabLst>
                <a:tab pos="4977765" algn="l"/>
              </a:tabLst>
            </a:pPr>
            <a:r>
              <a:rPr sz="5400" spc="-5" dirty="0"/>
              <a:t>OS </a:t>
            </a:r>
            <a:r>
              <a:rPr sz="5400" dirty="0"/>
              <a:t>for </a:t>
            </a:r>
            <a:r>
              <a:rPr sz="5400" spc="-5" dirty="0"/>
              <a:t>Database systems  </a:t>
            </a:r>
            <a:r>
              <a:rPr sz="5400" spc="-35" dirty="0"/>
              <a:t>Virtual</a:t>
            </a:r>
            <a:r>
              <a:rPr sz="5400" spc="5" dirty="0"/>
              <a:t> </a:t>
            </a:r>
            <a:r>
              <a:rPr sz="5400" dirty="0"/>
              <a:t>Memory	</a:t>
            </a:r>
            <a:r>
              <a:rPr sz="5400" spc="-5" dirty="0"/>
              <a:t>and</a:t>
            </a:r>
            <a:r>
              <a:rPr sz="5400" spc="-80" dirty="0"/>
              <a:t> </a:t>
            </a:r>
            <a:r>
              <a:rPr sz="5400" spc="-5" dirty="0"/>
              <a:t>IPC</a:t>
            </a:r>
            <a:endParaRPr sz="5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92688" y="3535171"/>
            <a:ext cx="25050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9575">
              <a:lnSpc>
                <a:spcPct val="125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Seehwan </a:t>
            </a:r>
            <a:r>
              <a:rPr sz="2400" spc="-80" dirty="0">
                <a:latin typeface="Times New Roman"/>
                <a:cs typeface="Times New Roman"/>
              </a:rPr>
              <a:t>Yoo  </a:t>
            </a:r>
            <a:r>
              <a:rPr sz="2400" spc="-5" dirty="0">
                <a:latin typeface="Times New Roman"/>
                <a:cs typeface="Times New Roman"/>
              </a:rPr>
              <a:t>Dankook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536" y="5924803"/>
            <a:ext cx="873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Disclaimer: Some slides </a:t>
            </a:r>
            <a:r>
              <a:rPr sz="1800" dirty="0">
                <a:latin typeface="Times New Roman"/>
                <a:cs typeface="Times New Roman"/>
              </a:rPr>
              <a:t>are borrowed from </a:t>
            </a:r>
            <a:r>
              <a:rPr sz="1800" spc="-5" dirty="0">
                <a:latin typeface="Times New Roman"/>
                <a:cs typeface="Times New Roman"/>
              </a:rPr>
              <a:t>UC. </a:t>
            </a:r>
            <a:r>
              <a:rPr sz="1800" spc="-15" dirty="0">
                <a:latin typeface="Times New Roman"/>
                <a:cs typeface="Times New Roman"/>
              </a:rPr>
              <a:t>Berkeley’s </a:t>
            </a:r>
            <a:r>
              <a:rPr sz="1800" dirty="0">
                <a:latin typeface="Times New Roman"/>
                <a:cs typeface="Times New Roman"/>
              </a:rPr>
              <a:t>2014 OS and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programming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79745" y="3141979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871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4620" algn="l"/>
              </a:tabLst>
            </a:pPr>
            <a:r>
              <a:rPr sz="4800" spc="5" dirty="0"/>
              <a:t>S</a:t>
            </a:r>
            <a:r>
              <a:rPr sz="4800" dirty="0"/>
              <a:t>o</a:t>
            </a:r>
            <a:r>
              <a:rPr sz="4800" spc="5" dirty="0"/>
              <a:t>u</a:t>
            </a:r>
            <a:r>
              <a:rPr sz="4800" spc="-95" dirty="0"/>
              <a:t>r</a:t>
            </a:r>
            <a:r>
              <a:rPr sz="4800" spc="-10" dirty="0"/>
              <a:t>c</a:t>
            </a:r>
            <a:r>
              <a:rPr sz="4800" dirty="0"/>
              <a:t>e</a:t>
            </a:r>
            <a:r>
              <a:rPr sz="4800" spc="-10" dirty="0"/>
              <a:t> c</a:t>
            </a:r>
            <a:r>
              <a:rPr sz="4800" dirty="0"/>
              <a:t>o</a:t>
            </a:r>
            <a:r>
              <a:rPr sz="4800" spc="5" dirty="0"/>
              <a:t>d</a:t>
            </a:r>
            <a:r>
              <a:rPr sz="4800" dirty="0"/>
              <a:t>e</a:t>
            </a:r>
            <a:r>
              <a:rPr sz="4800" spc="-10" dirty="0"/>
              <a:t> </a:t>
            </a:r>
            <a:r>
              <a:rPr sz="4800" dirty="0"/>
              <a:t>of	g</a:t>
            </a:r>
            <a:r>
              <a:rPr sz="4800" spc="-10" dirty="0"/>
              <a:t>c</a:t>
            </a:r>
            <a:r>
              <a:rPr sz="4800" dirty="0"/>
              <a:t>d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7292340" cy="484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75" dirty="0">
                <a:latin typeface="WenQuanYi Micro Hei"/>
                <a:cs typeface="WenQuanYi Micro Hei"/>
              </a:rPr>
              <a:t>Where </a:t>
            </a:r>
            <a:r>
              <a:rPr sz="2800" spc="-65" dirty="0">
                <a:latin typeface="WenQuanYi Micro Hei"/>
                <a:cs typeface="WenQuanYi Micro Hei"/>
              </a:rPr>
              <a:t>is </a:t>
            </a:r>
            <a:r>
              <a:rPr sz="2800" spc="135" dirty="0">
                <a:latin typeface="WenQuanYi Micro Hei"/>
                <a:cs typeface="WenQuanYi Micro Hei"/>
              </a:rPr>
              <a:t>gcd() </a:t>
            </a:r>
            <a:r>
              <a:rPr sz="2800" spc="-5" dirty="0">
                <a:latin typeface="WenQuanYi Micro Hei"/>
                <a:cs typeface="WenQuanYi Micro Hei"/>
              </a:rPr>
              <a:t>call in </a:t>
            </a:r>
            <a:r>
              <a:rPr sz="2800" spc="45" dirty="0">
                <a:latin typeface="WenQuanYi Micro Hei"/>
                <a:cs typeface="WenQuanYi Micro Hei"/>
              </a:rPr>
              <a:t>the</a:t>
            </a:r>
            <a:r>
              <a:rPr sz="2800" spc="200" dirty="0">
                <a:latin typeface="WenQuanYi Micro Hei"/>
                <a:cs typeface="WenQuanYi Micro Hei"/>
              </a:rPr>
              <a:t> </a:t>
            </a:r>
            <a:r>
              <a:rPr sz="2800" spc="35" dirty="0">
                <a:latin typeface="WenQuanYi Micro Hei"/>
                <a:cs typeface="WenQuanYi Micro Hei"/>
              </a:rPr>
              <a:t>binary?</a:t>
            </a:r>
            <a:endParaRPr sz="2800">
              <a:latin typeface="WenQuanYi Micro Hei"/>
              <a:cs typeface="WenQuanYi Micro Hei"/>
            </a:endParaRPr>
          </a:p>
          <a:p>
            <a:pPr marL="4019550">
              <a:lnSpc>
                <a:spcPts val="2125"/>
              </a:lnSpc>
              <a:spcBef>
                <a:spcPts val="2270"/>
              </a:spcBef>
            </a:pPr>
            <a:r>
              <a:rPr sz="1800" spc="-70" dirty="0">
                <a:latin typeface="Trebuchet MS"/>
                <a:cs typeface="Trebuchet MS"/>
              </a:rPr>
              <a:t>void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main()</a:t>
            </a:r>
            <a:endParaRPr sz="1800">
              <a:latin typeface="Trebuchet MS"/>
              <a:cs typeface="Trebuchet MS"/>
            </a:endParaRPr>
          </a:p>
          <a:p>
            <a:pPr marL="4019550">
              <a:lnSpc>
                <a:spcPts val="2125"/>
              </a:lnSpc>
            </a:pPr>
            <a:r>
              <a:rPr sz="1800" spc="-95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438650" marR="1351280">
              <a:lnSpc>
                <a:spcPct val="99400"/>
              </a:lnSpc>
              <a:spcBef>
                <a:spcPts val="60"/>
              </a:spcBef>
            </a:pPr>
            <a:r>
              <a:rPr sz="1800" spc="-90" dirty="0">
                <a:latin typeface="Trebuchet MS"/>
                <a:cs typeface="Trebuchet MS"/>
              </a:rPr>
              <a:t>int </a:t>
            </a:r>
            <a:r>
              <a:rPr sz="1800" spc="-85" dirty="0">
                <a:latin typeface="Trebuchet MS"/>
                <a:cs typeface="Trebuchet MS"/>
              </a:rPr>
              <a:t>a </a:t>
            </a:r>
            <a:r>
              <a:rPr sz="1800" spc="-50" dirty="0">
                <a:latin typeface="Trebuchet MS"/>
                <a:cs typeface="Trebuchet MS"/>
              </a:rPr>
              <a:t>= </a:t>
            </a:r>
            <a:r>
              <a:rPr sz="1800" spc="-70" dirty="0">
                <a:latin typeface="Trebuchet MS"/>
                <a:cs typeface="Trebuchet MS"/>
              </a:rPr>
              <a:t>0x1298;  </a:t>
            </a:r>
            <a:r>
              <a:rPr sz="1800" spc="-90" dirty="0">
                <a:latin typeface="Trebuchet MS"/>
                <a:cs typeface="Trebuchet MS"/>
              </a:rPr>
              <a:t>int </a:t>
            </a:r>
            <a:r>
              <a:rPr sz="1800" spc="-60" dirty="0">
                <a:latin typeface="Trebuchet MS"/>
                <a:cs typeface="Trebuchet MS"/>
              </a:rPr>
              <a:t>b </a:t>
            </a:r>
            <a:r>
              <a:rPr sz="1800" spc="-50" dirty="0">
                <a:latin typeface="Trebuchet MS"/>
                <a:cs typeface="Trebuchet MS"/>
              </a:rPr>
              <a:t>=</a:t>
            </a:r>
            <a:r>
              <a:rPr sz="1800" spc="-30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0x09387;  </a:t>
            </a:r>
            <a:r>
              <a:rPr sz="1800" spc="-90" dirty="0">
                <a:latin typeface="Trebuchet MS"/>
                <a:cs typeface="Trebuchet MS"/>
              </a:rPr>
              <a:t>int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res;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rebuchet MS"/>
              <a:cs typeface="Trebuchet MS"/>
            </a:endParaRPr>
          </a:p>
          <a:p>
            <a:pPr marL="4438650">
              <a:lnSpc>
                <a:spcPct val="100000"/>
              </a:lnSpc>
            </a:pPr>
            <a:r>
              <a:rPr sz="1800" b="1" spc="-120" dirty="0">
                <a:latin typeface="Trebuchet MS"/>
                <a:cs typeface="Trebuchet MS"/>
              </a:rPr>
              <a:t>res </a:t>
            </a:r>
            <a:r>
              <a:rPr sz="1800" b="1" spc="-160" dirty="0">
                <a:latin typeface="Trebuchet MS"/>
                <a:cs typeface="Trebuchet MS"/>
              </a:rPr>
              <a:t>= </a:t>
            </a:r>
            <a:r>
              <a:rPr sz="1800" b="1" spc="-110" dirty="0">
                <a:latin typeface="Trebuchet MS"/>
                <a:cs typeface="Trebuchet MS"/>
              </a:rPr>
              <a:t>gcd </a:t>
            </a:r>
            <a:r>
              <a:rPr sz="1800" b="1" spc="-125" dirty="0">
                <a:latin typeface="Trebuchet MS"/>
                <a:cs typeface="Trebuchet MS"/>
              </a:rPr>
              <a:t>(a,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120" dirty="0">
                <a:latin typeface="Trebuchet MS"/>
                <a:cs typeface="Trebuchet MS"/>
              </a:rPr>
              <a:t>b);</a:t>
            </a:r>
            <a:endParaRPr sz="1800">
              <a:latin typeface="Trebuchet MS"/>
              <a:cs typeface="Trebuchet MS"/>
            </a:endParaRPr>
          </a:p>
          <a:p>
            <a:pPr marL="4019550">
              <a:lnSpc>
                <a:spcPct val="100000"/>
              </a:lnSpc>
              <a:spcBef>
                <a:spcPts val="50"/>
              </a:spcBef>
            </a:pPr>
            <a:r>
              <a:rPr sz="1800" spc="-95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rebuchet MS"/>
              <a:cs typeface="Trebuchet MS"/>
            </a:endParaRPr>
          </a:p>
          <a:p>
            <a:pPr marL="4019550">
              <a:lnSpc>
                <a:spcPct val="100000"/>
              </a:lnSpc>
            </a:pPr>
            <a:r>
              <a:rPr sz="1800" spc="-90" dirty="0">
                <a:latin typeface="Trebuchet MS"/>
                <a:cs typeface="Trebuchet MS"/>
              </a:rPr>
              <a:t>int </a:t>
            </a:r>
            <a:r>
              <a:rPr sz="1800" spc="-95" dirty="0">
                <a:latin typeface="Trebuchet MS"/>
                <a:cs typeface="Trebuchet MS"/>
              </a:rPr>
              <a:t>gcd(int </a:t>
            </a:r>
            <a:r>
              <a:rPr sz="1800" spc="-150" dirty="0">
                <a:latin typeface="Trebuchet MS"/>
                <a:cs typeface="Trebuchet MS"/>
              </a:rPr>
              <a:t>a, </a:t>
            </a:r>
            <a:r>
              <a:rPr sz="1800" spc="-90" dirty="0">
                <a:latin typeface="Trebuchet MS"/>
                <a:cs typeface="Trebuchet MS"/>
              </a:rPr>
              <a:t>int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b)</a:t>
            </a:r>
            <a:endParaRPr sz="1800">
              <a:latin typeface="Trebuchet MS"/>
              <a:cs typeface="Trebuchet MS"/>
            </a:endParaRPr>
          </a:p>
          <a:p>
            <a:pPr marL="4019550">
              <a:lnSpc>
                <a:spcPts val="2125"/>
              </a:lnSpc>
              <a:spcBef>
                <a:spcPts val="50"/>
              </a:spcBef>
            </a:pPr>
            <a:r>
              <a:rPr sz="1800" spc="-95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438650">
              <a:lnSpc>
                <a:spcPts val="2125"/>
              </a:lnSpc>
            </a:pPr>
            <a:r>
              <a:rPr sz="1800" spc="-114" dirty="0">
                <a:latin typeface="Trebuchet MS"/>
                <a:cs typeface="Trebuchet MS"/>
              </a:rPr>
              <a:t>if </a:t>
            </a:r>
            <a:r>
              <a:rPr sz="1800" spc="-80" dirty="0">
                <a:latin typeface="Trebuchet MS"/>
                <a:cs typeface="Trebuchet MS"/>
              </a:rPr>
              <a:t>(a==b) return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a;</a:t>
            </a:r>
            <a:endParaRPr sz="1800">
              <a:latin typeface="Trebuchet MS"/>
              <a:cs typeface="Trebuchet MS"/>
            </a:endParaRPr>
          </a:p>
          <a:p>
            <a:pPr marL="4438650">
              <a:lnSpc>
                <a:spcPct val="100000"/>
              </a:lnSpc>
              <a:spcBef>
                <a:spcPts val="45"/>
              </a:spcBef>
            </a:pPr>
            <a:r>
              <a:rPr sz="1800" spc="-80" dirty="0">
                <a:latin typeface="Trebuchet MS"/>
                <a:cs typeface="Trebuchet MS"/>
              </a:rPr>
              <a:t>else </a:t>
            </a:r>
            <a:r>
              <a:rPr sz="1800" spc="-114" dirty="0">
                <a:latin typeface="Trebuchet MS"/>
                <a:cs typeface="Trebuchet MS"/>
              </a:rPr>
              <a:t>if </a:t>
            </a:r>
            <a:r>
              <a:rPr sz="1800" spc="-85" dirty="0">
                <a:latin typeface="Trebuchet MS"/>
                <a:cs typeface="Trebuchet MS"/>
              </a:rPr>
              <a:t>(a&gt;b) </a:t>
            </a:r>
            <a:r>
              <a:rPr sz="1800" spc="-80" dirty="0">
                <a:latin typeface="Trebuchet MS"/>
                <a:cs typeface="Trebuchet MS"/>
              </a:rPr>
              <a:t>return </a:t>
            </a:r>
            <a:r>
              <a:rPr sz="1800" b="1" spc="-114" dirty="0">
                <a:latin typeface="Trebuchet MS"/>
                <a:cs typeface="Trebuchet MS"/>
              </a:rPr>
              <a:t>gcd(a-b,</a:t>
            </a:r>
            <a:r>
              <a:rPr sz="1800" b="1" spc="-315" dirty="0">
                <a:latin typeface="Trebuchet MS"/>
                <a:cs typeface="Trebuchet MS"/>
              </a:rPr>
              <a:t> </a:t>
            </a:r>
            <a:r>
              <a:rPr sz="1800" b="1" spc="-120" dirty="0">
                <a:latin typeface="Trebuchet MS"/>
                <a:cs typeface="Trebuchet MS"/>
              </a:rPr>
              <a:t>b);</a:t>
            </a:r>
            <a:endParaRPr sz="1800">
              <a:latin typeface="Trebuchet MS"/>
              <a:cs typeface="Trebuchet MS"/>
            </a:endParaRPr>
          </a:p>
          <a:p>
            <a:pPr marL="4438650">
              <a:lnSpc>
                <a:spcPts val="2125"/>
              </a:lnSpc>
              <a:spcBef>
                <a:spcPts val="50"/>
              </a:spcBef>
            </a:pPr>
            <a:r>
              <a:rPr sz="1800" spc="-80" dirty="0">
                <a:latin typeface="Trebuchet MS"/>
                <a:cs typeface="Trebuchet MS"/>
              </a:rPr>
              <a:t>else return </a:t>
            </a:r>
            <a:r>
              <a:rPr sz="1800" b="1" spc="-114" dirty="0">
                <a:latin typeface="Trebuchet MS"/>
                <a:cs typeface="Trebuchet MS"/>
              </a:rPr>
              <a:t>gcd(b-a,</a:t>
            </a:r>
            <a:r>
              <a:rPr sz="1800" b="1" spc="-24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a);</a:t>
            </a:r>
            <a:endParaRPr sz="1800">
              <a:latin typeface="Trebuchet MS"/>
              <a:cs typeface="Trebuchet MS"/>
            </a:endParaRPr>
          </a:p>
          <a:p>
            <a:pPr marL="4019550">
              <a:lnSpc>
                <a:spcPts val="2125"/>
              </a:lnSpc>
            </a:pPr>
            <a:r>
              <a:rPr sz="1800" spc="-95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940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9225" algn="l"/>
                <a:tab pos="3300095" algn="l"/>
              </a:tabLst>
            </a:pPr>
            <a:r>
              <a:rPr sz="4800" dirty="0"/>
              <a:t>W</a:t>
            </a:r>
            <a:r>
              <a:rPr sz="4800" spc="5" dirty="0"/>
              <a:t>h</a:t>
            </a:r>
            <a:r>
              <a:rPr sz="4800" dirty="0"/>
              <a:t>y	</a:t>
            </a:r>
            <a:r>
              <a:rPr sz="4800" spc="-10" dirty="0"/>
              <a:t>c</a:t>
            </a:r>
            <a:r>
              <a:rPr sz="4800" dirty="0"/>
              <a:t>alli</a:t>
            </a:r>
            <a:r>
              <a:rPr sz="4800" spc="5" dirty="0"/>
              <a:t>n</a:t>
            </a:r>
            <a:r>
              <a:rPr sz="4800" dirty="0"/>
              <a:t>g	mai</a:t>
            </a:r>
            <a:r>
              <a:rPr sz="4800" spc="5" dirty="0"/>
              <a:t>n</a:t>
            </a:r>
            <a:r>
              <a:rPr sz="4800" dirty="0"/>
              <a:t>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3038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4" dirty="0">
                <a:latin typeface="WenQuanYi Micro Hei"/>
                <a:cs typeface="WenQuanYi Micro Hei"/>
              </a:rPr>
              <a:t>GCD </a:t>
            </a:r>
            <a:r>
              <a:rPr sz="2800" spc="-20" dirty="0">
                <a:latin typeface="WenQuanYi Micro Hei"/>
                <a:cs typeface="WenQuanYi Micro Hei"/>
              </a:rPr>
              <a:t>binary</a:t>
            </a:r>
            <a:r>
              <a:rPr sz="2800" spc="-135" dirty="0">
                <a:latin typeface="WenQuanYi Micro Hei"/>
                <a:cs typeface="WenQuanYi Micro Hei"/>
              </a:rPr>
              <a:t> </a:t>
            </a:r>
            <a:r>
              <a:rPr sz="2800" spc="50" dirty="0">
                <a:latin typeface="WenQuanYi Micro Hei"/>
                <a:cs typeface="WenQuanYi Micro Hei"/>
              </a:rPr>
              <a:t>code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4081" y="1110996"/>
            <a:ext cx="2078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rebuchet MS"/>
                <a:cs typeface="Trebuchet MS"/>
              </a:rPr>
              <a:t>Disassembly </a:t>
            </a:r>
            <a:r>
              <a:rPr sz="1400" spc="-55" dirty="0">
                <a:latin typeface="Trebuchet MS"/>
                <a:cs typeface="Trebuchet MS"/>
              </a:rPr>
              <a:t>of </a:t>
            </a:r>
            <a:r>
              <a:rPr sz="1400" spc="-60" dirty="0">
                <a:latin typeface="Trebuchet MS"/>
                <a:cs typeface="Trebuchet MS"/>
              </a:rPr>
              <a:t>section</a:t>
            </a:r>
            <a:r>
              <a:rPr sz="1400" spc="-27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.text: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4081" y="1540764"/>
            <a:ext cx="1376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00000000</a:t>
            </a:r>
            <a:r>
              <a:rPr sz="1400" spc="-17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&lt;main&gt;: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64406" y="1778380"/>
          <a:ext cx="2510155" cy="106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628">
                <a:tc>
                  <a:txBody>
                    <a:bodyPr/>
                    <a:lstStyle/>
                    <a:p>
                      <a:pPr marL="71120">
                        <a:lnSpc>
                          <a:spcPts val="1560"/>
                        </a:lnSpc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0:</a:t>
                      </a:r>
                      <a:r>
                        <a:rPr sz="14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27bdffd0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560"/>
                        </a:lnSpc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addiu</a:t>
                      </a:r>
                      <a:r>
                        <a:rPr sz="14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sp,sp,-48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71120">
                        <a:lnSpc>
                          <a:spcPts val="1555"/>
                        </a:lnSpc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4:</a:t>
                      </a:r>
                      <a:r>
                        <a:rPr sz="14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5" dirty="0">
                          <a:latin typeface="Trebuchet MS"/>
                          <a:cs typeface="Trebuchet MS"/>
                        </a:rPr>
                        <a:t>afbf002c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555"/>
                        </a:lnSpc>
                        <a:tabLst>
                          <a:tab pos="520700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ra,44(sp)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71120">
                        <a:lnSpc>
                          <a:spcPts val="1605"/>
                        </a:lnSpc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8:</a:t>
                      </a:r>
                      <a:r>
                        <a:rPr sz="14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afbe0028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605"/>
                        </a:lnSpc>
                        <a:tabLst>
                          <a:tab pos="572770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s8,40(sp)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71120">
                        <a:lnSpc>
                          <a:spcPts val="1590"/>
                        </a:lnSpc>
                      </a:pPr>
                      <a:r>
                        <a:rPr sz="1400" spc="-125" dirty="0">
                          <a:latin typeface="Trebuchet MS"/>
                          <a:cs typeface="Trebuchet MS"/>
                        </a:rPr>
                        <a:t>c:</a:t>
                      </a:r>
                      <a:r>
                        <a:rPr sz="14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03a0f021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590"/>
                        </a:lnSpc>
                        <a:tabLst>
                          <a:tab pos="683260" algn="l"/>
                        </a:tabLst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move	s8,sp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00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10:</a:t>
                      </a:r>
                      <a:r>
                        <a:rPr sz="14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24021298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1595"/>
                        </a:lnSpc>
                        <a:tabLst>
                          <a:tab pos="551180" algn="l"/>
                        </a:tabLst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li	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v0,4760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64406" y="2845180"/>
          <a:ext cx="2519045" cy="106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28">
                <a:tc>
                  <a:txBody>
                    <a:bodyPr/>
                    <a:lstStyle/>
                    <a:p>
                      <a:pPr marL="31750">
                        <a:lnSpc>
                          <a:spcPts val="1560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14:</a:t>
                      </a:r>
                      <a:r>
                        <a:rPr sz="14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5" dirty="0">
                          <a:latin typeface="Trebuchet MS"/>
                          <a:cs typeface="Trebuchet MS"/>
                        </a:rPr>
                        <a:t>afc20018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560"/>
                        </a:lnSpc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sw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560"/>
                        </a:lnSpc>
                      </a:pPr>
                      <a:r>
                        <a:rPr sz="1400" spc="-60" dirty="0">
                          <a:latin typeface="Trebuchet MS"/>
                          <a:cs typeface="Trebuchet MS"/>
                        </a:rPr>
                        <a:t>v0,24(s8)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18:</a:t>
                      </a:r>
                      <a:r>
                        <a:rPr sz="14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34029387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555"/>
                        </a:lnSpc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li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1555"/>
                        </a:lnSpc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v0,0x9387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400" spc="-95" dirty="0">
                          <a:latin typeface="Trebuchet MS"/>
                          <a:cs typeface="Trebuchet MS"/>
                        </a:rPr>
                        <a:t>1c:</a:t>
                      </a:r>
                      <a:r>
                        <a:rPr sz="14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5" dirty="0">
                          <a:latin typeface="Trebuchet MS"/>
                          <a:cs typeface="Trebuchet MS"/>
                        </a:rPr>
                        <a:t>afc2001c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605"/>
                        </a:lnSpc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sw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605"/>
                        </a:lnSpc>
                      </a:pPr>
                      <a:r>
                        <a:rPr sz="1400" spc="-60" dirty="0">
                          <a:latin typeface="Trebuchet MS"/>
                          <a:cs typeface="Trebuchet MS"/>
                        </a:rPr>
                        <a:t>v0,28(s8)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31750">
                        <a:lnSpc>
                          <a:spcPts val="1590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20:</a:t>
                      </a:r>
                      <a:r>
                        <a:rPr sz="14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8fc40018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590"/>
                        </a:lnSpc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590"/>
                        </a:lnSpc>
                      </a:pPr>
                      <a:r>
                        <a:rPr sz="1400" spc="-60" dirty="0">
                          <a:latin typeface="Trebuchet MS"/>
                          <a:cs typeface="Trebuchet MS"/>
                        </a:rPr>
                        <a:t>a0,24(s8)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00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24:</a:t>
                      </a:r>
                      <a:r>
                        <a:rPr sz="14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8fc5001c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95"/>
                        </a:lnSpc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</a:pPr>
                      <a:r>
                        <a:rPr sz="1400" spc="-60" dirty="0">
                          <a:latin typeface="Trebuchet MS"/>
                          <a:cs typeface="Trebuchet MS"/>
                        </a:rPr>
                        <a:t>a1,28(s8)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104081" y="3890772"/>
            <a:ext cx="25355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  <a:tabLst>
                <a:tab pos="1466215" algn="l"/>
                <a:tab pos="184277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28:  </a:t>
            </a:r>
            <a:r>
              <a:rPr sz="14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0c000000	</a:t>
            </a:r>
            <a:r>
              <a:rPr sz="14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jal	</a:t>
            </a:r>
            <a:r>
              <a:rPr sz="1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sz="1400" b="1" u="sng" spc="-1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&lt;main&gt;</a:t>
            </a:r>
            <a:endParaRPr sz="1400">
              <a:latin typeface="Trebuchet MS"/>
              <a:cs typeface="Trebuchet MS"/>
            </a:endParaRPr>
          </a:p>
          <a:p>
            <a:pPr marL="92075">
              <a:lnSpc>
                <a:spcPts val="1645"/>
              </a:lnSpc>
              <a:tabLst>
                <a:tab pos="1464945" algn="l"/>
              </a:tabLst>
            </a:pPr>
            <a:r>
              <a:rPr sz="1400" spc="-95" dirty="0">
                <a:latin typeface="Trebuchet MS"/>
                <a:cs typeface="Trebuchet MS"/>
              </a:rPr>
              <a:t>2c: </a:t>
            </a:r>
            <a:r>
              <a:rPr sz="1400" spc="19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00000000	</a:t>
            </a:r>
            <a:r>
              <a:rPr sz="1400" spc="-35" dirty="0">
                <a:latin typeface="Trebuchet MS"/>
                <a:cs typeface="Trebuchet MS"/>
              </a:rPr>
              <a:t>nop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3456" y="4311396"/>
            <a:ext cx="1103630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Trebuchet MS"/>
                <a:cs typeface="Trebuchet MS"/>
              </a:rPr>
              <a:t>30:</a:t>
            </a:r>
            <a:r>
              <a:rPr sz="1400" spc="10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afc20020</a:t>
            </a:r>
            <a:endParaRPr sz="14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400" spc="-65" dirty="0">
                <a:latin typeface="Trebuchet MS"/>
                <a:cs typeface="Trebuchet MS"/>
              </a:rPr>
              <a:t>34: </a:t>
            </a:r>
            <a:r>
              <a:rPr sz="1400" spc="10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03c0e821</a:t>
            </a:r>
            <a:endParaRPr sz="1400">
              <a:latin typeface="Trebuchet MS"/>
              <a:cs typeface="Trebuchet MS"/>
            </a:endParaRPr>
          </a:p>
          <a:p>
            <a:pPr marL="12700" marR="5080" algn="just">
              <a:lnSpc>
                <a:spcPct val="98600"/>
              </a:lnSpc>
              <a:spcBef>
                <a:spcPts val="20"/>
              </a:spcBef>
            </a:pPr>
            <a:r>
              <a:rPr sz="1400" spc="-65" dirty="0">
                <a:latin typeface="Trebuchet MS"/>
                <a:cs typeface="Trebuchet MS"/>
              </a:rPr>
              <a:t>38: </a:t>
            </a:r>
            <a:r>
              <a:rPr sz="1400" spc="-60" dirty="0">
                <a:latin typeface="Trebuchet MS"/>
                <a:cs typeface="Trebuchet MS"/>
              </a:rPr>
              <a:t>8fbf002c  </a:t>
            </a:r>
            <a:r>
              <a:rPr sz="1400" spc="-95" dirty="0">
                <a:latin typeface="Trebuchet MS"/>
                <a:cs typeface="Trebuchet MS"/>
              </a:rPr>
              <a:t>3c:</a:t>
            </a:r>
            <a:r>
              <a:rPr sz="1400" spc="229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8fbe0028  </a:t>
            </a:r>
            <a:r>
              <a:rPr sz="1400" spc="-65" dirty="0">
                <a:latin typeface="Trebuchet MS"/>
                <a:cs typeface="Trebuchet MS"/>
              </a:rPr>
              <a:t>40: 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27bd0030</a:t>
            </a:r>
            <a:endParaRPr sz="14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400" spc="-65" dirty="0">
                <a:latin typeface="Trebuchet MS"/>
                <a:cs typeface="Trebuchet MS"/>
              </a:rPr>
              <a:t>44: 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03e00008</a:t>
            </a:r>
            <a:endParaRPr sz="14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400" spc="-65" dirty="0">
                <a:latin typeface="Trebuchet MS"/>
                <a:cs typeface="Trebuchet MS"/>
              </a:rPr>
              <a:t>48: 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00000000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5333" y="4311396"/>
            <a:ext cx="1242695" cy="1522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97790" indent="24765">
              <a:lnSpc>
                <a:spcPct val="100699"/>
              </a:lnSpc>
              <a:spcBef>
                <a:spcPts val="85"/>
              </a:spcBef>
              <a:tabLst>
                <a:tab pos="418465" algn="l"/>
                <a:tab pos="471805" algn="l"/>
                <a:tab pos="573405" algn="l"/>
              </a:tabLst>
            </a:pP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-40" dirty="0">
                <a:latin typeface="Trebuchet MS"/>
                <a:cs typeface="Trebuchet MS"/>
              </a:rPr>
              <a:t>w</a:t>
            </a:r>
            <a:r>
              <a:rPr sz="1400" dirty="0">
                <a:latin typeface="Trebuchet MS"/>
                <a:cs typeface="Trebuchet MS"/>
              </a:rPr>
              <a:t>		</a:t>
            </a:r>
            <a:r>
              <a:rPr sz="1400" spc="-50" dirty="0">
                <a:latin typeface="Trebuchet MS"/>
                <a:cs typeface="Trebuchet MS"/>
              </a:rPr>
              <a:t>v</a:t>
            </a:r>
            <a:r>
              <a:rPr sz="1400" spc="-25" dirty="0">
                <a:latin typeface="Trebuchet MS"/>
                <a:cs typeface="Trebuchet MS"/>
              </a:rPr>
              <a:t>0</a:t>
            </a:r>
            <a:r>
              <a:rPr sz="1400" spc="-95" dirty="0">
                <a:latin typeface="Trebuchet MS"/>
                <a:cs typeface="Trebuchet MS"/>
              </a:rPr>
              <a:t>,3</a:t>
            </a:r>
            <a:r>
              <a:rPr sz="1400" spc="-25" dirty="0">
                <a:latin typeface="Trebuchet MS"/>
                <a:cs typeface="Trebuchet MS"/>
              </a:rPr>
              <a:t>2</a:t>
            </a:r>
            <a:r>
              <a:rPr sz="1400" spc="-90" dirty="0">
                <a:latin typeface="Trebuchet MS"/>
                <a:cs typeface="Trebuchet MS"/>
              </a:rPr>
              <a:t>(</a:t>
            </a:r>
            <a:r>
              <a:rPr sz="1400" spc="-20" dirty="0">
                <a:latin typeface="Trebuchet MS"/>
                <a:cs typeface="Trebuchet MS"/>
              </a:rPr>
              <a:t>s</a:t>
            </a:r>
            <a:r>
              <a:rPr sz="1400" spc="-25" dirty="0">
                <a:latin typeface="Trebuchet MS"/>
                <a:cs typeface="Trebuchet MS"/>
              </a:rPr>
              <a:t>8</a:t>
            </a:r>
            <a:r>
              <a:rPr sz="1400" spc="-80" dirty="0">
                <a:latin typeface="Trebuchet MS"/>
                <a:cs typeface="Trebuchet MS"/>
              </a:rPr>
              <a:t>)  </a:t>
            </a:r>
            <a:r>
              <a:rPr sz="1400" spc="-55" dirty="0">
                <a:latin typeface="Trebuchet MS"/>
                <a:cs typeface="Trebuchet MS"/>
              </a:rPr>
              <a:t>move			sp,s8  </a:t>
            </a:r>
            <a:r>
              <a:rPr sz="1400" spc="-70" dirty="0">
                <a:latin typeface="Trebuchet MS"/>
                <a:cs typeface="Trebuchet MS"/>
              </a:rPr>
              <a:t>lw	ra,44(sp)</a:t>
            </a:r>
            <a:endParaRPr sz="1400">
              <a:latin typeface="Trebuchet MS"/>
              <a:cs typeface="Trebuchet MS"/>
            </a:endParaRPr>
          </a:p>
          <a:p>
            <a:pPr marL="97790" marR="5080" indent="-49530">
              <a:lnSpc>
                <a:spcPct val="98600"/>
              </a:lnSpc>
              <a:spcBef>
                <a:spcPts val="50"/>
              </a:spcBef>
              <a:tabLst>
                <a:tab pos="440690" algn="l"/>
              </a:tabLst>
            </a:pPr>
            <a:r>
              <a:rPr sz="1400" spc="-70" dirty="0">
                <a:latin typeface="Trebuchet MS"/>
                <a:cs typeface="Trebuchet MS"/>
              </a:rPr>
              <a:t>lw	</a:t>
            </a:r>
            <a:r>
              <a:rPr sz="1400" spc="-60" dirty="0">
                <a:latin typeface="Trebuchet MS"/>
                <a:cs typeface="Trebuchet MS"/>
              </a:rPr>
              <a:t>s8,40(sp)  </a:t>
            </a:r>
            <a:r>
              <a:rPr sz="1400" spc="-55" dirty="0">
                <a:latin typeface="Trebuchet MS"/>
                <a:cs typeface="Trebuchet MS"/>
              </a:rPr>
              <a:t>addiu </a:t>
            </a:r>
            <a:r>
              <a:rPr sz="1400" spc="-65" dirty="0">
                <a:latin typeface="Trebuchet MS"/>
                <a:cs typeface="Trebuchet MS"/>
              </a:rPr>
              <a:t>sp,sp,48  </a:t>
            </a:r>
            <a:r>
              <a:rPr sz="1400" spc="-120" dirty="0">
                <a:latin typeface="Trebuchet MS"/>
                <a:cs typeface="Trebuchet MS"/>
              </a:rPr>
              <a:t>jr	</a:t>
            </a:r>
            <a:r>
              <a:rPr sz="1400" spc="-95" dirty="0">
                <a:latin typeface="Trebuchet MS"/>
                <a:cs typeface="Trebuchet MS"/>
              </a:rPr>
              <a:t>ra</a:t>
            </a:r>
            <a:endParaRPr sz="1400">
              <a:latin typeface="Trebuchet MS"/>
              <a:cs typeface="Trebuchet MS"/>
            </a:endParaRPr>
          </a:p>
          <a:p>
            <a:pPr marL="99695">
              <a:lnSpc>
                <a:spcPct val="100000"/>
              </a:lnSpc>
              <a:spcBef>
                <a:spcPts val="25"/>
              </a:spcBef>
            </a:pPr>
            <a:r>
              <a:rPr sz="1400" spc="-35" dirty="0">
                <a:latin typeface="Trebuchet MS"/>
                <a:cs typeface="Trebuchet MS"/>
              </a:rPr>
              <a:t>nop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9092" y="1110996"/>
            <a:ext cx="1250315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Trebuchet MS"/>
                <a:cs typeface="Trebuchet MS"/>
              </a:rPr>
              <a:t>0000004c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&lt;gcd&gt;:</a:t>
            </a:r>
            <a:endParaRPr sz="1400">
              <a:latin typeface="Trebuchet MS"/>
              <a:cs typeface="Trebuchet MS"/>
            </a:endParaRPr>
          </a:p>
          <a:p>
            <a:pPr marL="92075" marR="168275">
              <a:lnSpc>
                <a:spcPct val="100000"/>
              </a:lnSpc>
              <a:spcBef>
                <a:spcPts val="20"/>
              </a:spcBef>
            </a:pPr>
            <a:r>
              <a:rPr sz="1400" spc="-95" dirty="0">
                <a:latin typeface="Trebuchet MS"/>
                <a:cs typeface="Trebuchet MS"/>
              </a:rPr>
              <a:t>4c: </a:t>
            </a:r>
            <a:r>
              <a:rPr sz="1400" spc="-60" dirty="0">
                <a:latin typeface="Trebuchet MS"/>
                <a:cs typeface="Trebuchet MS"/>
              </a:rPr>
              <a:t>27bdffe0  </a:t>
            </a:r>
            <a:r>
              <a:rPr sz="1400" spc="-65" dirty="0">
                <a:latin typeface="Trebuchet MS"/>
                <a:cs typeface="Trebuchet MS"/>
              </a:rPr>
              <a:t>50: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afbf001c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04566" y="1327403"/>
            <a:ext cx="1206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1400" spc="-55" dirty="0">
                <a:latin typeface="Trebuchet MS"/>
                <a:cs typeface="Trebuchet MS"/>
              </a:rPr>
              <a:t>addiu </a:t>
            </a:r>
            <a:r>
              <a:rPr sz="1400" spc="-70" dirty="0">
                <a:latin typeface="Trebuchet MS"/>
                <a:cs typeface="Trebuchet MS"/>
              </a:rPr>
              <a:t>sp,sp,-32  </a:t>
            </a:r>
            <a:r>
              <a:rPr sz="1400" spc="-35" dirty="0">
                <a:latin typeface="Trebuchet MS"/>
                <a:cs typeface="Trebuchet MS"/>
              </a:rPr>
              <a:t>sw	</a:t>
            </a:r>
            <a:r>
              <a:rPr sz="1400" spc="-70" dirty="0">
                <a:latin typeface="Trebuchet MS"/>
                <a:cs typeface="Trebuchet MS"/>
              </a:rPr>
              <a:t>ra,28(sp)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889417" y="1778380"/>
          <a:ext cx="250317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28">
                <a:tc>
                  <a:txBody>
                    <a:bodyPr/>
                    <a:lstStyle/>
                    <a:p>
                      <a:pPr marR="11430" algn="ctr">
                        <a:lnSpc>
                          <a:spcPts val="1560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54: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60"/>
                        </a:lnSpc>
                      </a:pPr>
                      <a:r>
                        <a:rPr sz="1400" spc="-50" dirty="0">
                          <a:latin typeface="Trebuchet MS"/>
                          <a:cs typeface="Trebuchet MS"/>
                        </a:rPr>
                        <a:t>afbe0018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560"/>
                        </a:lnSpc>
                        <a:tabLst>
                          <a:tab pos="611505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s8,24(sp)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R="12065" algn="ctr">
                        <a:lnSpc>
                          <a:spcPts val="155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58: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03a0f021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555"/>
                        </a:lnSpc>
                        <a:tabLst>
                          <a:tab pos="737870" algn="l"/>
                        </a:tabLst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move	s8,sp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24">
                <a:tc>
                  <a:txBody>
                    <a:bodyPr/>
                    <a:lstStyle/>
                    <a:p>
                      <a:pPr marR="27940" algn="ctr">
                        <a:lnSpc>
                          <a:spcPts val="1605"/>
                        </a:lnSpc>
                      </a:pPr>
                      <a:r>
                        <a:rPr sz="1400" spc="-95" dirty="0">
                          <a:latin typeface="Trebuchet MS"/>
                          <a:cs typeface="Trebuchet MS"/>
                        </a:rPr>
                        <a:t>5c: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afc40020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1605"/>
                        </a:lnSpc>
                        <a:tabLst>
                          <a:tab pos="574040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a0,32(s8)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889417" y="2415412"/>
          <a:ext cx="2494915" cy="85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00">
                <a:tc>
                  <a:txBody>
                    <a:bodyPr/>
                    <a:lstStyle/>
                    <a:p>
                      <a:pPr marR="11430" algn="ctr">
                        <a:lnSpc>
                          <a:spcPts val="159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60: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95"/>
                        </a:lnSpc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afc50024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595"/>
                        </a:lnSpc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sw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595"/>
                        </a:lnSpc>
                      </a:pPr>
                      <a:r>
                        <a:rPr sz="1400" spc="-60" dirty="0">
                          <a:latin typeface="Trebuchet MS"/>
                          <a:cs typeface="Trebuchet MS"/>
                        </a:rPr>
                        <a:t>a1,36(s8)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R="11430" algn="ctr">
                        <a:lnSpc>
                          <a:spcPts val="1590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64: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90"/>
                        </a:lnSpc>
                      </a:pPr>
                      <a:r>
                        <a:rPr sz="1400" spc="-50" dirty="0">
                          <a:latin typeface="Trebuchet MS"/>
                          <a:cs typeface="Trebuchet MS"/>
                        </a:rPr>
                        <a:t>8fc30020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590"/>
                        </a:lnSpc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590"/>
                        </a:lnSpc>
                      </a:pPr>
                      <a:r>
                        <a:rPr sz="1400" spc="-60" dirty="0">
                          <a:latin typeface="Trebuchet MS"/>
                          <a:cs typeface="Trebuchet MS"/>
                        </a:rPr>
                        <a:t>v1,32(s8)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R="11430" algn="ctr">
                        <a:lnSpc>
                          <a:spcPts val="155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68: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55"/>
                        </a:lnSpc>
                      </a:pPr>
                      <a:r>
                        <a:rPr sz="1400" spc="-50" dirty="0">
                          <a:latin typeface="Trebuchet MS"/>
                          <a:cs typeface="Trebuchet MS"/>
                        </a:rPr>
                        <a:t>8fc20024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555"/>
                        </a:lnSpc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555"/>
                        </a:lnSpc>
                      </a:pPr>
                      <a:r>
                        <a:rPr sz="1400" spc="-60" dirty="0">
                          <a:latin typeface="Trebuchet MS"/>
                          <a:cs typeface="Trebuchet MS"/>
                        </a:rPr>
                        <a:t>v0,36(s8)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28">
                <a:tc>
                  <a:txBody>
                    <a:bodyPr/>
                    <a:lstStyle/>
                    <a:p>
                      <a:pPr marR="27940" algn="ctr">
                        <a:lnSpc>
                          <a:spcPts val="1560"/>
                        </a:lnSpc>
                      </a:pPr>
                      <a:r>
                        <a:rPr sz="1400" spc="-95" dirty="0">
                          <a:latin typeface="Trebuchet MS"/>
                          <a:cs typeface="Trebuchet MS"/>
                        </a:rPr>
                        <a:t>6c: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60"/>
                        </a:lnSpc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00000000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560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nop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297530" y="3244596"/>
            <a:ext cx="2019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</a:tabLst>
            </a:pPr>
            <a:r>
              <a:rPr sz="1400" spc="-50" dirty="0">
                <a:latin typeface="Trebuchet MS"/>
                <a:cs typeface="Trebuchet MS"/>
              </a:rPr>
              <a:t>bne	</a:t>
            </a:r>
            <a:r>
              <a:rPr sz="1400" spc="-70" dirty="0">
                <a:latin typeface="Trebuchet MS"/>
                <a:cs typeface="Trebuchet MS"/>
              </a:rPr>
              <a:t>v1,v0,84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&lt;gcd+0x38&gt;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9092" y="3244596"/>
            <a:ext cx="117665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Trebuchet MS"/>
                <a:cs typeface="Trebuchet MS"/>
              </a:rPr>
              <a:t>70: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14620004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65" dirty="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29092" y="3674364"/>
            <a:ext cx="2524125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  <a:tabLst>
                <a:tab pos="1427480" algn="l"/>
                <a:tab pos="1833880" algn="l"/>
              </a:tabLst>
            </a:pPr>
            <a:r>
              <a:rPr sz="1400" spc="-70" dirty="0">
                <a:latin typeface="Trebuchet MS"/>
                <a:cs typeface="Trebuchet MS"/>
              </a:rPr>
              <a:t>d8: </a:t>
            </a:r>
            <a:r>
              <a:rPr sz="1400" spc="17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8fc50020	</a:t>
            </a:r>
            <a:r>
              <a:rPr sz="1400" spc="-70" dirty="0">
                <a:latin typeface="Trebuchet MS"/>
                <a:cs typeface="Trebuchet MS"/>
              </a:rPr>
              <a:t>lw	</a:t>
            </a:r>
            <a:r>
              <a:rPr sz="1400" spc="-60" dirty="0">
                <a:latin typeface="Trebuchet MS"/>
                <a:cs typeface="Trebuchet MS"/>
              </a:rPr>
              <a:t>a1,32(s8)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  <a:tabLst>
                <a:tab pos="1455420" algn="l"/>
                <a:tab pos="1831339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dc:  </a:t>
            </a:r>
            <a:r>
              <a:rPr sz="1400" b="1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0c000000	</a:t>
            </a:r>
            <a:r>
              <a:rPr sz="14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jal	</a:t>
            </a:r>
            <a:r>
              <a:rPr sz="14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sz="1400" b="1" u="sng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&lt;main&gt;</a:t>
            </a:r>
            <a:endParaRPr sz="1400">
              <a:latin typeface="Trebuchet MS"/>
              <a:cs typeface="Trebuchet MS"/>
            </a:endParaRPr>
          </a:p>
          <a:p>
            <a:pPr marL="92075">
              <a:lnSpc>
                <a:spcPts val="1645"/>
              </a:lnSpc>
              <a:tabLst>
                <a:tab pos="1478915" algn="l"/>
              </a:tabLst>
            </a:pPr>
            <a:r>
              <a:rPr sz="1400" spc="-80" dirty="0">
                <a:latin typeface="Trebuchet MS"/>
                <a:cs typeface="Trebuchet MS"/>
              </a:rPr>
              <a:t>e0: </a:t>
            </a:r>
            <a:r>
              <a:rPr sz="1400" spc="17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00000000	</a:t>
            </a:r>
            <a:r>
              <a:rPr sz="1400" spc="-35" dirty="0">
                <a:latin typeface="Trebuchet MS"/>
                <a:cs typeface="Trebuchet MS"/>
              </a:rPr>
              <a:t>nop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889417" y="4332604"/>
          <a:ext cx="2546350" cy="1500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24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80" dirty="0">
                          <a:latin typeface="Trebuchet MS"/>
                          <a:cs typeface="Trebuchet MS"/>
                        </a:rPr>
                        <a:t>e4: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605"/>
                        </a:lnSpc>
                      </a:pPr>
                      <a:r>
                        <a:rPr sz="1400" spc="-45" dirty="0">
                          <a:latin typeface="Trebuchet MS"/>
                          <a:cs typeface="Trebuchet MS"/>
                        </a:rPr>
                        <a:t>03c0e821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605"/>
                        </a:lnSpc>
                        <a:tabLst>
                          <a:tab pos="754380" algn="l"/>
                        </a:tabLst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move	sp,s8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24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80" dirty="0">
                          <a:latin typeface="Trebuchet MS"/>
                          <a:cs typeface="Trebuchet MS"/>
                        </a:rPr>
                        <a:t>e8: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605"/>
                        </a:lnSpc>
                      </a:pPr>
                      <a:r>
                        <a:rPr sz="1400" spc="-60" dirty="0">
                          <a:latin typeface="Trebuchet MS"/>
                          <a:cs typeface="Trebuchet MS"/>
                        </a:rPr>
                        <a:t>8fbf001c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605"/>
                        </a:lnSpc>
                        <a:tabLst>
                          <a:tab pos="530225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ra,28(sp)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43">
                <a:tc>
                  <a:txBody>
                    <a:bodyPr/>
                    <a:lstStyle/>
                    <a:p>
                      <a:pPr marR="8890" algn="ctr">
                        <a:lnSpc>
                          <a:spcPts val="1605"/>
                        </a:lnSpc>
                      </a:pPr>
                      <a:r>
                        <a:rPr sz="1400" spc="-105" dirty="0">
                          <a:latin typeface="Trebuchet MS"/>
                          <a:cs typeface="Trebuchet MS"/>
                        </a:rPr>
                        <a:t>ec: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605"/>
                        </a:lnSpc>
                      </a:pPr>
                      <a:r>
                        <a:rPr sz="1400" spc="-45" dirty="0">
                          <a:latin typeface="Trebuchet MS"/>
                          <a:cs typeface="Trebuchet MS"/>
                        </a:rPr>
                        <a:t>8fbe0018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605"/>
                        </a:lnSpc>
                        <a:tabLst>
                          <a:tab pos="566420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s8,24(sp)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R="27940" algn="ctr">
                        <a:lnSpc>
                          <a:spcPts val="1555"/>
                        </a:lnSpc>
                      </a:pPr>
                      <a:r>
                        <a:rPr sz="1400" spc="-90" dirty="0">
                          <a:latin typeface="Trebuchet MS"/>
                          <a:cs typeface="Trebuchet MS"/>
                        </a:rPr>
                        <a:t>f0: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55"/>
                        </a:lnSpc>
                      </a:pPr>
                      <a:r>
                        <a:rPr sz="1400" spc="-30" dirty="0">
                          <a:latin typeface="Trebuchet MS"/>
                          <a:cs typeface="Trebuchet MS"/>
                        </a:rPr>
                        <a:t>27bd0020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555"/>
                        </a:lnSpc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addiu</a:t>
                      </a:r>
                      <a:r>
                        <a:rPr sz="14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5" dirty="0">
                          <a:latin typeface="Trebuchet MS"/>
                          <a:cs typeface="Trebuchet MS"/>
                        </a:rPr>
                        <a:t>sp,sp,32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R="27940" algn="ctr">
                        <a:lnSpc>
                          <a:spcPts val="1555"/>
                        </a:lnSpc>
                      </a:pPr>
                      <a:r>
                        <a:rPr sz="1400" spc="-90" dirty="0">
                          <a:latin typeface="Trebuchet MS"/>
                          <a:cs typeface="Trebuchet MS"/>
                        </a:rPr>
                        <a:t>f4: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55"/>
                        </a:lnSpc>
                      </a:pPr>
                      <a:r>
                        <a:rPr sz="1400" spc="-30" dirty="0">
                          <a:latin typeface="Trebuchet MS"/>
                          <a:cs typeface="Trebuchet MS"/>
                        </a:rPr>
                        <a:t>03e00008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555"/>
                        </a:lnSpc>
                        <a:tabLst>
                          <a:tab pos="517525" algn="l"/>
                        </a:tabLst>
                      </a:pPr>
                      <a:r>
                        <a:rPr sz="1400" spc="-120" dirty="0">
                          <a:latin typeface="Trebuchet MS"/>
                          <a:cs typeface="Trebuchet MS"/>
                        </a:rPr>
                        <a:t>jr	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ra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R="27940" algn="ctr">
                        <a:lnSpc>
                          <a:spcPts val="1605"/>
                        </a:lnSpc>
                      </a:pPr>
                      <a:r>
                        <a:rPr sz="1400" spc="-90" dirty="0">
                          <a:latin typeface="Trebuchet MS"/>
                          <a:cs typeface="Trebuchet MS"/>
                        </a:rPr>
                        <a:t>f8: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05"/>
                        </a:lnSpc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00000000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605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nop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24">
                <a:tc>
                  <a:txBody>
                    <a:bodyPr/>
                    <a:lstStyle/>
                    <a:p>
                      <a:pPr marR="47625" algn="ctr">
                        <a:lnSpc>
                          <a:spcPts val="1605"/>
                        </a:lnSpc>
                      </a:pPr>
                      <a:r>
                        <a:rPr sz="1400" spc="-130" dirty="0">
                          <a:latin typeface="Trebuchet MS"/>
                          <a:cs typeface="Trebuchet MS"/>
                        </a:rPr>
                        <a:t>fc: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00000000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605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nop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842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4565" algn="l"/>
              </a:tabLst>
            </a:pPr>
            <a:r>
              <a:rPr sz="4800" dirty="0"/>
              <a:t>Linking	&amp;</a:t>
            </a:r>
            <a:r>
              <a:rPr sz="4800" spc="-85" dirty="0"/>
              <a:t> </a:t>
            </a:r>
            <a:r>
              <a:rPr sz="4800" dirty="0"/>
              <a:t>loading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10881995" cy="38989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0" dirty="0">
                <a:latin typeface="WenQuanYi Micro Hei"/>
                <a:cs typeface="WenQuanYi Micro Hei"/>
              </a:rPr>
              <a:t>At </a:t>
            </a:r>
            <a:r>
              <a:rPr sz="2800" spc="15" dirty="0">
                <a:latin typeface="WenQuanYi Micro Hei"/>
                <a:cs typeface="WenQuanYi Micro Hei"/>
              </a:rPr>
              <a:t>compile </a:t>
            </a:r>
            <a:r>
              <a:rPr sz="2800" spc="40" dirty="0">
                <a:latin typeface="WenQuanYi Micro Hei"/>
                <a:cs typeface="WenQuanYi Micro Hei"/>
              </a:rPr>
              <a:t>time, </a:t>
            </a:r>
            <a:r>
              <a:rPr sz="2800" spc="155" dirty="0">
                <a:latin typeface="WenQuanYi Micro Hei"/>
                <a:cs typeface="WenQuanYi Micro Hei"/>
              </a:rPr>
              <a:t>we </a:t>
            </a:r>
            <a:r>
              <a:rPr sz="2800" spc="50" dirty="0">
                <a:latin typeface="WenQuanYi Micro Hei"/>
                <a:cs typeface="WenQuanYi Micro Hei"/>
              </a:rPr>
              <a:t>cannot </a:t>
            </a:r>
            <a:r>
              <a:rPr sz="2800" spc="114" dirty="0">
                <a:latin typeface="WenQuanYi Micro Hei"/>
                <a:cs typeface="WenQuanYi Micro Hei"/>
              </a:rPr>
              <a:t>know </a:t>
            </a:r>
            <a:r>
              <a:rPr sz="2800" spc="50" dirty="0">
                <a:latin typeface="WenQuanYi Micro Hei"/>
                <a:cs typeface="WenQuanYi Micro Hei"/>
              </a:rPr>
              <a:t>target </a:t>
            </a:r>
            <a:r>
              <a:rPr sz="2800" spc="-15" dirty="0">
                <a:latin typeface="WenQuanYi Micro Hei"/>
                <a:cs typeface="WenQuanYi Micro Hei"/>
              </a:rPr>
              <a:t>address </a:t>
            </a:r>
            <a:r>
              <a:rPr sz="2800" spc="85" dirty="0">
                <a:latin typeface="WenQuanYi Micro Hei"/>
                <a:cs typeface="WenQuanYi Micro Hei"/>
              </a:rPr>
              <a:t>of </a:t>
            </a:r>
            <a:r>
              <a:rPr sz="2800" spc="35" dirty="0">
                <a:latin typeface="WenQuanYi Micro Hei"/>
                <a:cs typeface="WenQuanYi Micro Hei"/>
              </a:rPr>
              <a:t>a</a:t>
            </a:r>
            <a:r>
              <a:rPr sz="2800" spc="-85" dirty="0">
                <a:latin typeface="WenQuanYi Micro Hei"/>
                <a:cs typeface="WenQuanYi Micro Hei"/>
              </a:rPr>
              <a:t> </a:t>
            </a:r>
            <a:r>
              <a:rPr sz="2800" spc="45" dirty="0">
                <a:latin typeface="WenQuanYi Micro Hei"/>
                <a:cs typeface="WenQuanYi Micro Hei"/>
              </a:rPr>
              <a:t>function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0" dirty="0">
                <a:latin typeface="WenQuanYi Micro Hei"/>
                <a:cs typeface="WenQuanYi Micro Hei"/>
              </a:rPr>
              <a:t>Compile</a:t>
            </a:r>
            <a:endParaRPr sz="2800">
              <a:latin typeface="WenQuanYi Micro Hei"/>
              <a:cs typeface="WenQuanYi Micro Hei"/>
            </a:endParaRPr>
          </a:p>
          <a:p>
            <a:pPr marL="698500" marR="94615" lvl="1" indent="-228600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70" dirty="0">
                <a:latin typeface="WenQuanYi Micro Hei"/>
                <a:cs typeface="WenQuanYi Micro Hei"/>
              </a:rPr>
              <a:t>Language </a:t>
            </a:r>
            <a:r>
              <a:rPr sz="2400" spc="5" dirty="0">
                <a:latin typeface="WenQuanYi Micro Hei"/>
                <a:cs typeface="WenQuanYi Micro Hei"/>
              </a:rPr>
              <a:t>translation </a:t>
            </a:r>
            <a:r>
              <a:rPr sz="2400" spc="20" dirty="0">
                <a:latin typeface="WenQuanYi Micro Hei"/>
                <a:cs typeface="WenQuanYi Micro Hei"/>
              </a:rPr>
              <a:t>from </a:t>
            </a:r>
            <a:r>
              <a:rPr sz="2400" spc="25" dirty="0">
                <a:latin typeface="WenQuanYi Micro Hei"/>
                <a:cs typeface="WenQuanYi Micro Hei"/>
              </a:rPr>
              <a:t>high-level </a:t>
            </a:r>
            <a:r>
              <a:rPr sz="2400" spc="20" dirty="0">
                <a:latin typeface="WenQuanYi Micro Hei"/>
                <a:cs typeface="WenQuanYi Micro Hei"/>
              </a:rPr>
              <a:t>PL.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35" dirty="0">
                <a:latin typeface="WenQuanYi Micro Hei"/>
                <a:cs typeface="WenQuanYi Micro Hei"/>
              </a:rPr>
              <a:t>low-level </a:t>
            </a:r>
            <a:r>
              <a:rPr sz="2400" spc="20" dirty="0">
                <a:latin typeface="WenQuanYi Micro Hei"/>
                <a:cs typeface="WenQuanYi Micro Hei"/>
              </a:rPr>
              <a:t>PL. </a:t>
            </a:r>
            <a:r>
              <a:rPr sz="2400" spc="35" dirty="0">
                <a:latin typeface="WenQuanYi Micro Hei"/>
                <a:cs typeface="WenQuanYi Micro Hei"/>
              </a:rPr>
              <a:t>(executable </a:t>
            </a:r>
            <a:r>
              <a:rPr sz="2400" spc="50" dirty="0">
                <a:latin typeface="WenQuanYi Micro Hei"/>
                <a:cs typeface="WenQuanYi Micro Hei"/>
              </a:rPr>
              <a:t>on  </a:t>
            </a:r>
            <a:r>
              <a:rPr sz="2400" spc="95" dirty="0">
                <a:latin typeface="WenQuanYi Micro Hei"/>
                <a:cs typeface="WenQuanYi Micro Hei"/>
              </a:rPr>
              <a:t>CPU)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WenQuanYi Micro Hei"/>
                <a:cs typeface="WenQuanYi Micro Hei"/>
              </a:rPr>
              <a:t>Linking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5" dirty="0">
                <a:latin typeface="WenQuanYi Micro Hei"/>
                <a:cs typeface="WenQuanYi Micro Hei"/>
              </a:rPr>
              <a:t>Resolving </a:t>
            </a:r>
            <a:r>
              <a:rPr sz="2400" spc="-15" dirty="0">
                <a:latin typeface="WenQuanYi Micro Hei"/>
                <a:cs typeface="WenQuanYi Micro Hei"/>
              </a:rPr>
              <a:t>address </a:t>
            </a:r>
            <a:r>
              <a:rPr sz="2400" spc="70" dirty="0">
                <a:latin typeface="WenQuanYi Micro Hei"/>
                <a:cs typeface="WenQuanYi Micro Hei"/>
              </a:rPr>
              <a:t>of unknown </a:t>
            </a:r>
            <a:r>
              <a:rPr sz="2400" spc="-15" dirty="0">
                <a:latin typeface="WenQuanYi Micro Hei"/>
                <a:cs typeface="WenQuanYi Micro Hei"/>
              </a:rPr>
              <a:t>symbol </a:t>
            </a:r>
            <a:r>
              <a:rPr sz="2400" spc="5" dirty="0">
                <a:latin typeface="WenQuanYi Micro Hei"/>
                <a:cs typeface="WenQuanYi Micro Hei"/>
              </a:rPr>
              <a:t>used </a:t>
            </a:r>
            <a:r>
              <a:rPr sz="2400" spc="-5" dirty="0">
                <a:latin typeface="WenQuanYi Micro Hei"/>
                <a:cs typeface="WenQuanYi Micro Hei"/>
              </a:rPr>
              <a:t>in </a:t>
            </a:r>
            <a:r>
              <a:rPr sz="2400" spc="35" dirty="0">
                <a:latin typeface="WenQuanYi Micro Hei"/>
                <a:cs typeface="WenQuanYi Micro Hei"/>
              </a:rPr>
              <a:t>the</a:t>
            </a:r>
            <a:r>
              <a:rPr sz="2400" spc="23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program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5" dirty="0">
                <a:latin typeface="WenQuanYi Micro Hei"/>
                <a:cs typeface="WenQuanYi Micro Hei"/>
              </a:rPr>
              <a:t>Loading</a:t>
            </a:r>
            <a:endParaRPr sz="2800">
              <a:latin typeface="WenQuanYi Micro Hei"/>
              <a:cs typeface="WenQuanYi Micro He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5" dirty="0">
                <a:latin typeface="WenQuanYi Micro Hei"/>
                <a:cs typeface="WenQuanYi Micro Hei"/>
              </a:rPr>
              <a:t>Locating </a:t>
            </a:r>
            <a:r>
              <a:rPr sz="2400" spc="35" dirty="0">
                <a:latin typeface="WenQuanYi Micro Hei"/>
                <a:cs typeface="WenQuanYi Micro Hei"/>
              </a:rPr>
              <a:t>the code/data </a:t>
            </a:r>
            <a:r>
              <a:rPr sz="2400" spc="20" dirty="0">
                <a:latin typeface="WenQuanYi Micro Hei"/>
                <a:cs typeface="WenQuanYi Micro Hei"/>
              </a:rPr>
              <a:t>from permanent </a:t>
            </a:r>
            <a:r>
              <a:rPr sz="2400" spc="30" dirty="0">
                <a:latin typeface="WenQuanYi Micro Hei"/>
                <a:cs typeface="WenQuanYi Micro Hei"/>
              </a:rPr>
              <a:t>storage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spc="45" dirty="0">
                <a:latin typeface="WenQuanYi Micro Hei"/>
                <a:cs typeface="WenQuanYi Micro Hei"/>
              </a:rPr>
              <a:t>(designated  </a:t>
            </a:r>
            <a:r>
              <a:rPr sz="2400" spc="5" dirty="0">
                <a:latin typeface="WenQuanYi Micro Hei"/>
                <a:cs typeface="WenQuanYi Micro Hei"/>
              </a:rPr>
              <a:t>address)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35388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After</a:t>
            </a:r>
            <a:r>
              <a:rPr sz="4800" spc="-165" dirty="0"/>
              <a:t> </a:t>
            </a:r>
            <a:r>
              <a:rPr sz="4800" dirty="0"/>
              <a:t>linking,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3494328" y="1315719"/>
            <a:ext cx="11112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addiu</a:t>
            </a:r>
            <a:r>
              <a:rPr sz="1300" spc="2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sp,sp,-48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8263" y="1519935"/>
            <a:ext cx="1451610" cy="239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25"/>
              </a:lnSpc>
              <a:spcBef>
                <a:spcPts val="100"/>
              </a:spcBef>
              <a:tabLst>
                <a:tab pos="442595" algn="l"/>
              </a:tabLst>
            </a:pPr>
            <a:r>
              <a:rPr sz="1300" spc="-5" dirty="0">
                <a:latin typeface="Times New Roman"/>
                <a:cs typeface="Times New Roman"/>
              </a:rPr>
              <a:t>sw	ra,44(sp)</a:t>
            </a:r>
            <a:endParaRPr sz="1300">
              <a:latin typeface="Times New Roman"/>
              <a:cs typeface="Times New Roman"/>
            </a:endParaRPr>
          </a:p>
          <a:p>
            <a:pPr marL="39370">
              <a:lnSpc>
                <a:spcPts val="1525"/>
              </a:lnSpc>
              <a:tabLst>
                <a:tab pos="469265" algn="l"/>
              </a:tabLst>
            </a:pPr>
            <a:r>
              <a:rPr sz="1300" spc="-5" dirty="0">
                <a:latin typeface="Times New Roman"/>
                <a:cs typeface="Times New Roman"/>
              </a:rPr>
              <a:t>sw	s8,40(sp)</a:t>
            </a:r>
            <a:endParaRPr sz="1300">
              <a:latin typeface="Times New Roman"/>
              <a:cs typeface="Times New Roman"/>
            </a:endParaRPr>
          </a:p>
          <a:p>
            <a:pPr marL="85090" marR="481330" indent="-46355">
              <a:lnSpc>
                <a:spcPts val="1490"/>
              </a:lnSpc>
              <a:spcBef>
                <a:spcPts val="155"/>
              </a:spcBef>
              <a:tabLst>
                <a:tab pos="424815" algn="l"/>
                <a:tab pos="570865" algn="l"/>
              </a:tabLst>
            </a:pPr>
            <a:r>
              <a:rPr sz="1300" dirty="0">
                <a:latin typeface="Times New Roman"/>
                <a:cs typeface="Times New Roman"/>
              </a:rPr>
              <a:t>move		</a:t>
            </a:r>
            <a:r>
              <a:rPr sz="1300" spc="-5" dirty="0">
                <a:latin typeface="Times New Roman"/>
                <a:cs typeface="Times New Roman"/>
              </a:rPr>
              <a:t>s8,sp  </a:t>
            </a:r>
            <a:r>
              <a:rPr sz="1300" dirty="0">
                <a:latin typeface="Times New Roman"/>
                <a:cs typeface="Times New Roman"/>
              </a:rPr>
              <a:t>li	v0,4760</a:t>
            </a:r>
            <a:endParaRPr sz="13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1300" spc="-5" dirty="0">
                <a:latin typeface="Times New Roman"/>
                <a:cs typeface="Times New Roman"/>
              </a:rPr>
              <a:t>sw	v0,24(s8)</a:t>
            </a:r>
            <a:endParaRPr sz="1300">
              <a:latin typeface="Times New Roman"/>
              <a:cs typeface="Times New Roman"/>
            </a:endParaRPr>
          </a:p>
          <a:p>
            <a:pPr marL="85090">
              <a:lnSpc>
                <a:spcPts val="1525"/>
              </a:lnSpc>
              <a:spcBef>
                <a:spcPts val="45"/>
              </a:spcBef>
              <a:tabLst>
                <a:tab pos="424815" algn="l"/>
              </a:tabLst>
            </a:pPr>
            <a:r>
              <a:rPr sz="1300" dirty="0">
                <a:latin typeface="Times New Roman"/>
                <a:cs typeface="Times New Roman"/>
              </a:rPr>
              <a:t>li	v0,0x9387</a:t>
            </a:r>
            <a:endParaRPr sz="1300">
              <a:latin typeface="Times New Roman"/>
              <a:cs typeface="Times New Roman"/>
            </a:endParaRPr>
          </a:p>
          <a:p>
            <a:pPr marL="20320">
              <a:lnSpc>
                <a:spcPts val="1525"/>
              </a:lnSpc>
              <a:tabLst>
                <a:tab pos="450215" algn="l"/>
              </a:tabLst>
            </a:pPr>
            <a:r>
              <a:rPr sz="1300" spc="-5" dirty="0">
                <a:latin typeface="Times New Roman"/>
                <a:cs typeface="Times New Roman"/>
              </a:rPr>
              <a:t>sw	v0,28(s8)</a:t>
            </a:r>
            <a:endParaRPr sz="1300">
              <a:latin typeface="Times New Roman"/>
              <a:cs typeface="Times New Roman"/>
            </a:endParaRPr>
          </a:p>
          <a:p>
            <a:pPr marL="48895">
              <a:lnSpc>
                <a:spcPts val="1525"/>
              </a:lnSpc>
              <a:spcBef>
                <a:spcPts val="50"/>
              </a:spcBef>
              <a:tabLst>
                <a:tab pos="461645" algn="l"/>
              </a:tabLst>
            </a:pPr>
            <a:r>
              <a:rPr sz="1300" dirty="0">
                <a:latin typeface="Times New Roman"/>
                <a:cs typeface="Times New Roman"/>
              </a:rPr>
              <a:t>lw	</a:t>
            </a:r>
            <a:r>
              <a:rPr sz="1300" spc="-5" dirty="0">
                <a:latin typeface="Times New Roman"/>
                <a:cs typeface="Times New Roman"/>
              </a:rPr>
              <a:t>a0,24(s8)</a:t>
            </a:r>
            <a:endParaRPr sz="1300">
              <a:latin typeface="Times New Roman"/>
              <a:cs typeface="Times New Roman"/>
            </a:endParaRPr>
          </a:p>
          <a:p>
            <a:pPr marL="39370">
              <a:lnSpc>
                <a:spcPts val="1525"/>
              </a:lnSpc>
              <a:tabLst>
                <a:tab pos="452120" algn="l"/>
              </a:tabLst>
            </a:pPr>
            <a:r>
              <a:rPr sz="1300" dirty="0">
                <a:latin typeface="Times New Roman"/>
                <a:cs typeface="Times New Roman"/>
              </a:rPr>
              <a:t>lw	</a:t>
            </a:r>
            <a:r>
              <a:rPr sz="1300" spc="-5" dirty="0">
                <a:latin typeface="Times New Roman"/>
                <a:cs typeface="Times New Roman"/>
              </a:rPr>
              <a:t>a1,28(s8)</a:t>
            </a:r>
            <a:endParaRPr sz="13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45"/>
              </a:spcBef>
              <a:tabLst>
                <a:tab pos="475615" algn="l"/>
              </a:tabLst>
            </a:pPr>
            <a:r>
              <a:rPr sz="1300" b="1" dirty="0">
                <a:latin typeface="Times New Roman"/>
                <a:cs typeface="Times New Roman"/>
              </a:rPr>
              <a:t>jal	40065c</a:t>
            </a:r>
            <a:r>
              <a:rPr sz="1300" b="1" spc="-7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&lt;gcd&gt;</a:t>
            </a:r>
            <a:endParaRPr sz="1300">
              <a:latin typeface="Times New Roman"/>
              <a:cs typeface="Times New Roman"/>
            </a:endParaRPr>
          </a:p>
          <a:p>
            <a:pPr marL="39370" marR="1119505" indent="36195">
              <a:lnSpc>
                <a:spcPts val="1490"/>
              </a:lnSpc>
              <a:spcBef>
                <a:spcPts val="160"/>
              </a:spcBef>
            </a:pPr>
            <a:r>
              <a:rPr sz="1300" dirty="0">
                <a:latin typeface="Times New Roman"/>
                <a:cs typeface="Times New Roman"/>
              </a:rPr>
              <a:t>nop  </a:t>
            </a:r>
            <a:r>
              <a:rPr sz="1300" spc="-10" dirty="0">
                <a:latin typeface="Times New Roman"/>
                <a:cs typeface="Times New Roman"/>
              </a:rPr>
              <a:t>sw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7788" y="3690111"/>
            <a:ext cx="1101725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v0,32(s8)</a:t>
            </a:r>
            <a:endParaRPr sz="1300">
              <a:latin typeface="Times New Roman"/>
              <a:cs typeface="Times New Roman"/>
            </a:endParaRPr>
          </a:p>
          <a:p>
            <a:pPr marL="12700" marR="76200" indent="43815">
              <a:lnSpc>
                <a:spcPts val="1490"/>
              </a:lnSpc>
              <a:spcBef>
                <a:spcPts val="155"/>
              </a:spcBef>
              <a:tabLst>
                <a:tab pos="424815" algn="l"/>
                <a:tab pos="588645" algn="l"/>
              </a:tabLst>
            </a:pPr>
            <a:r>
              <a:rPr sz="1300" dirty="0">
                <a:latin typeface="Times New Roman"/>
                <a:cs typeface="Times New Roman"/>
              </a:rPr>
              <a:t>move		</a:t>
            </a:r>
            <a:r>
              <a:rPr sz="1300" spc="-5" dirty="0">
                <a:latin typeface="Times New Roman"/>
                <a:cs typeface="Times New Roman"/>
              </a:rPr>
              <a:t>sp,s8  </a:t>
            </a:r>
            <a:r>
              <a:rPr sz="1300" dirty="0">
                <a:latin typeface="Times New Roman"/>
                <a:cs typeface="Times New Roman"/>
              </a:rPr>
              <a:t>lw	r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,44(</a:t>
            </a:r>
            <a:r>
              <a:rPr sz="1300" spc="-10" dirty="0">
                <a:latin typeface="Times New Roman"/>
                <a:cs typeface="Times New Roman"/>
              </a:rPr>
              <a:t>s</a:t>
            </a:r>
            <a:r>
              <a:rPr sz="1300" dirty="0">
                <a:latin typeface="Times New Roman"/>
                <a:cs typeface="Times New Roman"/>
              </a:rPr>
              <a:t>p)</a:t>
            </a:r>
            <a:endParaRPr sz="13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10"/>
              </a:spcBef>
              <a:tabLst>
                <a:tab pos="442595" algn="l"/>
              </a:tabLst>
            </a:pPr>
            <a:r>
              <a:rPr sz="1300" dirty="0">
                <a:latin typeface="Times New Roman"/>
                <a:cs typeface="Times New Roman"/>
              </a:rPr>
              <a:t>lw	</a:t>
            </a:r>
            <a:r>
              <a:rPr sz="1300" spc="-5" dirty="0">
                <a:latin typeface="Times New Roman"/>
                <a:cs typeface="Times New Roman"/>
              </a:rPr>
              <a:t>s8,40(sp)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700" y="1111503"/>
            <a:ext cx="1548130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sz="1300" dirty="0">
                <a:latin typeface="Times New Roman"/>
                <a:cs typeface="Times New Roman"/>
              </a:rPr>
              <a:t>00400610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&lt;main&gt;: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400610: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spcBef>
                <a:spcPts val="50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400614: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400618: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spcBef>
                <a:spcPts val="50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spc="-5" dirty="0">
                <a:latin typeface="Times New Roman"/>
                <a:cs typeface="Times New Roman"/>
              </a:rPr>
              <a:t>40061c: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400620: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400624: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spcBef>
                <a:spcPts val="50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400628: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spc="-5" dirty="0">
                <a:latin typeface="Times New Roman"/>
                <a:cs typeface="Times New Roman"/>
              </a:rPr>
              <a:t>40062c: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spcBef>
                <a:spcPts val="45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400630: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400634: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b="1" dirty="0">
                <a:latin typeface="Times New Roman"/>
                <a:cs typeface="Times New Roman"/>
              </a:rPr>
              <a:t>400638: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spcBef>
                <a:spcPts val="50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spc="-5" dirty="0">
                <a:latin typeface="Times New Roman"/>
                <a:cs typeface="Times New Roman"/>
              </a:rPr>
              <a:t>40063c: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400640: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spcBef>
                <a:spcPts val="45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400644: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400648: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spc="-5" dirty="0">
                <a:latin typeface="Times New Roman"/>
                <a:cs typeface="Times New Roman"/>
              </a:rPr>
              <a:t>40064c: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400650: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1129" y="1315719"/>
            <a:ext cx="695325" cy="3399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0" indent="9525" algn="just">
              <a:lnSpc>
                <a:spcPct val="100499"/>
              </a:lnSpc>
              <a:spcBef>
                <a:spcPts val="90"/>
              </a:spcBef>
            </a:pPr>
            <a:r>
              <a:rPr sz="1300" dirty="0">
                <a:latin typeface="Times New Roman"/>
                <a:cs typeface="Times New Roman"/>
              </a:rPr>
              <a:t>27bd</a:t>
            </a:r>
            <a:r>
              <a:rPr sz="1300" spc="-20" dirty="0">
                <a:latin typeface="Times New Roman"/>
                <a:cs typeface="Times New Roman"/>
              </a:rPr>
              <a:t>f</a:t>
            </a:r>
            <a:r>
              <a:rPr sz="1300" dirty="0">
                <a:latin typeface="Times New Roman"/>
                <a:cs typeface="Times New Roman"/>
              </a:rPr>
              <a:t>fd0  </a:t>
            </a:r>
            <a:r>
              <a:rPr sz="1300" spc="-5" dirty="0">
                <a:latin typeface="Times New Roman"/>
                <a:cs typeface="Times New Roman"/>
              </a:rPr>
              <a:t>afbf002c  a</a:t>
            </a:r>
            <a:r>
              <a:rPr sz="1300" dirty="0">
                <a:latin typeface="Times New Roman"/>
                <a:cs typeface="Times New Roman"/>
              </a:rPr>
              <a:t>fb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0028  03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0f025</a:t>
            </a:r>
            <a:endParaRPr sz="1300">
              <a:latin typeface="Times New Roman"/>
              <a:cs typeface="Times New Roman"/>
            </a:endParaRPr>
          </a:p>
          <a:p>
            <a:pPr marL="21590">
              <a:lnSpc>
                <a:spcPts val="1490"/>
              </a:lnSpc>
            </a:pPr>
            <a:r>
              <a:rPr sz="1300" dirty="0">
                <a:latin typeface="Times New Roman"/>
                <a:cs typeface="Times New Roman"/>
              </a:rPr>
              <a:t>24021298</a:t>
            </a:r>
            <a:endParaRPr sz="1300">
              <a:latin typeface="Times New Roman"/>
              <a:cs typeface="Times New Roman"/>
            </a:endParaRPr>
          </a:p>
          <a:p>
            <a:pPr marL="21590" marR="5080">
              <a:lnSpc>
                <a:spcPct val="103099"/>
              </a:lnSpc>
            </a:pPr>
            <a:r>
              <a:rPr sz="1300" spc="-5" dirty="0">
                <a:latin typeface="Times New Roman"/>
                <a:cs typeface="Times New Roman"/>
              </a:rPr>
              <a:t>afc20018  </a:t>
            </a:r>
            <a:r>
              <a:rPr sz="1300" dirty="0">
                <a:latin typeface="Times New Roman"/>
                <a:cs typeface="Times New Roman"/>
              </a:rPr>
              <a:t>34029387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300" spc="-5" dirty="0">
                <a:latin typeface="Times New Roman"/>
                <a:cs typeface="Times New Roman"/>
              </a:rPr>
              <a:t>afc2001c</a:t>
            </a:r>
            <a:endParaRPr sz="1300">
              <a:latin typeface="Times New Roman"/>
              <a:cs typeface="Times New Roman"/>
            </a:endParaRPr>
          </a:p>
          <a:p>
            <a:pPr marL="21590">
              <a:lnSpc>
                <a:spcPts val="1525"/>
              </a:lnSpc>
              <a:spcBef>
                <a:spcPts val="50"/>
              </a:spcBef>
            </a:pPr>
            <a:r>
              <a:rPr sz="1300" spc="-5" dirty="0">
                <a:latin typeface="Times New Roman"/>
                <a:cs typeface="Times New Roman"/>
              </a:rPr>
              <a:t>8fc40018</a:t>
            </a:r>
            <a:endParaRPr sz="1300">
              <a:latin typeface="Times New Roman"/>
              <a:cs typeface="Times New Roman"/>
            </a:endParaRPr>
          </a:p>
          <a:p>
            <a:pPr marL="21590">
              <a:lnSpc>
                <a:spcPts val="1525"/>
              </a:lnSpc>
            </a:pPr>
            <a:r>
              <a:rPr sz="1300" spc="-5" dirty="0">
                <a:latin typeface="Times New Roman"/>
                <a:cs typeface="Times New Roman"/>
              </a:rPr>
              <a:t>8fc5001c</a:t>
            </a:r>
            <a:endParaRPr sz="13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45"/>
              </a:spcBef>
            </a:pPr>
            <a:r>
              <a:rPr sz="1300" b="1" spc="-5" dirty="0">
                <a:latin typeface="Times New Roman"/>
                <a:cs typeface="Times New Roman"/>
              </a:rPr>
              <a:t>0c100197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525"/>
              </a:lnSpc>
              <a:spcBef>
                <a:spcPts val="50"/>
              </a:spcBef>
            </a:pPr>
            <a:r>
              <a:rPr sz="1300" dirty="0">
                <a:latin typeface="Times New Roman"/>
                <a:cs typeface="Times New Roman"/>
              </a:rPr>
              <a:t>00000000</a:t>
            </a:r>
            <a:endParaRPr sz="1300">
              <a:latin typeface="Times New Roman"/>
              <a:cs typeface="Times New Roman"/>
            </a:endParaRPr>
          </a:p>
          <a:p>
            <a:pPr marL="21590">
              <a:lnSpc>
                <a:spcPts val="1525"/>
              </a:lnSpc>
            </a:pPr>
            <a:r>
              <a:rPr sz="1300" spc="-5" dirty="0">
                <a:latin typeface="Times New Roman"/>
                <a:cs typeface="Times New Roman"/>
              </a:rPr>
              <a:t>afc20020</a:t>
            </a:r>
            <a:endParaRPr sz="1300">
              <a:latin typeface="Times New Roman"/>
              <a:cs typeface="Times New Roman"/>
            </a:endParaRPr>
          </a:p>
          <a:p>
            <a:pPr marL="21590">
              <a:lnSpc>
                <a:spcPts val="1525"/>
              </a:lnSpc>
              <a:spcBef>
                <a:spcPts val="45"/>
              </a:spcBef>
            </a:pPr>
            <a:r>
              <a:rPr sz="1300" spc="-5" dirty="0">
                <a:latin typeface="Times New Roman"/>
                <a:cs typeface="Times New Roman"/>
              </a:rPr>
              <a:t>03c0e825</a:t>
            </a:r>
            <a:endParaRPr sz="1300">
              <a:latin typeface="Times New Roman"/>
              <a:cs typeface="Times New Roman"/>
            </a:endParaRPr>
          </a:p>
          <a:p>
            <a:pPr marL="21590">
              <a:lnSpc>
                <a:spcPts val="1525"/>
              </a:lnSpc>
            </a:pPr>
            <a:r>
              <a:rPr sz="1300" dirty="0">
                <a:latin typeface="Times New Roman"/>
                <a:cs typeface="Times New Roman"/>
              </a:rPr>
              <a:t>8fbf002c</a:t>
            </a:r>
            <a:endParaRPr sz="1300">
              <a:latin typeface="Times New Roman"/>
              <a:cs typeface="Times New Roman"/>
            </a:endParaRPr>
          </a:p>
          <a:p>
            <a:pPr marL="21590" marR="5080" indent="-9525">
              <a:lnSpc>
                <a:spcPct val="103099"/>
              </a:lnSpc>
            </a:pPr>
            <a:r>
              <a:rPr sz="1300" spc="-5" dirty="0">
                <a:latin typeface="Times New Roman"/>
                <a:cs typeface="Times New Roman"/>
              </a:rPr>
              <a:t>8fbe0028  </a:t>
            </a:r>
            <a:r>
              <a:rPr sz="1300" dirty="0">
                <a:latin typeface="Times New Roman"/>
                <a:cs typeface="Times New Roman"/>
              </a:rPr>
              <a:t>27bd0030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1288" y="4491735"/>
            <a:ext cx="10560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addiu</a:t>
            </a:r>
            <a:r>
              <a:rPr sz="1300" spc="2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sp,sp,48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0700" y="5278119"/>
            <a:ext cx="146431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sz="1300" b="1" dirty="0">
                <a:latin typeface="Times New Roman"/>
                <a:cs typeface="Times New Roman"/>
              </a:rPr>
              <a:t>0040065c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&lt;gcd&gt;: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spcBef>
                <a:spcPts val="45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spc="-5" dirty="0">
                <a:latin typeface="Times New Roman"/>
                <a:cs typeface="Times New Roman"/>
              </a:rPr>
              <a:t>40065c:</a:t>
            </a:r>
            <a:endParaRPr sz="1300">
              <a:latin typeface="Times New Roman"/>
              <a:cs typeface="Times New Roman"/>
            </a:endParaRPr>
          </a:p>
          <a:p>
            <a:pPr marL="352425" indent="-339725">
              <a:lnSpc>
                <a:spcPts val="1525"/>
              </a:lnSpc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300" dirty="0">
                <a:latin typeface="Times New Roman"/>
                <a:cs typeface="Times New Roman"/>
              </a:rPr>
              <a:t>400660: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1129" y="5482335"/>
            <a:ext cx="622935" cy="4127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1590" marR="5080" indent="-9525">
              <a:lnSpc>
                <a:spcPts val="1490"/>
              </a:lnSpc>
              <a:spcBef>
                <a:spcPts val="204"/>
              </a:spcBef>
            </a:pPr>
            <a:r>
              <a:rPr sz="1300" dirty="0">
                <a:latin typeface="Times New Roman"/>
                <a:cs typeface="Times New Roman"/>
              </a:rPr>
              <a:t>27bd</a:t>
            </a:r>
            <a:r>
              <a:rPr sz="1300" spc="-20" dirty="0">
                <a:latin typeface="Times New Roman"/>
                <a:cs typeface="Times New Roman"/>
              </a:rPr>
              <a:t>f</a:t>
            </a:r>
            <a:r>
              <a:rPr sz="1300" dirty="0">
                <a:latin typeface="Times New Roman"/>
                <a:cs typeface="Times New Roman"/>
              </a:rPr>
              <a:t>f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0 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fbf001c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71650" y="4661673"/>
          <a:ext cx="8707755" cy="67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1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9730">
                <a:tc>
                  <a:txBody>
                    <a:bodyPr/>
                    <a:lstStyle/>
                    <a:p>
                      <a:pPr marL="371475" indent="-339725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400654: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71475" indent="-339725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Arial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400658: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03e00008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509270" algn="l"/>
                        </a:tabLst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jr	ra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nop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574800" indent="-353060">
                        <a:lnSpc>
                          <a:spcPts val="1660"/>
                        </a:lnSpc>
                        <a:buFont typeface="Arial"/>
                        <a:buChar char="•"/>
                        <a:tabLst>
                          <a:tab pos="1574800" algn="l"/>
                          <a:tab pos="1575435" algn="l"/>
                        </a:tabLst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4006e4: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74800" indent="-353060">
                        <a:lnSpc>
                          <a:spcPts val="1785"/>
                        </a:lnSpc>
                        <a:buFont typeface="Arial"/>
                        <a:buChar char="•"/>
                        <a:tabLst>
                          <a:tab pos="1574800" algn="l"/>
                          <a:tab pos="1575435" algn="l"/>
                        </a:tabLst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4006e8: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660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03c0e825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ts val="178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8fbf001c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32410">
                        <a:lnSpc>
                          <a:spcPts val="1660"/>
                        </a:lnSpc>
                        <a:tabLst>
                          <a:tab pos="845185" algn="l"/>
                        </a:tabLst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move	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sp,s8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ts val="1785"/>
                        </a:lnSpc>
                        <a:tabLst>
                          <a:tab pos="655955" algn="l"/>
                        </a:tabLst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lw	ra,28(sp)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0" indent="-353060">
                        <a:lnSpc>
                          <a:spcPts val="1639"/>
                        </a:lnSpc>
                        <a:buFont typeface="Arial"/>
                        <a:buChar char="•"/>
                        <a:tabLst>
                          <a:tab pos="1574800" algn="l"/>
                          <a:tab pos="1575435" algn="l"/>
                        </a:tabLst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4006ec: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1639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8fbe0018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639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lw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639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s8,24(sp)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475278" y="5482335"/>
            <a:ext cx="1111250" cy="4127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5240" marR="5080" indent="-3175">
              <a:lnSpc>
                <a:spcPts val="1490"/>
              </a:lnSpc>
              <a:spcBef>
                <a:spcPts val="204"/>
              </a:spcBef>
              <a:tabLst>
                <a:tab pos="445770" algn="l"/>
              </a:tabLst>
            </a:pPr>
            <a:r>
              <a:rPr sz="1300" spc="-5" dirty="0">
                <a:latin typeface="Times New Roman"/>
                <a:cs typeface="Times New Roman"/>
              </a:rPr>
              <a:t>addiu sp,sp,-32  sw	ra,28(sp)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47244" y="1144281"/>
          <a:ext cx="3663950" cy="67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130">
                <a:tc>
                  <a:txBody>
                    <a:bodyPr/>
                    <a:lstStyle/>
                    <a:p>
                      <a:pPr marL="336550" indent="-304800">
                        <a:lnSpc>
                          <a:spcPts val="1639"/>
                        </a:lnSpc>
                        <a:buFont typeface="Arial"/>
                        <a:buChar char="•"/>
                        <a:tabLst>
                          <a:tab pos="335915" algn="l"/>
                          <a:tab pos="336550" algn="l"/>
                        </a:tabLst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4006b0: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639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00402025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1639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move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1639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a0,v0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4175" indent="-352425">
                        <a:lnSpc>
                          <a:spcPts val="1700"/>
                        </a:lnSpc>
                        <a:buFont typeface="Arial"/>
                        <a:buChar char="•"/>
                        <a:tabLst>
                          <a:tab pos="383540" algn="l"/>
                          <a:tab pos="384175" algn="l"/>
                        </a:tabLst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4006b4: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700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8fc50024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700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lw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700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a1,36(s8)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30">
                <a:tc>
                  <a:txBody>
                    <a:bodyPr/>
                    <a:lstStyle/>
                    <a:p>
                      <a:pPr marL="384175" indent="-352425">
                        <a:lnSpc>
                          <a:spcPts val="1639"/>
                        </a:lnSpc>
                        <a:buFont typeface="Arial"/>
                        <a:buChar char="•"/>
                        <a:tabLst>
                          <a:tab pos="383540" algn="l"/>
                          <a:tab pos="384175" algn="l"/>
                        </a:tabLst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4006b8: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639"/>
                        </a:lnSpc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0c100197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jal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40065c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466294" y="1747520"/>
            <a:ext cx="1261745" cy="290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1454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&lt;gcd&gt;</a:t>
            </a:r>
            <a:endParaRPr sz="1500">
              <a:latin typeface="Times New Roman"/>
              <a:cs typeface="Times New Roman"/>
            </a:endParaRPr>
          </a:p>
          <a:p>
            <a:pPr marL="351790" marR="262255" indent="-351790">
              <a:lnSpc>
                <a:spcPct val="100000"/>
              </a:lnSpc>
              <a:buFont typeface="Arial"/>
              <a:buChar char="•"/>
              <a:tabLst>
                <a:tab pos="351790" algn="l"/>
                <a:tab pos="365125" algn="l"/>
              </a:tabLst>
            </a:pPr>
            <a:r>
              <a:rPr sz="1500" spc="-5" dirty="0">
                <a:latin typeface="Times New Roman"/>
                <a:cs typeface="Times New Roman"/>
              </a:rPr>
              <a:t>4006bc:</a:t>
            </a:r>
            <a:endParaRPr sz="1500">
              <a:latin typeface="Times New Roman"/>
              <a:cs typeface="Times New Roman"/>
            </a:endParaRPr>
          </a:p>
          <a:p>
            <a:pPr marL="351790" marR="262255" indent="-351790">
              <a:lnSpc>
                <a:spcPts val="1645"/>
              </a:lnSpc>
              <a:buFont typeface="Arial"/>
              <a:buChar char="•"/>
              <a:tabLst>
                <a:tab pos="351790" algn="l"/>
                <a:tab pos="365125" algn="l"/>
              </a:tabLst>
            </a:pPr>
            <a:r>
              <a:rPr sz="1500" spc="-5" dirty="0">
                <a:latin typeface="Times New Roman"/>
                <a:cs typeface="Times New Roman"/>
              </a:rPr>
              <a:t>4006c0:</a:t>
            </a:r>
            <a:endParaRPr sz="1500">
              <a:latin typeface="Times New Roman"/>
              <a:cs typeface="Times New Roman"/>
            </a:endParaRPr>
          </a:p>
          <a:p>
            <a:pPr marL="257175" algn="ctr">
              <a:lnSpc>
                <a:spcPts val="1645"/>
              </a:lnSpc>
            </a:pPr>
            <a:r>
              <a:rPr sz="1500" spc="-5" dirty="0">
                <a:latin typeface="Times New Roman"/>
                <a:cs typeface="Times New Roman"/>
              </a:rPr>
              <a:t>&lt;gcd+0x88&gt;</a:t>
            </a:r>
            <a:endParaRPr sz="1500">
              <a:latin typeface="Times New Roman"/>
              <a:cs typeface="Times New Roman"/>
            </a:endParaRPr>
          </a:p>
          <a:p>
            <a:pPr marL="365125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1500" spc="-5" dirty="0">
                <a:latin typeface="Times New Roman"/>
                <a:cs typeface="Times New Roman"/>
              </a:rPr>
              <a:t>4006c4:</a:t>
            </a:r>
            <a:endParaRPr sz="1500">
              <a:latin typeface="Times New Roman"/>
              <a:cs typeface="Times New Roman"/>
            </a:endParaRPr>
          </a:p>
          <a:p>
            <a:pPr marL="365125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1500" spc="-5" dirty="0">
                <a:latin typeface="Times New Roman"/>
                <a:cs typeface="Times New Roman"/>
              </a:rPr>
              <a:t>4006c8:</a:t>
            </a:r>
            <a:endParaRPr sz="1500">
              <a:latin typeface="Times New Roman"/>
              <a:cs typeface="Times New Roman"/>
            </a:endParaRPr>
          </a:p>
          <a:p>
            <a:pPr marL="365125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1500" spc="-5" dirty="0">
                <a:latin typeface="Times New Roman"/>
                <a:cs typeface="Times New Roman"/>
              </a:rPr>
              <a:t>4006cc:</a:t>
            </a:r>
            <a:endParaRPr sz="1500">
              <a:latin typeface="Times New Roman"/>
              <a:cs typeface="Times New Roman"/>
            </a:endParaRPr>
          </a:p>
          <a:p>
            <a:pPr marL="365125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1500" dirty="0">
                <a:latin typeface="Times New Roman"/>
                <a:cs typeface="Times New Roman"/>
              </a:rPr>
              <a:t>4006d0:</a:t>
            </a:r>
            <a:endParaRPr sz="1500">
              <a:latin typeface="Times New Roman"/>
              <a:cs typeface="Times New Roman"/>
            </a:endParaRPr>
          </a:p>
          <a:p>
            <a:pPr marL="365125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1500" dirty="0">
                <a:latin typeface="Times New Roman"/>
                <a:cs typeface="Times New Roman"/>
              </a:rPr>
              <a:t>4006d4:</a:t>
            </a:r>
            <a:endParaRPr sz="1500">
              <a:latin typeface="Times New Roman"/>
              <a:cs typeface="Times New Roman"/>
            </a:endParaRPr>
          </a:p>
          <a:p>
            <a:pPr marL="365125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1500" dirty="0">
                <a:latin typeface="Times New Roman"/>
                <a:cs typeface="Times New Roman"/>
              </a:rPr>
              <a:t>4006d8:</a:t>
            </a:r>
            <a:endParaRPr sz="1500">
              <a:latin typeface="Times New Roman"/>
              <a:cs typeface="Times New Roman"/>
            </a:endParaRPr>
          </a:p>
          <a:p>
            <a:pPr marL="351790" marR="240665" indent="-351790">
              <a:lnSpc>
                <a:spcPts val="1610"/>
              </a:lnSpc>
              <a:buFont typeface="Arial"/>
              <a:buChar char="•"/>
              <a:tabLst>
                <a:tab pos="351790" algn="l"/>
                <a:tab pos="365125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4006dc:</a:t>
            </a:r>
            <a:endParaRPr sz="1500">
              <a:latin typeface="Times New Roman"/>
              <a:cs typeface="Times New Roman"/>
            </a:endParaRPr>
          </a:p>
          <a:p>
            <a:pPr marR="211454" algn="ctr">
              <a:lnSpc>
                <a:spcPts val="1610"/>
              </a:lnSpc>
            </a:pPr>
            <a:r>
              <a:rPr sz="1500" b="1" spc="-5" dirty="0">
                <a:latin typeface="Times New Roman"/>
                <a:cs typeface="Times New Roman"/>
              </a:rPr>
              <a:t>&lt;gcd&gt;</a:t>
            </a:r>
            <a:endParaRPr sz="1500">
              <a:latin typeface="Times New Roman"/>
              <a:cs typeface="Times New Roman"/>
            </a:endParaRPr>
          </a:p>
          <a:p>
            <a:pPr marL="351790" marR="262255" indent="-351790">
              <a:lnSpc>
                <a:spcPct val="100000"/>
              </a:lnSpc>
              <a:buFont typeface="Arial"/>
              <a:buChar char="•"/>
              <a:tabLst>
                <a:tab pos="351790" algn="l"/>
                <a:tab pos="365125" algn="l"/>
              </a:tabLst>
            </a:pPr>
            <a:r>
              <a:rPr sz="1500" spc="-5" dirty="0">
                <a:latin typeface="Times New Roman"/>
                <a:cs typeface="Times New Roman"/>
              </a:rPr>
              <a:t>4006e0: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64814" y="1976120"/>
            <a:ext cx="788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00000000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10000008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07814" y="1976120"/>
            <a:ext cx="1014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nop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0690" algn="l"/>
              </a:tabLst>
            </a:pPr>
            <a:r>
              <a:rPr sz="1500" dirty="0">
                <a:latin typeface="Times New Roman"/>
                <a:cs typeface="Times New Roman"/>
              </a:rPr>
              <a:t>b	4006</a:t>
            </a:r>
            <a:r>
              <a:rPr sz="1500" spc="-5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53739" y="2622296"/>
            <a:ext cx="81026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00000000</a:t>
            </a:r>
            <a:endParaRPr sz="15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8fc30024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8fc20020</a:t>
            </a:r>
            <a:endParaRPr sz="150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00621023</a:t>
            </a:r>
            <a:endParaRPr sz="150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00402025</a:t>
            </a:r>
            <a:endParaRPr sz="150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8fc50020</a:t>
            </a:r>
            <a:endParaRPr sz="15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1500" b="1" spc="-5" dirty="0">
                <a:latin typeface="Times New Roman"/>
                <a:cs typeface="Times New Roman"/>
              </a:rPr>
              <a:t>0c100197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53881" y="2622296"/>
            <a:ext cx="12382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nop</a:t>
            </a:r>
            <a:endParaRPr sz="15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tabLst>
                <a:tab pos="499745" algn="l"/>
              </a:tabLst>
            </a:pPr>
            <a:r>
              <a:rPr sz="1500" spc="-5" dirty="0">
                <a:latin typeface="Times New Roman"/>
                <a:cs typeface="Times New Roman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w	v1,36(s8)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8315" algn="l"/>
              </a:tabLst>
            </a:pPr>
            <a:r>
              <a:rPr sz="1500" spc="-5" dirty="0">
                <a:latin typeface="Times New Roman"/>
                <a:cs typeface="Times New Roman"/>
              </a:rPr>
              <a:t>lw	</a:t>
            </a:r>
            <a:r>
              <a:rPr sz="1500" dirty="0">
                <a:latin typeface="Times New Roman"/>
                <a:cs typeface="Times New Roman"/>
              </a:rPr>
              <a:t>v0,32(s8)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18981" y="3308096"/>
            <a:ext cx="12433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</a:tabLst>
            </a:pPr>
            <a:r>
              <a:rPr sz="1500" dirty="0">
                <a:latin typeface="Times New Roman"/>
                <a:cs typeface="Times New Roman"/>
              </a:rPr>
              <a:t>subu	v0,v1,v0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76106" y="3536695"/>
            <a:ext cx="1098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  <a:tabLst>
                <a:tab pos="668020" algn="l"/>
              </a:tabLst>
            </a:pPr>
            <a:r>
              <a:rPr sz="1500" spc="-5" dirty="0">
                <a:latin typeface="Times New Roman"/>
                <a:cs typeface="Times New Roman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ove	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0,v0  </a:t>
            </a:r>
            <a:r>
              <a:rPr sz="1500" spc="-5" dirty="0">
                <a:latin typeface="Times New Roman"/>
                <a:cs typeface="Times New Roman"/>
              </a:rPr>
              <a:t>lw</a:t>
            </a:r>
            <a:endParaRPr sz="15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jal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2356" y="3765295"/>
            <a:ext cx="739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a1,32(s8)</a:t>
            </a:r>
            <a:endParaRPr sz="1500">
              <a:latin typeface="Times New Roman"/>
              <a:cs typeface="Times New Roman"/>
            </a:endParaRPr>
          </a:p>
          <a:p>
            <a:pPr marL="28575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40065c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64814" y="4402328"/>
            <a:ext cx="787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00000000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07856" y="4402328"/>
            <a:ext cx="3111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nop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66294" y="5316728"/>
            <a:ext cx="970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indent="-35242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1500" dirty="0">
                <a:latin typeface="Times New Roman"/>
                <a:cs typeface="Times New Roman"/>
              </a:rPr>
              <a:t>4006f0:</a:t>
            </a:r>
            <a:endParaRPr sz="1500">
              <a:latin typeface="Times New Roman"/>
              <a:cs typeface="Times New Roman"/>
            </a:endParaRPr>
          </a:p>
          <a:p>
            <a:pPr marL="365125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1500" dirty="0">
                <a:latin typeface="Times New Roman"/>
                <a:cs typeface="Times New Roman"/>
              </a:rPr>
              <a:t>4006f4: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44194" y="5316728"/>
            <a:ext cx="787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27bd0020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03e00008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76106" y="5316728"/>
            <a:ext cx="1227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00"/>
              </a:spcBef>
              <a:tabLst>
                <a:tab pos="414020" algn="l"/>
                <a:tab pos="588645" algn="l"/>
              </a:tabLst>
            </a:pP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dd</a:t>
            </a:r>
            <a:r>
              <a:rPr sz="1500" spc="-5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u	sp,sp,32  </a:t>
            </a:r>
            <a:r>
              <a:rPr sz="1500" spc="-5" dirty="0">
                <a:latin typeface="Times New Roman"/>
                <a:cs typeface="Times New Roman"/>
              </a:rPr>
              <a:t>jr	</a:t>
            </a:r>
            <a:r>
              <a:rPr sz="1500" dirty="0">
                <a:latin typeface="Times New Roman"/>
                <a:cs typeface="Times New Roman"/>
              </a:rPr>
              <a:t>ra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2936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Logical view </a:t>
            </a:r>
            <a:r>
              <a:rPr sz="4800" spc="-25" dirty="0"/>
              <a:t>from </a:t>
            </a:r>
            <a:r>
              <a:rPr sz="4800" dirty="0"/>
              <a:t>CPU</a:t>
            </a:r>
            <a:r>
              <a:rPr sz="4800" spc="-25" dirty="0"/>
              <a:t> </a:t>
            </a:r>
            <a:r>
              <a:rPr sz="4800" spc="-5" dirty="0"/>
              <a:t>side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780072" y="2573705"/>
            <a:ext cx="1799589" cy="1912620"/>
          </a:xfrm>
          <a:prstGeom prst="rect">
            <a:avLst/>
          </a:prstGeom>
          <a:solidFill>
            <a:srgbClr val="5B9BD5"/>
          </a:solidFill>
          <a:ln w="11877">
            <a:solidFill>
              <a:srgbClr val="4171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1470"/>
              </a:spcBef>
            </a:pPr>
            <a:r>
              <a:rPr sz="1650" spc="-220" dirty="0">
                <a:solidFill>
                  <a:srgbClr val="FFFFFF"/>
                </a:solidFill>
                <a:latin typeface="Arial Black"/>
                <a:cs typeface="Arial Black"/>
              </a:rPr>
              <a:t>CPU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8618" y="1575993"/>
            <a:ext cx="1057275" cy="4068445"/>
          </a:xfrm>
          <a:prstGeom prst="rect">
            <a:avLst/>
          </a:prstGeom>
          <a:solidFill>
            <a:srgbClr val="548235"/>
          </a:solidFill>
          <a:ln w="11877">
            <a:solidFill>
              <a:srgbClr val="4171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905" algn="ctr">
              <a:lnSpc>
                <a:spcPts val="1970"/>
              </a:lnSpc>
            </a:pPr>
            <a:r>
              <a:rPr sz="1650" spc="-1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endParaRPr sz="1650">
              <a:latin typeface="Arial Black"/>
              <a:cs typeface="Arial Black"/>
            </a:endParaRPr>
          </a:p>
          <a:p>
            <a:pPr marL="1905" algn="ctr">
              <a:lnSpc>
                <a:spcPts val="1970"/>
              </a:lnSpc>
            </a:pPr>
            <a:r>
              <a:rPr sz="1650" spc="-20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650">
              <a:latin typeface="Arial Black"/>
              <a:cs typeface="Arial Black"/>
            </a:endParaRPr>
          </a:p>
          <a:p>
            <a:pPr marL="465455" marR="426084" indent="-30480" algn="just">
              <a:lnSpc>
                <a:spcPct val="102299"/>
              </a:lnSpc>
              <a:spcBef>
                <a:spcPts val="30"/>
              </a:spcBef>
            </a:pPr>
            <a:r>
              <a:rPr sz="1650" spc="-95" dirty="0">
                <a:solidFill>
                  <a:srgbClr val="FFFFFF"/>
                </a:solidFill>
                <a:latin typeface="Arial Black"/>
                <a:cs typeface="Arial Black"/>
              </a:rPr>
              <a:t>m  o  </a:t>
            </a:r>
            <a:r>
              <a:rPr sz="1650" spc="-140" dirty="0">
                <a:solidFill>
                  <a:srgbClr val="FFFFFF"/>
                </a:solidFill>
                <a:latin typeface="Arial Black"/>
                <a:cs typeface="Arial Black"/>
              </a:rPr>
              <a:t>r  </a:t>
            </a:r>
            <a:r>
              <a:rPr sz="1650" spc="-180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6611" y="2573705"/>
            <a:ext cx="1805939" cy="1912620"/>
          </a:xfrm>
          <a:prstGeom prst="rect">
            <a:avLst/>
          </a:prstGeom>
          <a:solidFill>
            <a:srgbClr val="BDD7EE"/>
          </a:solidFill>
          <a:ln w="11877">
            <a:solidFill>
              <a:srgbClr val="4171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imes New Roman"/>
              <a:cs typeface="Times New Roman"/>
            </a:endParaRPr>
          </a:p>
          <a:p>
            <a:pPr marL="545465" marR="537845" indent="22860">
              <a:lnSpc>
                <a:spcPts val="1960"/>
              </a:lnSpc>
            </a:pPr>
            <a:r>
              <a:rPr sz="1650" spc="-180" dirty="0">
                <a:latin typeface="Arial Black"/>
                <a:cs typeface="Arial Black"/>
              </a:rPr>
              <a:t>Thread  </a:t>
            </a:r>
            <a:r>
              <a:rPr sz="1650" spc="-204" dirty="0">
                <a:latin typeface="Arial Black"/>
                <a:cs typeface="Arial Black"/>
              </a:rPr>
              <a:t>co</a:t>
            </a:r>
            <a:r>
              <a:rPr sz="1650" spc="-135" dirty="0">
                <a:latin typeface="Arial Black"/>
                <a:cs typeface="Arial Black"/>
              </a:rPr>
              <a:t>n</a:t>
            </a:r>
            <a:r>
              <a:rPr sz="1650" spc="-155" dirty="0">
                <a:latin typeface="Arial Black"/>
                <a:cs typeface="Arial Black"/>
              </a:rPr>
              <a:t>t</a:t>
            </a:r>
            <a:r>
              <a:rPr sz="1650" spc="-200" dirty="0">
                <a:latin typeface="Arial Black"/>
                <a:cs typeface="Arial Black"/>
              </a:rPr>
              <a:t>e</a:t>
            </a:r>
            <a:r>
              <a:rPr sz="1650" spc="-320" dirty="0">
                <a:latin typeface="Arial Black"/>
                <a:cs typeface="Arial Black"/>
              </a:rPr>
              <a:t>x</a:t>
            </a:r>
            <a:r>
              <a:rPr sz="1650" spc="-155" dirty="0">
                <a:latin typeface="Arial Black"/>
                <a:cs typeface="Arial Black"/>
              </a:rPr>
              <a:t>t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9134" y="1623504"/>
            <a:ext cx="1152525" cy="4068445"/>
          </a:xfrm>
          <a:prstGeom prst="rect">
            <a:avLst/>
          </a:prstGeom>
          <a:solidFill>
            <a:srgbClr val="A9D18E"/>
          </a:solidFill>
          <a:ln w="11877">
            <a:solidFill>
              <a:srgbClr val="4171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03835" marR="196215" indent="-635" algn="ctr">
              <a:lnSpc>
                <a:spcPct val="100800"/>
              </a:lnSpc>
              <a:spcBef>
                <a:spcPts val="1870"/>
              </a:spcBef>
            </a:pPr>
            <a:r>
              <a:rPr sz="1650" spc="-110" dirty="0">
                <a:latin typeface="Arial Black"/>
                <a:cs typeface="Arial Black"/>
              </a:rPr>
              <a:t>Per-  </a:t>
            </a:r>
            <a:r>
              <a:rPr sz="1650" spc="-150" dirty="0">
                <a:latin typeface="Arial Black"/>
                <a:cs typeface="Arial Black"/>
              </a:rPr>
              <a:t>p</a:t>
            </a:r>
            <a:r>
              <a:rPr sz="1650" spc="-95" dirty="0">
                <a:latin typeface="Arial Black"/>
                <a:cs typeface="Arial Black"/>
              </a:rPr>
              <a:t>r</a:t>
            </a:r>
            <a:r>
              <a:rPr sz="1650" spc="-100" dirty="0">
                <a:latin typeface="Arial Black"/>
                <a:cs typeface="Arial Black"/>
              </a:rPr>
              <a:t>o</a:t>
            </a:r>
            <a:r>
              <a:rPr sz="1650" spc="-310" dirty="0">
                <a:latin typeface="Arial Black"/>
                <a:cs typeface="Arial Black"/>
              </a:rPr>
              <a:t>c</a:t>
            </a:r>
            <a:r>
              <a:rPr sz="1650" spc="-200" dirty="0">
                <a:latin typeface="Arial Black"/>
                <a:cs typeface="Arial Black"/>
              </a:rPr>
              <a:t>e</a:t>
            </a:r>
            <a:r>
              <a:rPr sz="1650" spc="-285" dirty="0">
                <a:latin typeface="Arial Black"/>
                <a:cs typeface="Arial Black"/>
              </a:rPr>
              <a:t>s</a:t>
            </a:r>
            <a:r>
              <a:rPr sz="1650" spc="-195" dirty="0">
                <a:latin typeface="Arial Black"/>
                <a:cs typeface="Arial Black"/>
              </a:rPr>
              <a:t>s  </a:t>
            </a:r>
            <a:r>
              <a:rPr sz="1650" spc="-160" dirty="0">
                <a:latin typeface="Arial Black"/>
                <a:cs typeface="Arial Black"/>
              </a:rPr>
              <a:t>ad</a:t>
            </a:r>
            <a:r>
              <a:rPr sz="1650" spc="-90" dirty="0">
                <a:latin typeface="Arial Black"/>
                <a:cs typeface="Arial Black"/>
              </a:rPr>
              <a:t>d</a:t>
            </a:r>
            <a:r>
              <a:rPr sz="1650" spc="-140" dirty="0">
                <a:latin typeface="Arial Black"/>
                <a:cs typeface="Arial Black"/>
              </a:rPr>
              <a:t>r</a:t>
            </a:r>
            <a:r>
              <a:rPr sz="1650" spc="-204" dirty="0">
                <a:latin typeface="Arial Black"/>
                <a:cs typeface="Arial Black"/>
              </a:rPr>
              <a:t>e</a:t>
            </a:r>
            <a:r>
              <a:rPr sz="1650" spc="-285" dirty="0">
                <a:latin typeface="Arial Black"/>
                <a:cs typeface="Arial Black"/>
              </a:rPr>
              <a:t>s</a:t>
            </a:r>
            <a:r>
              <a:rPr sz="1650" spc="-195" dirty="0">
                <a:latin typeface="Arial Black"/>
                <a:cs typeface="Arial Black"/>
              </a:rPr>
              <a:t>s  </a:t>
            </a:r>
            <a:r>
              <a:rPr sz="1650" spc="-225" dirty="0">
                <a:latin typeface="Arial Black"/>
                <a:cs typeface="Arial Black"/>
              </a:rPr>
              <a:t>space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84278" y="1094968"/>
            <a:ext cx="20955" cy="4862195"/>
          </a:xfrm>
          <a:custGeom>
            <a:avLst/>
            <a:gdLst/>
            <a:ahLst/>
            <a:cxnLst/>
            <a:rect l="l" t="t" r="r" b="b"/>
            <a:pathLst>
              <a:path w="20954" h="4862195">
                <a:moveTo>
                  <a:pt x="0" y="0"/>
                </a:moveTo>
                <a:lnTo>
                  <a:pt x="20689" y="4862085"/>
                </a:lnTo>
              </a:path>
            </a:pathLst>
          </a:custGeom>
          <a:ln w="712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313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685" algn="l"/>
              </a:tabLst>
            </a:pPr>
            <a:r>
              <a:rPr sz="4800" spc="-10" dirty="0"/>
              <a:t>MM</a:t>
            </a:r>
            <a:r>
              <a:rPr sz="4800" spc="-5" dirty="0"/>
              <a:t>U</a:t>
            </a:r>
            <a:r>
              <a:rPr sz="4800" dirty="0"/>
              <a:t>:</a:t>
            </a:r>
            <a:r>
              <a:rPr sz="4800" spc="-265" dirty="0"/>
              <a:t> </a:t>
            </a:r>
            <a:r>
              <a:rPr sz="4800" dirty="0"/>
              <a:t>A</a:t>
            </a:r>
            <a:r>
              <a:rPr sz="4800" spc="-270" dirty="0"/>
              <a:t> </a:t>
            </a:r>
            <a:r>
              <a:rPr sz="4800" spc="5" dirty="0"/>
              <a:t>b</a:t>
            </a:r>
            <a:r>
              <a:rPr sz="4800" dirty="0"/>
              <a:t>ig	</a:t>
            </a:r>
            <a:r>
              <a:rPr sz="4800" spc="5" dirty="0"/>
              <a:t>p</a:t>
            </a:r>
            <a:r>
              <a:rPr sz="4800" dirty="0"/>
              <a:t>i</a:t>
            </a:r>
            <a:r>
              <a:rPr sz="4800" spc="-10" dirty="0"/>
              <a:t>c</a:t>
            </a:r>
            <a:r>
              <a:rPr sz="4800" dirty="0"/>
              <a:t>t</a:t>
            </a:r>
            <a:r>
              <a:rPr sz="4800" spc="5" dirty="0"/>
              <a:t>u</a:t>
            </a:r>
            <a:r>
              <a:rPr sz="4800" spc="-95" dirty="0"/>
              <a:t>r</a:t>
            </a:r>
            <a:r>
              <a:rPr sz="4800" dirty="0"/>
              <a:t>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6638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0" dirty="0">
                <a:latin typeface="WenQuanYi Micro Hei"/>
                <a:cs typeface="WenQuanYi Micro Hei"/>
              </a:rPr>
              <a:t>VA-PA </a:t>
            </a:r>
            <a:r>
              <a:rPr sz="2800" spc="5" dirty="0">
                <a:latin typeface="WenQuanYi Micro Hei"/>
                <a:cs typeface="WenQuanYi Micro Hei"/>
              </a:rPr>
              <a:t>translation </a:t>
            </a:r>
            <a:r>
              <a:rPr sz="2800" spc="30" dirty="0">
                <a:latin typeface="WenQuanYi Micro Hei"/>
                <a:cs typeface="WenQuanYi Micro Hei"/>
              </a:rPr>
              <a:t>hardware </a:t>
            </a:r>
            <a:r>
              <a:rPr sz="2800" spc="-10" dirty="0">
                <a:latin typeface="WenQuanYi Micro Hei"/>
                <a:cs typeface="WenQuanYi Micro Hei"/>
              </a:rPr>
              <a:t>inside</a:t>
            </a:r>
            <a:r>
              <a:rPr sz="2800" spc="70" dirty="0">
                <a:latin typeface="WenQuanYi Micro Hei"/>
                <a:cs typeface="WenQuanYi Micro Hei"/>
              </a:rPr>
              <a:t> </a:t>
            </a:r>
            <a:r>
              <a:rPr sz="2800" spc="90" dirty="0">
                <a:latin typeface="WenQuanYi Micro Hei"/>
                <a:cs typeface="WenQuanYi Micro Hei"/>
              </a:rPr>
              <a:t>CPU</a:t>
            </a:r>
            <a:endParaRPr sz="28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5375" y="2286000"/>
            <a:ext cx="3124200" cy="2800350"/>
            <a:chOff x="4905375" y="2286000"/>
            <a:chExt cx="3124200" cy="2800350"/>
          </a:xfrm>
        </p:grpSpPr>
        <p:sp>
          <p:nvSpPr>
            <p:cNvPr id="6" name="object 6"/>
            <p:cNvSpPr/>
            <p:nvPr/>
          </p:nvSpPr>
          <p:spPr>
            <a:xfrm>
              <a:off x="4911725" y="2292350"/>
              <a:ext cx="3111500" cy="2787650"/>
            </a:xfrm>
            <a:custGeom>
              <a:avLst/>
              <a:gdLst/>
              <a:ahLst/>
              <a:cxnLst/>
              <a:rect l="l" t="t" r="r" b="b"/>
              <a:pathLst>
                <a:path w="3111500" h="2787650">
                  <a:moveTo>
                    <a:pt x="3111500" y="0"/>
                  </a:moveTo>
                  <a:lnTo>
                    <a:pt x="0" y="0"/>
                  </a:lnTo>
                  <a:lnTo>
                    <a:pt x="0" y="2787650"/>
                  </a:lnTo>
                  <a:lnTo>
                    <a:pt x="3111500" y="278765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1725" y="2292350"/>
              <a:ext cx="3111500" cy="2787650"/>
            </a:xfrm>
            <a:custGeom>
              <a:avLst/>
              <a:gdLst/>
              <a:ahLst/>
              <a:cxnLst/>
              <a:rect l="l" t="t" r="r" b="b"/>
              <a:pathLst>
                <a:path w="3111500" h="2787650">
                  <a:moveTo>
                    <a:pt x="0" y="0"/>
                  </a:moveTo>
                  <a:lnTo>
                    <a:pt x="3111501" y="0"/>
                  </a:lnTo>
                  <a:lnTo>
                    <a:pt x="3111501" y="2787651"/>
                  </a:lnTo>
                  <a:lnTo>
                    <a:pt x="0" y="27876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34772" y="3530600"/>
            <a:ext cx="4610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8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spc="-26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800" spc="-235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48275" y="3975100"/>
            <a:ext cx="1612900" cy="812800"/>
          </a:xfrm>
          <a:custGeom>
            <a:avLst/>
            <a:gdLst/>
            <a:ahLst/>
            <a:cxnLst/>
            <a:rect l="l" t="t" r="r" b="b"/>
            <a:pathLst>
              <a:path w="1612900" h="812800">
                <a:moveTo>
                  <a:pt x="1612900" y="0"/>
                </a:moveTo>
                <a:lnTo>
                  <a:pt x="0" y="0"/>
                </a:lnTo>
                <a:lnTo>
                  <a:pt x="0" y="812800"/>
                </a:lnTo>
                <a:lnTo>
                  <a:pt x="1612900" y="812800"/>
                </a:lnTo>
                <a:lnTo>
                  <a:pt x="16129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48275" y="3975100"/>
            <a:ext cx="1612900" cy="812800"/>
          </a:xfrm>
          <a:prstGeom prst="rect">
            <a:avLst/>
          </a:prstGeom>
          <a:ln w="12700">
            <a:solidFill>
              <a:srgbClr val="41719C"/>
            </a:solidFill>
          </a:ln>
        </p:spPr>
        <p:txBody>
          <a:bodyPr vert="horz" wrap="square" lIns="0" tIns="26670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2100"/>
              </a:spcBef>
            </a:pPr>
            <a:r>
              <a:rPr sz="1800" spc="-120" dirty="0">
                <a:latin typeface="Arial Black"/>
                <a:cs typeface="Arial Black"/>
              </a:rPr>
              <a:t>MMU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5025" y="2127250"/>
            <a:ext cx="1231900" cy="3683000"/>
          </a:xfrm>
          <a:prstGeom prst="rect">
            <a:avLst/>
          </a:prstGeom>
          <a:solidFill>
            <a:srgbClr val="A9D18E"/>
          </a:solidFill>
          <a:ln w="12700">
            <a:solidFill>
              <a:srgbClr val="4171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71450" marR="165100" indent="635" algn="ctr">
              <a:lnSpc>
                <a:spcPct val="98800"/>
              </a:lnSpc>
              <a:spcBef>
                <a:spcPts val="1945"/>
              </a:spcBef>
            </a:pPr>
            <a:r>
              <a:rPr sz="1800" spc="-195" dirty="0">
                <a:latin typeface="Arial Black"/>
                <a:cs typeface="Arial Black"/>
              </a:rPr>
              <a:t>Virtual  </a:t>
            </a:r>
            <a:r>
              <a:rPr sz="1800" spc="-215" dirty="0">
                <a:latin typeface="Arial Black"/>
                <a:cs typeface="Arial Black"/>
              </a:rPr>
              <a:t>Address  </a:t>
            </a:r>
            <a:r>
              <a:rPr sz="1800" spc="-204" dirty="0">
                <a:latin typeface="Arial Black"/>
                <a:cs typeface="Arial Black"/>
              </a:rPr>
              <a:t>From  </a:t>
            </a:r>
            <a:r>
              <a:rPr sz="1800" spc="-275" dirty="0">
                <a:latin typeface="Arial Black"/>
                <a:cs typeface="Arial Black"/>
              </a:rPr>
              <a:t>P</a:t>
            </a:r>
            <a:r>
              <a:rPr sz="1800" spc="-170" dirty="0">
                <a:latin typeface="Arial Black"/>
                <a:cs typeface="Arial Black"/>
              </a:rPr>
              <a:t>r</a:t>
            </a:r>
            <a:r>
              <a:rPr sz="1800" spc="-125" dirty="0">
                <a:latin typeface="Arial Black"/>
                <a:cs typeface="Arial Black"/>
              </a:rPr>
              <a:t>o</a:t>
            </a:r>
            <a:r>
              <a:rPr sz="1800" spc="-120" dirty="0">
                <a:latin typeface="Arial Black"/>
                <a:cs typeface="Arial Black"/>
              </a:rPr>
              <a:t>g</a:t>
            </a:r>
            <a:r>
              <a:rPr sz="1800" spc="-165" dirty="0">
                <a:latin typeface="Arial Black"/>
                <a:cs typeface="Arial Black"/>
              </a:rPr>
              <a:t>r</a:t>
            </a:r>
            <a:r>
              <a:rPr sz="1800" spc="-265" dirty="0">
                <a:latin typeface="Arial Black"/>
                <a:cs typeface="Arial Black"/>
              </a:rPr>
              <a:t>a</a:t>
            </a:r>
            <a:r>
              <a:rPr sz="1800" spc="-220" dirty="0">
                <a:latin typeface="Arial Black"/>
                <a:cs typeface="Arial Black"/>
              </a:rPr>
              <a:t>m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02025" y="4305300"/>
            <a:ext cx="5327650" cy="241300"/>
            <a:chOff x="3502025" y="4305300"/>
            <a:chExt cx="5327650" cy="241300"/>
          </a:xfrm>
        </p:grpSpPr>
        <p:sp>
          <p:nvSpPr>
            <p:cNvPr id="13" name="object 13"/>
            <p:cNvSpPr/>
            <p:nvPr/>
          </p:nvSpPr>
          <p:spPr>
            <a:xfrm>
              <a:off x="3502025" y="4305300"/>
              <a:ext cx="1873250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46475" y="4368800"/>
              <a:ext cx="1706245" cy="76200"/>
            </a:xfrm>
            <a:custGeom>
              <a:avLst/>
              <a:gdLst/>
              <a:ahLst/>
              <a:cxnLst/>
              <a:rect l="l" t="t" r="r" b="b"/>
              <a:pathLst>
                <a:path w="1706245" h="76200">
                  <a:moveTo>
                    <a:pt x="1629714" y="0"/>
                  </a:moveTo>
                  <a:lnTo>
                    <a:pt x="1629714" y="76200"/>
                  </a:lnTo>
                  <a:lnTo>
                    <a:pt x="1680514" y="50800"/>
                  </a:lnTo>
                  <a:lnTo>
                    <a:pt x="1642414" y="50800"/>
                  </a:lnTo>
                  <a:lnTo>
                    <a:pt x="1642414" y="25400"/>
                  </a:lnTo>
                  <a:lnTo>
                    <a:pt x="1680514" y="25400"/>
                  </a:lnTo>
                  <a:lnTo>
                    <a:pt x="1629714" y="0"/>
                  </a:lnTo>
                  <a:close/>
                </a:path>
                <a:path w="1706245" h="76200">
                  <a:moveTo>
                    <a:pt x="1629714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629714" y="50800"/>
                  </a:lnTo>
                  <a:lnTo>
                    <a:pt x="1629714" y="25400"/>
                  </a:lnTo>
                  <a:close/>
                </a:path>
                <a:path w="1706245" h="76200">
                  <a:moveTo>
                    <a:pt x="1680514" y="25400"/>
                  </a:moveTo>
                  <a:lnTo>
                    <a:pt x="1642414" y="25400"/>
                  </a:lnTo>
                  <a:lnTo>
                    <a:pt x="1642414" y="50800"/>
                  </a:lnTo>
                  <a:lnTo>
                    <a:pt x="1680514" y="50800"/>
                  </a:lnTo>
                  <a:lnTo>
                    <a:pt x="1705914" y="38100"/>
                  </a:lnTo>
                  <a:lnTo>
                    <a:pt x="1680514" y="254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56425" y="4305300"/>
              <a:ext cx="1873250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00875" y="4368800"/>
              <a:ext cx="1706245" cy="76200"/>
            </a:xfrm>
            <a:custGeom>
              <a:avLst/>
              <a:gdLst/>
              <a:ahLst/>
              <a:cxnLst/>
              <a:rect l="l" t="t" r="r" b="b"/>
              <a:pathLst>
                <a:path w="1706245" h="76200">
                  <a:moveTo>
                    <a:pt x="1629714" y="0"/>
                  </a:moveTo>
                  <a:lnTo>
                    <a:pt x="1629714" y="76200"/>
                  </a:lnTo>
                  <a:lnTo>
                    <a:pt x="1680514" y="50800"/>
                  </a:lnTo>
                  <a:lnTo>
                    <a:pt x="1642414" y="50800"/>
                  </a:lnTo>
                  <a:lnTo>
                    <a:pt x="1642414" y="25400"/>
                  </a:lnTo>
                  <a:lnTo>
                    <a:pt x="1680514" y="25400"/>
                  </a:lnTo>
                  <a:lnTo>
                    <a:pt x="1629714" y="0"/>
                  </a:lnTo>
                  <a:close/>
                </a:path>
                <a:path w="1706245" h="76200">
                  <a:moveTo>
                    <a:pt x="1629714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629714" y="50800"/>
                  </a:lnTo>
                  <a:lnTo>
                    <a:pt x="1629714" y="25400"/>
                  </a:lnTo>
                  <a:close/>
                </a:path>
                <a:path w="1706245" h="76200">
                  <a:moveTo>
                    <a:pt x="1680514" y="25400"/>
                  </a:moveTo>
                  <a:lnTo>
                    <a:pt x="1642414" y="25400"/>
                  </a:lnTo>
                  <a:lnTo>
                    <a:pt x="1642414" y="50800"/>
                  </a:lnTo>
                  <a:lnTo>
                    <a:pt x="1680514" y="50800"/>
                  </a:lnTo>
                  <a:lnTo>
                    <a:pt x="1705914" y="38100"/>
                  </a:lnTo>
                  <a:lnTo>
                    <a:pt x="1680514" y="2540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905875" y="1638300"/>
            <a:ext cx="1130300" cy="4349750"/>
          </a:xfrm>
          <a:prstGeom prst="rect">
            <a:avLst/>
          </a:prstGeom>
          <a:solidFill>
            <a:srgbClr val="548235"/>
          </a:solidFill>
          <a:ln w="12700">
            <a:solidFill>
              <a:srgbClr val="4171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39065" marR="127635" indent="635" algn="ctr">
              <a:lnSpc>
                <a:spcPct val="98800"/>
              </a:lnSpc>
              <a:spcBef>
                <a:spcPts val="1785"/>
              </a:spcBef>
            </a:pPr>
            <a:r>
              <a:rPr sz="1800" spc="-240" dirty="0">
                <a:solidFill>
                  <a:srgbClr val="FFFFFF"/>
                </a:solidFill>
                <a:latin typeface="Arial Black"/>
                <a:cs typeface="Arial Black"/>
              </a:rPr>
              <a:t>Physical  </a:t>
            </a:r>
            <a:r>
              <a:rPr sz="1800" spc="-170" dirty="0">
                <a:solidFill>
                  <a:srgbClr val="FFFFFF"/>
                </a:solidFill>
                <a:latin typeface="Arial Black"/>
                <a:cs typeface="Arial Black"/>
              </a:rPr>
              <a:t>Ad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spc="-16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spc="-24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spc="-32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spc="-225" dirty="0">
                <a:solidFill>
                  <a:srgbClr val="FFFFFF"/>
                </a:solidFill>
                <a:latin typeface="Arial Black"/>
                <a:cs typeface="Arial Black"/>
              </a:rPr>
              <a:t>s  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Of  </a:t>
            </a:r>
            <a:r>
              <a:rPr sz="1800" spc="-229" dirty="0">
                <a:solidFill>
                  <a:srgbClr val="FFFFFF"/>
                </a:solidFill>
                <a:latin typeface="Arial Black"/>
                <a:cs typeface="Arial Black"/>
              </a:rPr>
              <a:t>me</a:t>
            </a: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spc="-14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00" spc="-16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125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How OS is</a:t>
            </a:r>
            <a:r>
              <a:rPr sz="4800" spc="-75" dirty="0"/>
              <a:t> </a:t>
            </a:r>
            <a:r>
              <a:rPr sz="4800" spc="-5" dirty="0"/>
              <a:t>involved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4593590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5" dirty="0">
                <a:latin typeface="WenQuanYi Micro Hei"/>
                <a:cs typeface="WenQuanYi Micro Hei"/>
              </a:rPr>
              <a:t>OS </a:t>
            </a:r>
            <a:r>
              <a:rPr sz="2800" spc="-20" dirty="0">
                <a:latin typeface="WenQuanYi Micro Hei"/>
                <a:cs typeface="WenQuanYi Micro Hei"/>
              </a:rPr>
              <a:t>sets </a:t>
            </a:r>
            <a:r>
              <a:rPr sz="2800" spc="50" dirty="0">
                <a:latin typeface="WenQuanYi Micro Hei"/>
                <a:cs typeface="WenQuanYi Micro Hei"/>
              </a:rPr>
              <a:t>up</a:t>
            </a:r>
            <a:r>
              <a:rPr sz="2800" spc="90" dirty="0">
                <a:latin typeface="WenQuanYi Micro Hei"/>
                <a:cs typeface="WenQuanYi Micro Hei"/>
              </a:rPr>
              <a:t> </a:t>
            </a:r>
            <a:r>
              <a:rPr sz="2800" spc="204" dirty="0">
                <a:latin typeface="WenQuanYi Micro Hei"/>
                <a:cs typeface="WenQuanYi Micro Hei"/>
              </a:rPr>
              <a:t>MMU</a:t>
            </a:r>
            <a:endParaRPr sz="2800">
              <a:latin typeface="WenQuanYi Micro Hei"/>
              <a:cs typeface="WenQuanYi Micro Hei"/>
            </a:endParaRPr>
          </a:p>
          <a:p>
            <a:pPr marL="698500" marR="145415" lvl="1" indent="-228600">
              <a:lnSpc>
                <a:spcPts val="2590"/>
              </a:lnSpc>
              <a:spcBef>
                <a:spcPts val="46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WenQuanYi Micro Hei"/>
                <a:cs typeface="WenQuanYi Micro Hei"/>
              </a:rPr>
              <a:t>For </a:t>
            </a:r>
            <a:r>
              <a:rPr sz="2400" spc="20" dirty="0">
                <a:latin typeface="WenQuanYi Micro Hei"/>
                <a:cs typeface="WenQuanYi Micro Hei"/>
              </a:rPr>
              <a:t>different </a:t>
            </a:r>
            <a:r>
              <a:rPr sz="2400" spc="10" dirty="0">
                <a:latin typeface="WenQuanYi Micro Hei"/>
                <a:cs typeface="WenQuanYi Micro Hei"/>
              </a:rPr>
              <a:t>process,  </a:t>
            </a:r>
            <a:r>
              <a:rPr sz="2400" spc="20" dirty="0">
                <a:latin typeface="WenQuanYi Micro Hei"/>
                <a:cs typeface="WenQuanYi Micro Hei"/>
              </a:rPr>
              <a:t>different </a:t>
            </a:r>
            <a:r>
              <a:rPr sz="2400" spc="-10" dirty="0">
                <a:latin typeface="WenQuanYi Micro Hei"/>
                <a:cs typeface="WenQuanYi Micro Hei"/>
              </a:rPr>
              <a:t>address </a:t>
            </a:r>
            <a:r>
              <a:rPr sz="2400" spc="15" dirty="0">
                <a:latin typeface="WenQuanYi Micro Hei"/>
                <a:cs typeface="WenQuanYi Micro Hei"/>
              </a:rPr>
              <a:t>space  </a:t>
            </a:r>
            <a:r>
              <a:rPr sz="2400" spc="20" dirty="0">
                <a:latin typeface="WenQuanYi Micro Hei"/>
                <a:cs typeface="WenQuanYi Micro Hei"/>
              </a:rPr>
              <a:t>different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r>
              <a:rPr sz="2400" spc="65" dirty="0">
                <a:latin typeface="WenQuanYi Micro Hei"/>
                <a:cs typeface="WenQuanYi Micro Hei"/>
              </a:rPr>
              <a:t> </a:t>
            </a:r>
            <a:r>
              <a:rPr sz="2400" spc="105" dirty="0">
                <a:latin typeface="WenQuanYi Micro Hei"/>
                <a:cs typeface="WenQuanYi Micro Hei"/>
              </a:rPr>
              <a:t>(VA-PA)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0" dirty="0">
                <a:latin typeface="WenQuanYi Micro Hei"/>
                <a:cs typeface="WenQuanYi Micro Hei"/>
              </a:rPr>
              <a:t>Mapping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table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5" dirty="0">
                <a:latin typeface="WenQuanYi Micro Hei"/>
                <a:cs typeface="WenQuanYi Micro Hei"/>
              </a:rPr>
              <a:t>VA-PA</a:t>
            </a:r>
            <a:r>
              <a:rPr sz="2400" spc="50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0" dirty="0">
                <a:latin typeface="WenQuanYi Micro Hei"/>
                <a:cs typeface="WenQuanYi Micro Hei"/>
              </a:rPr>
              <a:t>Will </a:t>
            </a:r>
            <a:r>
              <a:rPr sz="2400" spc="30" dirty="0">
                <a:latin typeface="WenQuanYi Micro Hei"/>
                <a:cs typeface="WenQuanYi Micro Hei"/>
              </a:rPr>
              <a:t>be </a:t>
            </a:r>
            <a:r>
              <a:rPr sz="2400" dirty="0">
                <a:latin typeface="WenQuanYi Micro Hei"/>
                <a:cs typeface="WenQuanYi Micro Hei"/>
              </a:rPr>
              <a:t>addressed </a:t>
            </a:r>
            <a:r>
              <a:rPr sz="2400" spc="-5" dirty="0">
                <a:latin typeface="WenQuanYi Micro Hei"/>
                <a:cs typeface="WenQuanYi Micro Hei"/>
              </a:rPr>
              <a:t>in</a:t>
            </a:r>
            <a:r>
              <a:rPr sz="2400" spc="35" dirty="0">
                <a:latin typeface="WenQuanYi Micro Hei"/>
                <a:cs typeface="WenQuanYi Micro Hei"/>
              </a:rPr>
              <a:t> </a:t>
            </a:r>
            <a:r>
              <a:rPr sz="2400" spc="80" dirty="0">
                <a:latin typeface="WenQuanYi Micro Hei"/>
                <a:cs typeface="WenQuanYi Micro Hei"/>
              </a:rPr>
              <a:t>paging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587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6490" algn="l"/>
              </a:tabLst>
            </a:pPr>
            <a:r>
              <a:rPr sz="4800" spc="-5" dirty="0"/>
              <a:t>Memory	manager with </a:t>
            </a:r>
            <a:r>
              <a:rPr sz="4800" dirty="0"/>
              <a:t>H/W</a:t>
            </a:r>
            <a:r>
              <a:rPr sz="4800" spc="-195" dirty="0"/>
              <a:t> </a:t>
            </a:r>
            <a:r>
              <a:rPr sz="4800" spc="-5" dirty="0"/>
              <a:t>support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0257155" cy="291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0" dirty="0">
                <a:latin typeface="WenQuanYi Micro Hei"/>
                <a:cs typeface="WenQuanYi Micro Hei"/>
              </a:rPr>
              <a:t>Architectural </a:t>
            </a:r>
            <a:r>
              <a:rPr sz="2800" spc="15" dirty="0">
                <a:latin typeface="WenQuanYi Micro Hei"/>
                <a:cs typeface="WenQuanYi Micro Hei"/>
              </a:rPr>
              <a:t>support </a:t>
            </a:r>
            <a:r>
              <a:rPr sz="2800" spc="20" dirty="0">
                <a:latin typeface="WenQuanYi Micro Hei"/>
                <a:cs typeface="WenQuanYi Micro Hei"/>
              </a:rPr>
              <a:t>for</a:t>
            </a:r>
            <a:r>
              <a:rPr sz="2800" spc="114" dirty="0">
                <a:latin typeface="WenQuanYi Micro Hei"/>
                <a:cs typeface="WenQuanYi Micro Hei"/>
              </a:rPr>
              <a:t> </a:t>
            </a:r>
            <a:r>
              <a:rPr sz="2800" spc="95" dirty="0">
                <a:latin typeface="WenQuanYi Micro Hei"/>
                <a:cs typeface="WenQuanYi Micro Hei"/>
              </a:rPr>
              <a:t>OS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5" dirty="0">
                <a:latin typeface="WenQuanYi Micro Hei"/>
                <a:cs typeface="WenQuanYi Micro Hei"/>
              </a:rPr>
              <a:t>Base/bound </a:t>
            </a:r>
            <a:r>
              <a:rPr sz="2400" spc="-10" dirty="0">
                <a:latin typeface="WenQuanYi Micro Hei"/>
                <a:cs typeface="WenQuanYi Micro Hei"/>
              </a:rPr>
              <a:t>registers </a:t>
            </a:r>
            <a:r>
              <a:rPr sz="2400" spc="15" dirty="0">
                <a:latin typeface="WenQuanYi Micro Hei"/>
                <a:cs typeface="WenQuanYi Micro Hei"/>
              </a:rPr>
              <a:t>for</a:t>
            </a:r>
            <a:r>
              <a:rPr sz="2400" spc="135" dirty="0">
                <a:latin typeface="WenQuanYi Micro Hei"/>
                <a:cs typeface="WenQuanYi Micro Hei"/>
              </a:rPr>
              <a:t> </a:t>
            </a:r>
            <a:r>
              <a:rPr sz="2400" spc="140" dirty="0">
                <a:latin typeface="WenQuanYi Micro Hei"/>
                <a:cs typeface="WenQuanYi Micro Hei"/>
              </a:rPr>
              <a:t>CRAY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70" dirty="0">
                <a:latin typeface="WenQuanYi Micro Hei"/>
                <a:cs typeface="WenQuanYi Micro Hei"/>
              </a:rPr>
              <a:t>OS </a:t>
            </a:r>
            <a:r>
              <a:rPr sz="2000" spc="-15" dirty="0">
                <a:latin typeface="WenQuanYi Micro Hei"/>
                <a:cs typeface="WenQuanYi Micro Hei"/>
              </a:rPr>
              <a:t>sets </a:t>
            </a:r>
            <a:r>
              <a:rPr sz="2000" spc="35" dirty="0">
                <a:latin typeface="WenQuanYi Micro Hei"/>
                <a:cs typeface="WenQuanYi Micro Hei"/>
              </a:rPr>
              <a:t>up </a:t>
            </a:r>
            <a:r>
              <a:rPr sz="2000" spc="5" dirty="0">
                <a:latin typeface="WenQuanYi Micro Hei"/>
                <a:cs typeface="WenQuanYi Micro Hei"/>
              </a:rPr>
              <a:t>base </a:t>
            </a:r>
            <a:r>
              <a:rPr sz="2000" spc="45" dirty="0">
                <a:latin typeface="WenQuanYi Micro Hei"/>
                <a:cs typeface="WenQuanYi Micro Hei"/>
              </a:rPr>
              <a:t>&amp; </a:t>
            </a:r>
            <a:r>
              <a:rPr sz="2000" spc="40" dirty="0">
                <a:latin typeface="WenQuanYi Micro Hei"/>
                <a:cs typeface="WenQuanYi Micro Hei"/>
              </a:rPr>
              <a:t>bound</a:t>
            </a:r>
            <a:r>
              <a:rPr sz="2000" spc="95" dirty="0">
                <a:latin typeface="WenQuanYi Micro Hei"/>
                <a:cs typeface="WenQuanYi Micro Hei"/>
              </a:rPr>
              <a:t> </a:t>
            </a:r>
            <a:r>
              <a:rPr sz="2000" dirty="0">
                <a:latin typeface="WenQuanYi Micro Hei"/>
                <a:cs typeface="WenQuanYi Micro Hei"/>
              </a:rPr>
              <a:t>register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90" dirty="0">
                <a:latin typeface="WenQuanYi Micro Hei"/>
                <a:cs typeface="WenQuanYi Micro Hei"/>
              </a:rPr>
              <a:t>When </a:t>
            </a:r>
            <a:r>
              <a:rPr sz="2000" spc="35" dirty="0">
                <a:latin typeface="WenQuanYi Micro Hei"/>
                <a:cs typeface="WenQuanYi Micro Hei"/>
              </a:rPr>
              <a:t>context </a:t>
            </a:r>
            <a:r>
              <a:rPr sz="2000" spc="30" dirty="0">
                <a:latin typeface="WenQuanYi Micro Hei"/>
                <a:cs typeface="WenQuanYi Micro Hei"/>
              </a:rPr>
              <a:t>switches, </a:t>
            </a:r>
            <a:r>
              <a:rPr sz="2000" spc="20" dirty="0">
                <a:latin typeface="WenQuanYi Micro Hei"/>
                <a:cs typeface="WenQuanYi Micro Hei"/>
              </a:rPr>
              <a:t>base/bound </a:t>
            </a:r>
            <a:r>
              <a:rPr sz="2000" spc="-10" dirty="0">
                <a:latin typeface="WenQuanYi Micro Hei"/>
                <a:cs typeface="WenQuanYi Micro Hei"/>
              </a:rPr>
              <a:t>registers </a:t>
            </a:r>
            <a:r>
              <a:rPr sz="2000" spc="-15" dirty="0">
                <a:latin typeface="WenQuanYi Micro Hei"/>
                <a:cs typeface="WenQuanYi Micro Hei"/>
              </a:rPr>
              <a:t>are </a:t>
            </a:r>
            <a:r>
              <a:rPr sz="2000" spc="15" dirty="0">
                <a:latin typeface="WenQuanYi Micro Hei"/>
                <a:cs typeface="WenQuanYi Micro Hei"/>
              </a:rPr>
              <a:t>re-programmed</a:t>
            </a:r>
            <a:r>
              <a:rPr sz="2000" spc="220" dirty="0">
                <a:latin typeface="WenQuanYi Micro Hei"/>
                <a:cs typeface="WenQuanYi Micro Hei"/>
              </a:rPr>
              <a:t> </a:t>
            </a:r>
            <a:r>
              <a:rPr sz="2000" spc="35" dirty="0">
                <a:latin typeface="WenQuanYi Micro Hei"/>
                <a:cs typeface="WenQuanYi Micro Hei"/>
              </a:rPr>
              <a:t>(re-loaded)</a:t>
            </a:r>
            <a:endParaRPr sz="20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5" dirty="0">
                <a:latin typeface="WenQuanYi Micro Hei"/>
                <a:cs typeface="WenQuanYi Micro Hei"/>
              </a:rPr>
              <a:t>Segmentation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-35" dirty="0">
                <a:latin typeface="WenQuanYi Micro Hei"/>
                <a:cs typeface="WenQuanYi Micro Hei"/>
              </a:rPr>
              <a:t>Intel</a:t>
            </a:r>
            <a:r>
              <a:rPr sz="2400" spc="25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CPUs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35" dirty="0">
                <a:latin typeface="WenQuanYi Micro Hei"/>
                <a:cs typeface="WenQuanYi Micro Hei"/>
              </a:rPr>
              <a:t>Segments: </a:t>
            </a:r>
            <a:r>
              <a:rPr sz="2000" spc="5" dirty="0">
                <a:latin typeface="WenQuanYi Micro Hei"/>
                <a:cs typeface="WenQuanYi Micro Hei"/>
              </a:rPr>
              <a:t>part </a:t>
            </a:r>
            <a:r>
              <a:rPr sz="2000" spc="60" dirty="0">
                <a:latin typeface="WenQuanYi Micro Hei"/>
                <a:cs typeface="WenQuanYi Micro Hei"/>
              </a:rPr>
              <a:t>of </a:t>
            </a:r>
            <a:r>
              <a:rPr sz="2000" spc="20" dirty="0">
                <a:latin typeface="WenQuanYi Micro Hei"/>
                <a:cs typeface="WenQuanYi Micro Hei"/>
              </a:rPr>
              <a:t>program </a:t>
            </a:r>
            <a:r>
              <a:rPr sz="2000" spc="60" dirty="0">
                <a:latin typeface="WenQuanYi Micro Hei"/>
                <a:cs typeface="WenQuanYi Micro Hei"/>
              </a:rPr>
              <a:t>(code, </a:t>
            </a:r>
            <a:r>
              <a:rPr sz="2000" spc="45" dirty="0">
                <a:latin typeface="WenQuanYi Micro Hei"/>
                <a:cs typeface="WenQuanYi Micro Hei"/>
              </a:rPr>
              <a:t>data,</a:t>
            </a:r>
            <a:r>
              <a:rPr sz="2000" spc="40" dirty="0">
                <a:latin typeface="WenQuanYi Micro Hei"/>
                <a:cs typeface="WenQuanYi Micro Hei"/>
              </a:rPr>
              <a:t> </a:t>
            </a:r>
            <a:r>
              <a:rPr sz="2000" spc="30" dirty="0">
                <a:latin typeface="WenQuanYi Micro Hei"/>
                <a:cs typeface="WenQuanYi Micro Hei"/>
              </a:rPr>
              <a:t>stack)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45" dirty="0">
                <a:latin typeface="WenQuanYi Micro Hei"/>
                <a:cs typeface="WenQuanYi Micro Hei"/>
              </a:rPr>
              <a:t>Segment </a:t>
            </a:r>
            <a:r>
              <a:rPr sz="2000" dirty="0">
                <a:latin typeface="WenQuanYi Micro Hei"/>
                <a:cs typeface="WenQuanYi Micro Hei"/>
              </a:rPr>
              <a:t>registers: </a:t>
            </a:r>
            <a:r>
              <a:rPr sz="2000" spc="25" dirty="0">
                <a:latin typeface="WenQuanYi Micro Hei"/>
                <a:cs typeface="WenQuanYi Micro Hei"/>
              </a:rPr>
              <a:t>point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15" dirty="0">
                <a:latin typeface="WenQuanYi Micro Hei"/>
                <a:cs typeface="WenQuanYi Micro Hei"/>
              </a:rPr>
              <a:t>starting </a:t>
            </a:r>
            <a:r>
              <a:rPr sz="2000" spc="-10" dirty="0">
                <a:latin typeface="WenQuanYi Micro Hei"/>
                <a:cs typeface="WenQuanYi Micro Hei"/>
              </a:rPr>
              <a:t>address </a:t>
            </a:r>
            <a:r>
              <a:rPr sz="2000" spc="60" dirty="0">
                <a:latin typeface="WenQuanYi Micro Hei"/>
                <a:cs typeface="WenQuanYi Micro Hei"/>
              </a:rPr>
              <a:t>of</a:t>
            </a:r>
            <a:r>
              <a:rPr sz="2000" spc="180" dirty="0">
                <a:latin typeface="WenQuanYi Micro Hei"/>
                <a:cs typeface="WenQuanYi Micro Hei"/>
              </a:rPr>
              <a:t> </a:t>
            </a:r>
            <a:r>
              <a:rPr sz="2000" spc="35" dirty="0">
                <a:latin typeface="WenQuanYi Micro Hei"/>
                <a:cs typeface="WenQuanYi Micro Hei"/>
              </a:rPr>
              <a:t>segment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70" dirty="0">
                <a:latin typeface="WenQuanYi Micro Hei"/>
                <a:cs typeface="WenQuanYi Micro Hei"/>
              </a:rPr>
              <a:t>OS </a:t>
            </a:r>
            <a:r>
              <a:rPr sz="2000" spc="30" dirty="0">
                <a:latin typeface="WenQuanYi Micro Hei"/>
                <a:cs typeface="WenQuanYi Micro Hei"/>
              </a:rPr>
              <a:t>manages </a:t>
            </a:r>
            <a:r>
              <a:rPr sz="2000" spc="20" dirty="0">
                <a:latin typeface="WenQuanYi Micro Hei"/>
                <a:cs typeface="WenQuanYi Micro Hei"/>
              </a:rPr>
              <a:t>segments</a:t>
            </a:r>
            <a:r>
              <a:rPr sz="2000" spc="25" dirty="0">
                <a:latin typeface="WenQuanYi Micro Hei"/>
                <a:cs typeface="WenQuanYi Micro Hei"/>
              </a:rPr>
              <a:t> </a:t>
            </a:r>
            <a:r>
              <a:rPr sz="2000" spc="15" dirty="0">
                <a:latin typeface="WenQuanYi Micro Hei"/>
                <a:cs typeface="WenQuanYi Micro Hei"/>
              </a:rPr>
              <a:t>table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199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1915" algn="l"/>
              </a:tabLst>
            </a:pPr>
            <a:r>
              <a:rPr sz="4800" dirty="0"/>
              <a:t>A</a:t>
            </a:r>
            <a:r>
              <a:rPr sz="4800" spc="-254" dirty="0"/>
              <a:t> </a:t>
            </a:r>
            <a:r>
              <a:rPr sz="4800" spc="-5" dirty="0"/>
              <a:t>slightly	</a:t>
            </a:r>
            <a:r>
              <a:rPr sz="4800" spc="-25" dirty="0"/>
              <a:t>more </a:t>
            </a:r>
            <a:r>
              <a:rPr sz="4800" spc="-5" dirty="0"/>
              <a:t>detailed</a:t>
            </a:r>
            <a:r>
              <a:rPr sz="4800" spc="-40" dirty="0"/>
              <a:t> </a:t>
            </a:r>
            <a:r>
              <a:rPr sz="4800" spc="-15" dirty="0"/>
              <a:t>picture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572125" y="2087562"/>
            <a:ext cx="1924050" cy="204470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MMU</a:t>
            </a:r>
            <a:endParaRPr sz="1800">
              <a:latin typeface="Times New Roman"/>
              <a:cs typeface="Times New Roman"/>
            </a:endParaRPr>
          </a:p>
          <a:p>
            <a:pPr marL="95885" marR="86360" algn="ctr">
              <a:lnSpc>
                <a:spcPct val="99500"/>
              </a:lnSpc>
              <a:spcBef>
                <a:spcPts val="5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(Memory  Management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Unit)  inside</a:t>
            </a:r>
            <a:endParaRPr sz="1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CPU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05825" y="1370012"/>
            <a:ext cx="1130300" cy="4349750"/>
          </a:xfrm>
          <a:custGeom>
            <a:avLst/>
            <a:gdLst/>
            <a:ahLst/>
            <a:cxnLst/>
            <a:rect l="l" t="t" r="r" b="b"/>
            <a:pathLst>
              <a:path w="1130300" h="4349750">
                <a:moveTo>
                  <a:pt x="1130300" y="0"/>
                </a:moveTo>
                <a:lnTo>
                  <a:pt x="0" y="0"/>
                </a:lnTo>
                <a:lnTo>
                  <a:pt x="0" y="4349750"/>
                </a:lnTo>
                <a:lnTo>
                  <a:pt x="1130300" y="4349750"/>
                </a:lnTo>
                <a:lnTo>
                  <a:pt x="1130300" y="0"/>
                </a:lnTo>
                <a:close/>
              </a:path>
            </a:pathLst>
          </a:custGeom>
          <a:solidFill>
            <a:srgbClr val="54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5825" y="1370012"/>
            <a:ext cx="1130300" cy="4349750"/>
          </a:xfrm>
          <a:prstGeom prst="rect">
            <a:avLst/>
          </a:prstGeom>
          <a:ln w="12700">
            <a:solidFill>
              <a:srgbClr val="2F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172085" marR="162560" indent="6350">
              <a:lnSpc>
                <a:spcPct val="101899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hy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cal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9025" y="1370012"/>
            <a:ext cx="1123950" cy="4349750"/>
          </a:xfrm>
          <a:prstGeom prst="rect">
            <a:avLst/>
          </a:prstGeom>
          <a:solidFill>
            <a:srgbClr val="A9D18E"/>
          </a:solidFill>
          <a:ln w="12700">
            <a:solidFill>
              <a:srgbClr val="2F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217804" marR="212090" indent="-635" algn="ctr">
              <a:lnSpc>
                <a:spcPct val="100299"/>
              </a:lnSpc>
              <a:spcBef>
                <a:spcPts val="5"/>
              </a:spcBef>
            </a:pPr>
            <a:r>
              <a:rPr sz="1800" spc="-15" dirty="0">
                <a:latin typeface="Times New Roman"/>
                <a:cs typeface="Times New Roman"/>
              </a:rPr>
              <a:t>Per-  </a:t>
            </a:r>
            <a:r>
              <a:rPr sz="1800" dirty="0">
                <a:latin typeface="Times New Roman"/>
                <a:cs typeface="Times New Roman"/>
              </a:rPr>
              <a:t>proce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s  addre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s  </a:t>
            </a:r>
            <a:r>
              <a:rPr sz="1800" spc="-5" dirty="0">
                <a:latin typeface="Times New Roman"/>
                <a:cs typeface="Times New Roman"/>
              </a:rPr>
              <a:t>space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41605" marR="135890" algn="ctr">
              <a:lnSpc>
                <a:spcPct val="101899"/>
              </a:lnSpc>
            </a:pPr>
            <a:r>
              <a:rPr sz="1800" spc="-5" dirty="0">
                <a:latin typeface="Times New Roman"/>
                <a:cs typeface="Times New Roman"/>
              </a:rPr>
              <a:t>(virtual  m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ory)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95650" y="1373187"/>
            <a:ext cx="279400" cy="2120900"/>
          </a:xfrm>
          <a:custGeom>
            <a:avLst/>
            <a:gdLst/>
            <a:ahLst/>
            <a:cxnLst/>
            <a:rect l="l" t="t" r="r" b="b"/>
            <a:pathLst>
              <a:path w="279400" h="2120900">
                <a:moveTo>
                  <a:pt x="279400" y="2120901"/>
                </a:moveTo>
                <a:lnTo>
                  <a:pt x="225022" y="2119072"/>
                </a:lnTo>
                <a:lnTo>
                  <a:pt x="180616" y="2114083"/>
                </a:lnTo>
                <a:lnTo>
                  <a:pt x="150677" y="2106684"/>
                </a:lnTo>
                <a:lnTo>
                  <a:pt x="139699" y="2097621"/>
                </a:lnTo>
                <a:lnTo>
                  <a:pt x="139701" y="1083730"/>
                </a:lnTo>
                <a:lnTo>
                  <a:pt x="128722" y="1074667"/>
                </a:lnTo>
                <a:lnTo>
                  <a:pt x="98783" y="1067268"/>
                </a:lnTo>
                <a:lnTo>
                  <a:pt x="54377" y="1062279"/>
                </a:lnTo>
                <a:lnTo>
                  <a:pt x="0" y="1060450"/>
                </a:lnTo>
                <a:lnTo>
                  <a:pt x="54377" y="1058621"/>
                </a:lnTo>
                <a:lnTo>
                  <a:pt x="98783" y="1053633"/>
                </a:lnTo>
                <a:lnTo>
                  <a:pt x="128722" y="1046233"/>
                </a:lnTo>
                <a:lnTo>
                  <a:pt x="139701" y="1037170"/>
                </a:lnTo>
                <a:lnTo>
                  <a:pt x="139701" y="23282"/>
                </a:lnTo>
                <a:lnTo>
                  <a:pt x="150679" y="14219"/>
                </a:lnTo>
                <a:lnTo>
                  <a:pt x="180618" y="6819"/>
                </a:lnTo>
                <a:lnTo>
                  <a:pt x="225024" y="1829"/>
                </a:lnTo>
                <a:lnTo>
                  <a:pt x="279402" y="0"/>
                </a:lnTo>
              </a:path>
            </a:pathLst>
          </a:custGeom>
          <a:ln w="190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5650" y="3570287"/>
            <a:ext cx="279400" cy="2120900"/>
          </a:xfrm>
          <a:custGeom>
            <a:avLst/>
            <a:gdLst/>
            <a:ahLst/>
            <a:cxnLst/>
            <a:rect l="l" t="t" r="r" b="b"/>
            <a:pathLst>
              <a:path w="279400" h="2120900">
                <a:moveTo>
                  <a:pt x="279400" y="2120901"/>
                </a:moveTo>
                <a:lnTo>
                  <a:pt x="225022" y="2119072"/>
                </a:lnTo>
                <a:lnTo>
                  <a:pt x="180616" y="2114083"/>
                </a:lnTo>
                <a:lnTo>
                  <a:pt x="150677" y="2106684"/>
                </a:lnTo>
                <a:lnTo>
                  <a:pt x="139699" y="2097621"/>
                </a:lnTo>
                <a:lnTo>
                  <a:pt x="139701" y="1083730"/>
                </a:lnTo>
                <a:lnTo>
                  <a:pt x="128722" y="1074667"/>
                </a:lnTo>
                <a:lnTo>
                  <a:pt x="98783" y="1067268"/>
                </a:lnTo>
                <a:lnTo>
                  <a:pt x="54377" y="1062279"/>
                </a:lnTo>
                <a:lnTo>
                  <a:pt x="0" y="1060450"/>
                </a:lnTo>
                <a:lnTo>
                  <a:pt x="54377" y="1058621"/>
                </a:lnTo>
                <a:lnTo>
                  <a:pt x="98783" y="1053633"/>
                </a:lnTo>
                <a:lnTo>
                  <a:pt x="128722" y="1046233"/>
                </a:lnTo>
                <a:lnTo>
                  <a:pt x="139701" y="1037170"/>
                </a:lnTo>
                <a:lnTo>
                  <a:pt x="139701" y="23282"/>
                </a:lnTo>
                <a:lnTo>
                  <a:pt x="150679" y="14219"/>
                </a:lnTo>
                <a:lnTo>
                  <a:pt x="180618" y="6819"/>
                </a:lnTo>
                <a:lnTo>
                  <a:pt x="225024" y="1829"/>
                </a:lnTo>
                <a:lnTo>
                  <a:pt x="279402" y="0"/>
                </a:lnTo>
              </a:path>
            </a:pathLst>
          </a:custGeom>
          <a:ln w="190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06141" y="2259011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6141" y="4462462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da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6901" y="2243988"/>
            <a:ext cx="841375" cy="228600"/>
          </a:xfrm>
          <a:custGeom>
            <a:avLst/>
            <a:gdLst/>
            <a:ahLst/>
            <a:cxnLst/>
            <a:rect l="l" t="t" r="r" b="b"/>
            <a:pathLst>
              <a:path w="841375" h="228600">
                <a:moveTo>
                  <a:pt x="768672" y="75526"/>
                </a:moveTo>
                <a:lnTo>
                  <a:pt x="650189" y="75526"/>
                </a:lnTo>
                <a:lnTo>
                  <a:pt x="651522" y="151714"/>
                </a:lnTo>
                <a:lnTo>
                  <a:pt x="613431" y="152382"/>
                </a:lnTo>
                <a:lnTo>
                  <a:pt x="614768" y="228561"/>
                </a:lnTo>
                <a:lnTo>
                  <a:pt x="841324" y="110274"/>
                </a:lnTo>
                <a:lnTo>
                  <a:pt x="768672" y="75526"/>
                </a:lnTo>
                <a:close/>
              </a:path>
              <a:path w="841375" h="228600">
                <a:moveTo>
                  <a:pt x="612093" y="76195"/>
                </a:moveTo>
                <a:lnTo>
                  <a:pt x="0" y="86931"/>
                </a:lnTo>
                <a:lnTo>
                  <a:pt x="1346" y="163118"/>
                </a:lnTo>
                <a:lnTo>
                  <a:pt x="613431" y="152382"/>
                </a:lnTo>
                <a:lnTo>
                  <a:pt x="612093" y="76195"/>
                </a:lnTo>
                <a:close/>
              </a:path>
              <a:path w="841375" h="228600">
                <a:moveTo>
                  <a:pt x="650189" y="75526"/>
                </a:moveTo>
                <a:lnTo>
                  <a:pt x="612093" y="76195"/>
                </a:lnTo>
                <a:lnTo>
                  <a:pt x="613431" y="152382"/>
                </a:lnTo>
                <a:lnTo>
                  <a:pt x="651522" y="151714"/>
                </a:lnTo>
                <a:lnTo>
                  <a:pt x="650189" y="75526"/>
                </a:lnTo>
                <a:close/>
              </a:path>
              <a:path w="841375" h="228600">
                <a:moveTo>
                  <a:pt x="610755" y="0"/>
                </a:moveTo>
                <a:lnTo>
                  <a:pt x="612093" y="76195"/>
                </a:lnTo>
                <a:lnTo>
                  <a:pt x="650189" y="75526"/>
                </a:lnTo>
                <a:lnTo>
                  <a:pt x="768672" y="75526"/>
                </a:lnTo>
                <a:lnTo>
                  <a:pt x="610755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1006" y="2329218"/>
            <a:ext cx="1082040" cy="267970"/>
          </a:xfrm>
          <a:custGeom>
            <a:avLst/>
            <a:gdLst/>
            <a:ahLst/>
            <a:cxnLst/>
            <a:rect l="l" t="t" r="r" b="b"/>
            <a:pathLst>
              <a:path w="1082040" h="267969">
                <a:moveTo>
                  <a:pt x="850143" y="191945"/>
                </a:moveTo>
                <a:lnTo>
                  <a:pt x="839800" y="267449"/>
                </a:lnTo>
                <a:lnTo>
                  <a:pt x="1046810" y="197116"/>
                </a:lnTo>
                <a:lnTo>
                  <a:pt x="887895" y="197116"/>
                </a:lnTo>
                <a:lnTo>
                  <a:pt x="850143" y="191945"/>
                </a:lnTo>
                <a:close/>
              </a:path>
              <a:path w="1082040" h="267969">
                <a:moveTo>
                  <a:pt x="860483" y="116456"/>
                </a:moveTo>
                <a:lnTo>
                  <a:pt x="850143" y="191945"/>
                </a:lnTo>
                <a:lnTo>
                  <a:pt x="887895" y="197116"/>
                </a:lnTo>
                <a:lnTo>
                  <a:pt x="898232" y="121627"/>
                </a:lnTo>
                <a:lnTo>
                  <a:pt x="860483" y="116456"/>
                </a:lnTo>
                <a:close/>
              </a:path>
              <a:path w="1082040" h="267969">
                <a:moveTo>
                  <a:pt x="870826" y="40957"/>
                </a:moveTo>
                <a:lnTo>
                  <a:pt x="860483" y="116456"/>
                </a:lnTo>
                <a:lnTo>
                  <a:pt x="898232" y="121627"/>
                </a:lnTo>
                <a:lnTo>
                  <a:pt x="887895" y="197116"/>
                </a:lnTo>
                <a:lnTo>
                  <a:pt x="1046810" y="197116"/>
                </a:lnTo>
                <a:lnTo>
                  <a:pt x="1081798" y="185229"/>
                </a:lnTo>
                <a:lnTo>
                  <a:pt x="870826" y="40957"/>
                </a:lnTo>
                <a:close/>
              </a:path>
              <a:path w="1082040" h="267969">
                <a:moveTo>
                  <a:pt x="10337" y="0"/>
                </a:moveTo>
                <a:lnTo>
                  <a:pt x="0" y="75488"/>
                </a:lnTo>
                <a:lnTo>
                  <a:pt x="850143" y="191945"/>
                </a:lnTo>
                <a:lnTo>
                  <a:pt x="860483" y="116456"/>
                </a:lnTo>
                <a:lnTo>
                  <a:pt x="10337" y="0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47005" y="1763711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35" dirty="0">
                <a:latin typeface="Times New Roman"/>
                <a:cs typeface="Times New Roman"/>
              </a:rPr>
              <a:t>VA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847152" y="1992311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Times New Roman"/>
                <a:cs typeface="Times New Roman"/>
              </a:rPr>
              <a:t>PA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8750" y="1462532"/>
            <a:ext cx="4255770" cy="158305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0" marR="5080" indent="-114300">
              <a:lnSpc>
                <a:spcPts val="5780"/>
              </a:lnSpc>
              <a:spcBef>
                <a:spcPts val="875"/>
              </a:spcBef>
            </a:pP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Base </a:t>
            </a:r>
            <a:r>
              <a:rPr sz="54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5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Bound  Segmentation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982" y="3141979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19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7382"/>
            <a:ext cx="124460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0" spc="1470" dirty="0">
                <a:latin typeface="Bandal"/>
                <a:cs typeface="Bandal"/>
              </a:rPr>
              <a:t>목차</a:t>
            </a:r>
            <a:endParaRPr sz="47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4203065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WenQuanYi Micro Hei"/>
                <a:cs typeface="WenQuanYi Micro Hei"/>
              </a:rPr>
              <a:t>강의</a:t>
            </a:r>
            <a:r>
              <a:rPr sz="2800" spc="60" dirty="0">
                <a:latin typeface="WenQuanYi Micro Hei"/>
                <a:cs typeface="WenQuanYi Micro Hei"/>
              </a:rPr>
              <a:t> </a:t>
            </a:r>
            <a:r>
              <a:rPr sz="2800" spc="-165" dirty="0">
                <a:latin typeface="WenQuanYi Micro Hei"/>
                <a:cs typeface="WenQuanYi Micro Hei"/>
              </a:rPr>
              <a:t>개요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5" dirty="0">
                <a:latin typeface="WenQuanYi Micro Hei"/>
                <a:cs typeface="WenQuanYi Micro Hei"/>
              </a:rPr>
              <a:t>OS </a:t>
            </a:r>
            <a:r>
              <a:rPr sz="2800" spc="-170" dirty="0">
                <a:latin typeface="WenQuanYi Micro Hei"/>
                <a:cs typeface="WenQuanYi Micro Hei"/>
              </a:rPr>
              <a:t>이론 강의</a:t>
            </a:r>
            <a:r>
              <a:rPr sz="2800" spc="-370" dirty="0">
                <a:latin typeface="WenQuanYi Micro Hei"/>
                <a:cs typeface="WenQuanYi Micro Hei"/>
              </a:rPr>
              <a:t> </a:t>
            </a:r>
            <a:r>
              <a:rPr sz="2800" spc="140" dirty="0">
                <a:latin typeface="WenQuanYi Micro Hei"/>
                <a:cs typeface="WenQuanYi Micro Hei"/>
              </a:rPr>
              <a:t>(8/29~9/2)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552" y="2011171"/>
            <a:ext cx="2731135" cy="1193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80" dirty="0">
                <a:latin typeface="WenQuanYi Micro Hei"/>
                <a:cs typeface="WenQuanYi Micro Hei"/>
              </a:rPr>
              <a:t>OS </a:t>
            </a:r>
            <a:r>
              <a:rPr sz="2400" spc="-65" dirty="0">
                <a:latin typeface="WenQuanYi Micro Hei"/>
                <a:cs typeface="WenQuanYi Micro Hei"/>
              </a:rPr>
              <a:t>개론,</a:t>
            </a:r>
            <a:r>
              <a:rPr sz="2400" spc="-40" dirty="0">
                <a:latin typeface="WenQuanYi Micro Hei"/>
                <a:cs typeface="WenQuanYi Micro Hei"/>
              </a:rPr>
              <a:t> </a:t>
            </a:r>
            <a:r>
              <a:rPr sz="2400" spc="-110" dirty="0">
                <a:latin typeface="WenQuanYi Micro Hei"/>
                <a:cs typeface="WenQuanYi Micro Hei"/>
              </a:rPr>
              <a:t>프로세스.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95" dirty="0">
                <a:latin typeface="WenQuanYi Micro Hei"/>
                <a:cs typeface="WenQuanYi Micro Hei"/>
              </a:rPr>
              <a:t>병렬성.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85" dirty="0">
                <a:latin typeface="WenQuanYi Micro Hei"/>
                <a:cs typeface="WenQuanYi Micro Hei"/>
              </a:rPr>
              <a:t>메모리,</a:t>
            </a:r>
            <a:r>
              <a:rPr sz="2400" spc="35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IPC.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8277" y="2011171"/>
            <a:ext cx="1622425" cy="1193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245" dirty="0">
                <a:latin typeface="WenQuanYi Micro Hei"/>
                <a:cs typeface="WenQuanYi Micro Hei"/>
              </a:rPr>
              <a:t>+ </a:t>
            </a:r>
            <a:r>
              <a:rPr sz="2400" spc="-10" dirty="0">
                <a:latin typeface="WenQuanYi Micro Hei"/>
                <a:cs typeface="WenQuanYi Micro Hei"/>
              </a:rPr>
              <a:t>mini</a:t>
            </a:r>
            <a:r>
              <a:rPr sz="2400" spc="-235" dirty="0">
                <a:latin typeface="WenQuanYi Micro Hei"/>
                <a:cs typeface="WenQuanYi Micro Hei"/>
              </a:rPr>
              <a:t> </a:t>
            </a:r>
            <a:r>
              <a:rPr sz="2400" spc="-155" dirty="0">
                <a:latin typeface="WenQuanYi Micro Hei"/>
                <a:cs typeface="WenQuanYi Micro Hei"/>
              </a:rPr>
              <a:t>실습</a:t>
            </a:r>
            <a:endParaRPr sz="2400">
              <a:latin typeface="WenQuanYi Micro Hei"/>
              <a:cs typeface="WenQuanYi Micro Hei"/>
            </a:endParaRPr>
          </a:p>
          <a:p>
            <a:pPr marL="28575">
              <a:lnSpc>
                <a:spcPct val="100000"/>
              </a:lnSpc>
              <a:spcBef>
                <a:spcPts val="215"/>
              </a:spcBef>
            </a:pPr>
            <a:r>
              <a:rPr sz="2400" spc="245" dirty="0">
                <a:latin typeface="WenQuanYi Micro Hei"/>
                <a:cs typeface="WenQuanYi Micro Hei"/>
              </a:rPr>
              <a:t>+ </a:t>
            </a:r>
            <a:r>
              <a:rPr sz="2400" spc="-10" dirty="0">
                <a:latin typeface="WenQuanYi Micro Hei"/>
                <a:cs typeface="WenQuanYi Micro Hei"/>
              </a:rPr>
              <a:t>mini</a:t>
            </a:r>
            <a:r>
              <a:rPr sz="2400" spc="-235" dirty="0">
                <a:latin typeface="WenQuanYi Micro Hei"/>
                <a:cs typeface="WenQuanYi Micro Hei"/>
              </a:rPr>
              <a:t> </a:t>
            </a:r>
            <a:r>
              <a:rPr sz="2400" spc="-155" dirty="0">
                <a:latin typeface="WenQuanYi Micro Hei"/>
                <a:cs typeface="WenQuanYi Micro Hei"/>
              </a:rPr>
              <a:t>실습</a:t>
            </a:r>
            <a:endParaRPr sz="2400">
              <a:latin typeface="WenQuanYi Micro Hei"/>
              <a:cs typeface="WenQuanYi Micro Hei"/>
            </a:endParaRPr>
          </a:p>
          <a:p>
            <a:pPr marL="60325">
              <a:lnSpc>
                <a:spcPct val="100000"/>
              </a:lnSpc>
              <a:spcBef>
                <a:spcPts val="120"/>
              </a:spcBef>
            </a:pPr>
            <a:r>
              <a:rPr sz="2400" spc="245" dirty="0">
                <a:latin typeface="WenQuanYi Micro Hei"/>
                <a:cs typeface="WenQuanYi Micro Hei"/>
              </a:rPr>
              <a:t>+ </a:t>
            </a:r>
            <a:r>
              <a:rPr sz="2400" spc="-10" dirty="0">
                <a:latin typeface="WenQuanYi Micro Hei"/>
                <a:cs typeface="WenQuanYi Micro Hei"/>
              </a:rPr>
              <a:t>mini</a:t>
            </a:r>
            <a:r>
              <a:rPr sz="2400" spc="-225" dirty="0">
                <a:latin typeface="WenQuanYi Micro Hei"/>
                <a:cs typeface="WenQuanYi Micro Hei"/>
              </a:rPr>
              <a:t> </a:t>
            </a:r>
            <a:r>
              <a:rPr sz="2400" spc="-155" dirty="0">
                <a:latin typeface="WenQuanYi Micro Hei"/>
                <a:cs typeface="WenQuanYi Micro Hei"/>
              </a:rPr>
              <a:t>실습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352" y="3178556"/>
            <a:ext cx="7716520" cy="25006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WenQuanYi Micro Hei"/>
                <a:cs typeface="WenQuanYi Micro Hei"/>
              </a:rPr>
              <a:t>파일시스템, 네트워킹. </a:t>
            </a:r>
            <a:r>
              <a:rPr sz="2400" spc="245" dirty="0">
                <a:latin typeface="WenQuanYi Micro Hei"/>
                <a:cs typeface="WenQuanYi Micro Hei"/>
              </a:rPr>
              <a:t>+ </a:t>
            </a:r>
            <a:r>
              <a:rPr sz="2400" spc="-10" dirty="0">
                <a:latin typeface="WenQuanYi Micro Hei"/>
                <a:cs typeface="WenQuanYi Micro Hei"/>
              </a:rPr>
              <a:t>mini</a:t>
            </a:r>
            <a:r>
              <a:rPr sz="2400" spc="155" dirty="0">
                <a:latin typeface="WenQuanYi Micro Hei"/>
                <a:cs typeface="WenQuanYi Micro Hei"/>
              </a:rPr>
              <a:t> </a:t>
            </a:r>
            <a:r>
              <a:rPr sz="2400" spc="-155" dirty="0">
                <a:latin typeface="WenQuanYi Micro Hei"/>
                <a:cs typeface="WenQuanYi Micro Hei"/>
              </a:rPr>
              <a:t>실습</a:t>
            </a:r>
            <a:endParaRPr sz="2400">
              <a:latin typeface="WenQuanYi Micro Hei"/>
              <a:cs typeface="WenQuanYi Micro Hei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5" dirty="0">
                <a:latin typeface="WenQuanYi Micro Hei"/>
                <a:cs typeface="WenQuanYi Micro Hei"/>
              </a:rPr>
              <a:t>클라우드 컴퓨팅 </a:t>
            </a:r>
            <a:r>
              <a:rPr sz="2400" spc="-145" dirty="0">
                <a:latin typeface="WenQuanYi Micro Hei"/>
                <a:cs typeface="WenQuanYi Micro Hei"/>
              </a:rPr>
              <a:t>및 </a:t>
            </a:r>
            <a:r>
              <a:rPr sz="2400" spc="-155" dirty="0">
                <a:latin typeface="WenQuanYi Micro Hei"/>
                <a:cs typeface="WenQuanYi Micro Hei"/>
              </a:rPr>
              <a:t>시스템</a:t>
            </a:r>
            <a:r>
              <a:rPr sz="2400" spc="-310" dirty="0">
                <a:latin typeface="WenQuanYi Micro Hei"/>
                <a:cs typeface="WenQuanYi Micro Hei"/>
              </a:rPr>
              <a:t> </a:t>
            </a:r>
            <a:r>
              <a:rPr sz="2400" spc="-155" dirty="0">
                <a:latin typeface="WenQuanYi Micro Hei"/>
                <a:cs typeface="WenQuanYi Micro Hei"/>
              </a:rPr>
              <a:t>관리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5" dirty="0">
                <a:latin typeface="WenQuanYi Micro Hei"/>
                <a:cs typeface="WenQuanYi Micro Hei"/>
              </a:rPr>
              <a:t>OS </a:t>
            </a:r>
            <a:r>
              <a:rPr sz="2800" spc="-170" dirty="0">
                <a:latin typeface="WenQuanYi Micro Hei"/>
                <a:cs typeface="WenQuanYi Micro Hei"/>
              </a:rPr>
              <a:t>실습 강의</a:t>
            </a:r>
            <a:r>
              <a:rPr sz="2800" spc="-305" dirty="0">
                <a:latin typeface="WenQuanYi Micro Hei"/>
                <a:cs typeface="WenQuanYi Micro Hei"/>
              </a:rPr>
              <a:t> </a:t>
            </a:r>
            <a:r>
              <a:rPr sz="2800" spc="140" dirty="0">
                <a:latin typeface="WenQuanYi Micro Hei"/>
                <a:cs typeface="WenQuanYi Micro Hei"/>
              </a:rPr>
              <a:t>(9/19~9/23)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5" dirty="0">
                <a:latin typeface="WenQuanYi Micro Hei"/>
                <a:cs typeface="WenQuanYi Micro Hei"/>
              </a:rPr>
              <a:t>리눅스 </a:t>
            </a:r>
            <a:r>
              <a:rPr sz="2400" spc="-150" dirty="0">
                <a:latin typeface="WenQuanYi Micro Hei"/>
                <a:cs typeface="WenQuanYi Micro Hei"/>
              </a:rPr>
              <a:t>개발 환경 구축 </a:t>
            </a:r>
            <a:r>
              <a:rPr sz="2400" spc="-145" dirty="0">
                <a:latin typeface="WenQuanYi Micro Hei"/>
                <a:cs typeface="WenQuanYi Micro Hei"/>
              </a:rPr>
              <a:t>및 쉘</a:t>
            </a:r>
            <a:r>
              <a:rPr sz="2400" spc="265" dirty="0">
                <a:latin typeface="WenQuanYi Micro Hei"/>
                <a:cs typeface="WenQuanYi Micro Hei"/>
              </a:rPr>
              <a:t> </a:t>
            </a:r>
            <a:r>
              <a:rPr sz="2400" spc="-155" dirty="0">
                <a:latin typeface="WenQuanYi Micro Hei"/>
                <a:cs typeface="WenQuanYi Micro Hei"/>
              </a:rPr>
              <a:t>프로그래밍 </a:t>
            </a:r>
            <a:r>
              <a:rPr sz="2400" spc="114" dirty="0">
                <a:latin typeface="WenQuanYi Micro Hei"/>
                <a:cs typeface="WenQuanYi Micro Hei"/>
              </a:rPr>
              <a:t>(1d)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5" dirty="0">
                <a:latin typeface="WenQuanYi Micro Hei"/>
                <a:cs typeface="WenQuanYi Micro Hei"/>
              </a:rPr>
              <a:t>다중쓰레드 자료구조 </a:t>
            </a:r>
            <a:r>
              <a:rPr sz="2400" spc="-150" dirty="0">
                <a:latin typeface="WenQuanYi Micro Hei"/>
                <a:cs typeface="WenQuanYi Micro Hei"/>
              </a:rPr>
              <a:t>실습 </a:t>
            </a:r>
            <a:r>
              <a:rPr sz="2400" spc="-155" dirty="0">
                <a:latin typeface="WenQuanYi Micro Hei"/>
                <a:cs typeface="WenQuanYi Micro Hei"/>
              </a:rPr>
              <a:t>프로젝트</a:t>
            </a:r>
            <a:r>
              <a:rPr sz="2400" spc="-305" dirty="0">
                <a:latin typeface="WenQuanYi Micro Hei"/>
                <a:cs typeface="WenQuanYi Micro Hei"/>
              </a:rPr>
              <a:t> </a:t>
            </a:r>
            <a:r>
              <a:rPr sz="2400" spc="114" dirty="0">
                <a:latin typeface="WenQuanYi Micro Hei"/>
                <a:cs typeface="WenQuanYi Micro Hei"/>
              </a:rPr>
              <a:t>(2d)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80" dirty="0">
                <a:latin typeface="WenQuanYi Micro Hei"/>
                <a:cs typeface="WenQuanYi Micro Hei"/>
              </a:rPr>
              <a:t>AWS </a:t>
            </a:r>
            <a:r>
              <a:rPr sz="2400" spc="-150" dirty="0">
                <a:latin typeface="WenQuanYi Micro Hei"/>
                <a:cs typeface="WenQuanYi Micro Hei"/>
              </a:rPr>
              <a:t>실습 </a:t>
            </a:r>
            <a:r>
              <a:rPr sz="2400" spc="-145" dirty="0">
                <a:latin typeface="WenQuanYi Micro Hei"/>
                <a:cs typeface="WenQuanYi Micro Hei"/>
              </a:rPr>
              <a:t>및 </a:t>
            </a:r>
            <a:r>
              <a:rPr sz="2400" spc="10" dirty="0">
                <a:latin typeface="WenQuanYi Micro Hei"/>
                <a:cs typeface="WenQuanYi Micro Hei"/>
              </a:rPr>
              <a:t>WordPress </a:t>
            </a:r>
            <a:r>
              <a:rPr sz="2400" spc="-150" dirty="0">
                <a:latin typeface="WenQuanYi Micro Hei"/>
                <a:cs typeface="WenQuanYi Micro Hei"/>
              </a:rPr>
              <a:t>기반 </a:t>
            </a:r>
            <a:r>
              <a:rPr sz="2400" spc="35" dirty="0">
                <a:latin typeface="WenQuanYi Micro Hei"/>
                <a:cs typeface="WenQuanYi Micro Hei"/>
              </a:rPr>
              <a:t>DB </a:t>
            </a:r>
            <a:r>
              <a:rPr sz="2400" spc="-150" dirty="0">
                <a:latin typeface="WenQuanYi Micro Hei"/>
                <a:cs typeface="WenQuanYi Micro Hei"/>
              </a:rPr>
              <a:t>실습 </a:t>
            </a:r>
            <a:r>
              <a:rPr sz="2400" spc="-155" dirty="0">
                <a:latin typeface="WenQuanYi Micro Hei"/>
                <a:cs typeface="WenQuanYi Micro Hei"/>
              </a:rPr>
              <a:t>프로젝트</a:t>
            </a:r>
            <a:r>
              <a:rPr sz="2400" spc="229" dirty="0">
                <a:latin typeface="WenQuanYi Micro Hei"/>
                <a:cs typeface="WenQuanYi Micro Hei"/>
              </a:rPr>
              <a:t> </a:t>
            </a:r>
            <a:r>
              <a:rPr sz="2400" spc="114" dirty="0">
                <a:latin typeface="WenQuanYi Micro Hei"/>
                <a:cs typeface="WenQuanYi Micro Hei"/>
              </a:rPr>
              <a:t>(2d)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0"/>
            <a:ext cx="807275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z="3600" spc="-5" dirty="0"/>
              <a:t>Limitation </a:t>
            </a:r>
            <a:r>
              <a:rPr sz="3600" dirty="0"/>
              <a:t>of</a:t>
            </a:r>
            <a:r>
              <a:rPr sz="3600" spc="-5" dirty="0"/>
              <a:t> B&amp;B</a:t>
            </a:r>
            <a:endParaRPr sz="3600"/>
          </a:p>
          <a:p>
            <a:pPr marL="12700">
              <a:lnSpc>
                <a:spcPts val="4115"/>
              </a:lnSpc>
            </a:pPr>
            <a:r>
              <a:rPr sz="3500" b="0" spc="95" dirty="0">
                <a:latin typeface="Wingdings"/>
                <a:cs typeface="Wingdings"/>
              </a:rPr>
              <a:t></a:t>
            </a:r>
            <a:r>
              <a:rPr sz="3500" b="0" spc="95" dirty="0">
                <a:latin typeface="Times New Roman"/>
                <a:cs typeface="Times New Roman"/>
              </a:rPr>
              <a:t> </a:t>
            </a:r>
            <a:r>
              <a:rPr sz="3600" spc="-5" dirty="0"/>
              <a:t>only allows contiguous </a:t>
            </a:r>
            <a:r>
              <a:rPr sz="3600" dirty="0"/>
              <a:t>memory</a:t>
            </a:r>
            <a:r>
              <a:rPr sz="3600" spc="-90" dirty="0"/>
              <a:t> </a:t>
            </a:r>
            <a:r>
              <a:rPr sz="3600" spc="-15" dirty="0"/>
              <a:t>region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7225" y="1776412"/>
            <a:ext cx="914400" cy="91440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175" y="1776412"/>
            <a:ext cx="1600200" cy="914400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455295" marR="158750" indent="-292100">
              <a:lnSpc>
                <a:spcPct val="101899"/>
              </a:lnSpc>
              <a:spcBef>
                <a:spcPts val="130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bound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4800" y="1741487"/>
            <a:ext cx="1265555" cy="76200"/>
          </a:xfrm>
          <a:custGeom>
            <a:avLst/>
            <a:gdLst/>
            <a:ahLst/>
            <a:cxnLst/>
            <a:rect l="l" t="t" r="r" b="b"/>
            <a:pathLst>
              <a:path w="12655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0" y="41275"/>
                </a:lnTo>
                <a:lnTo>
                  <a:pt x="63500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1265554" h="76200">
                <a:moveTo>
                  <a:pt x="76200" y="34925"/>
                </a:moveTo>
                <a:lnTo>
                  <a:pt x="63500" y="34925"/>
                </a:lnTo>
                <a:lnTo>
                  <a:pt x="63500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1265554" h="76200">
                <a:moveTo>
                  <a:pt x="1265059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1265059" y="41275"/>
                </a:lnTo>
                <a:lnTo>
                  <a:pt x="1265059" y="349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4800" y="2649537"/>
            <a:ext cx="1263015" cy="76200"/>
          </a:xfrm>
          <a:custGeom>
            <a:avLst/>
            <a:gdLst/>
            <a:ahLst/>
            <a:cxnLst/>
            <a:rect l="l" t="t" r="r" b="b"/>
            <a:pathLst>
              <a:path w="12630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0" y="41275"/>
                </a:lnTo>
                <a:lnTo>
                  <a:pt x="63500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1263014" h="76200">
                <a:moveTo>
                  <a:pt x="76200" y="34925"/>
                </a:moveTo>
                <a:lnTo>
                  <a:pt x="63500" y="34925"/>
                </a:lnTo>
                <a:lnTo>
                  <a:pt x="63500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1263014" h="76200">
                <a:moveTo>
                  <a:pt x="1262735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1262735" y="41275"/>
                </a:lnTo>
                <a:lnTo>
                  <a:pt x="1262735" y="349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27225" y="3757612"/>
            <a:ext cx="914400" cy="91440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1025" y="2767012"/>
            <a:ext cx="914400" cy="91440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1300" y="1779587"/>
            <a:ext cx="76200" cy="2891790"/>
          </a:xfrm>
          <a:custGeom>
            <a:avLst/>
            <a:gdLst/>
            <a:ahLst/>
            <a:cxnLst/>
            <a:rect l="l" t="t" r="r" b="b"/>
            <a:pathLst>
              <a:path w="76200" h="2891790">
                <a:moveTo>
                  <a:pt x="34925" y="2815043"/>
                </a:moveTo>
                <a:lnTo>
                  <a:pt x="0" y="2815043"/>
                </a:lnTo>
                <a:lnTo>
                  <a:pt x="38100" y="2891243"/>
                </a:lnTo>
                <a:lnTo>
                  <a:pt x="69850" y="2827743"/>
                </a:lnTo>
                <a:lnTo>
                  <a:pt x="34925" y="2827743"/>
                </a:lnTo>
                <a:lnTo>
                  <a:pt x="34925" y="2815043"/>
                </a:lnTo>
                <a:close/>
              </a:path>
              <a:path w="76200" h="2891790">
                <a:moveTo>
                  <a:pt x="41275" y="0"/>
                </a:moveTo>
                <a:lnTo>
                  <a:pt x="34925" y="0"/>
                </a:lnTo>
                <a:lnTo>
                  <a:pt x="34925" y="2827743"/>
                </a:lnTo>
                <a:lnTo>
                  <a:pt x="41275" y="2827743"/>
                </a:lnTo>
                <a:lnTo>
                  <a:pt x="41275" y="0"/>
                </a:lnTo>
                <a:close/>
              </a:path>
              <a:path w="76200" h="2891790">
                <a:moveTo>
                  <a:pt x="76200" y="2815043"/>
                </a:moveTo>
                <a:lnTo>
                  <a:pt x="41275" y="2815043"/>
                </a:lnTo>
                <a:lnTo>
                  <a:pt x="41275" y="2827743"/>
                </a:lnTo>
                <a:lnTo>
                  <a:pt x="69850" y="2827743"/>
                </a:lnTo>
                <a:lnTo>
                  <a:pt x="76200" y="2815043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7175" y="1776412"/>
            <a:ext cx="914400" cy="91440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8806" y="1350961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9250" algn="l"/>
              </a:tabLst>
            </a:pP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cal add</a:t>
            </a:r>
            <a:r>
              <a:rPr sz="1800" spc="-10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.	</a:t>
            </a:r>
            <a:r>
              <a:rPr sz="1800" spc="-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61330" y="1350961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1263" y="2601911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0x1000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9189" y="159226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4023" y="3605212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0x2000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2966" y="2601911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0x1000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704" y="1592261"/>
            <a:ext cx="125095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ts val="193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ts val="1930"/>
              </a:lnSpc>
            </a:pPr>
            <a:r>
              <a:rPr sz="1800" spc="-5" dirty="0">
                <a:latin typeface="Times New Roman"/>
                <a:cs typeface="Times New Roman"/>
              </a:rPr>
              <a:t>physical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0871" y="5253101"/>
            <a:ext cx="10452735" cy="10388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800" dirty="0">
                <a:latin typeface="Times New Roman"/>
                <a:cs typeface="Times New Roman"/>
              </a:rPr>
              <a:t>0x4000</a:t>
            </a:r>
            <a:endParaRPr sz="1800">
              <a:latin typeface="Times New Roman"/>
              <a:cs typeface="Times New Roman"/>
            </a:endParaRPr>
          </a:p>
          <a:p>
            <a:pPr marL="925830">
              <a:lnSpc>
                <a:spcPct val="100000"/>
              </a:lnSpc>
              <a:spcBef>
                <a:spcPts val="725"/>
              </a:spcBef>
            </a:pPr>
            <a:r>
              <a:rPr sz="1800" spc="-5" dirty="0">
                <a:latin typeface="Times New Roman"/>
                <a:cs typeface="Times New Roman"/>
              </a:rPr>
              <a:t>Fragmentation</a:t>
            </a:r>
            <a:endParaRPr sz="1800">
              <a:latin typeface="Times New Roman"/>
              <a:cs typeface="Times New Roman"/>
            </a:endParaRPr>
          </a:p>
          <a:p>
            <a:pPr marL="925830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latin typeface="Times New Roman"/>
                <a:cs typeface="Times New Roman"/>
              </a:rPr>
              <a:t>total empty region size: </a:t>
            </a:r>
            <a:r>
              <a:rPr sz="1800" dirty="0">
                <a:latin typeface="Times New Roman"/>
                <a:cs typeface="Times New Roman"/>
              </a:rPr>
              <a:t>0x2000 = </a:t>
            </a:r>
            <a:r>
              <a:rPr sz="1800" spc="-5" dirty="0">
                <a:latin typeface="Times New Roman"/>
                <a:cs typeface="Times New Roman"/>
              </a:rPr>
              <a:t>8KB, </a:t>
            </a:r>
            <a:r>
              <a:rPr sz="1800" dirty="0">
                <a:latin typeface="Times New Roman"/>
                <a:cs typeface="Times New Roman"/>
              </a:rPr>
              <a:t>however we cannot </a:t>
            </a:r>
            <a:r>
              <a:rPr sz="1800" spc="-5" dirty="0">
                <a:latin typeface="Times New Roman"/>
                <a:cs typeface="Times New Roman"/>
              </a:rPr>
              <a:t>allocate P4, which </a:t>
            </a:r>
            <a:r>
              <a:rPr sz="1800" dirty="0">
                <a:latin typeface="Times New Roman"/>
                <a:cs typeface="Times New Roman"/>
              </a:rPr>
              <a:t>has 5KB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0871" y="4489132"/>
            <a:ext cx="4338955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latin typeface="Times New Roman"/>
                <a:cs typeface="Times New Roman"/>
              </a:rPr>
              <a:t>0x3000</a:t>
            </a:r>
            <a:endParaRPr sz="1800">
              <a:latin typeface="Times New Roman"/>
              <a:cs typeface="Times New Roman"/>
            </a:endParaRPr>
          </a:p>
          <a:p>
            <a:pPr marL="157353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Times New Roman"/>
                <a:cs typeface="Times New Roman"/>
              </a:rPr>
              <a:t>empty </a:t>
            </a:r>
            <a:r>
              <a:rPr sz="1800" dirty="0">
                <a:latin typeface="Times New Roman"/>
                <a:cs typeface="Times New Roman"/>
              </a:rPr>
              <a:t>range: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0x3000~0x4000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95954" y="3535362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0x1000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23880" y="253206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7175" y="3770312"/>
            <a:ext cx="914400" cy="91440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6966" y="3052761"/>
            <a:ext cx="277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empty </a:t>
            </a:r>
            <a:r>
              <a:rPr sz="1800" dirty="0">
                <a:latin typeface="Times New Roman"/>
                <a:cs typeface="Times New Roman"/>
              </a:rPr>
              <a:t>range: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0x1000~0x2000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0"/>
            <a:ext cx="807275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z="3600" spc="-5" dirty="0"/>
              <a:t>Limitation </a:t>
            </a:r>
            <a:r>
              <a:rPr sz="3600" dirty="0"/>
              <a:t>of</a:t>
            </a:r>
            <a:r>
              <a:rPr sz="3600" spc="-5" dirty="0"/>
              <a:t> B&amp;B</a:t>
            </a:r>
            <a:endParaRPr sz="3600"/>
          </a:p>
          <a:p>
            <a:pPr marL="12700">
              <a:lnSpc>
                <a:spcPts val="4115"/>
              </a:lnSpc>
            </a:pPr>
            <a:r>
              <a:rPr sz="3500" b="0" spc="95" dirty="0">
                <a:latin typeface="Wingdings"/>
                <a:cs typeface="Wingdings"/>
              </a:rPr>
              <a:t></a:t>
            </a:r>
            <a:r>
              <a:rPr sz="3500" b="0" spc="95" dirty="0">
                <a:latin typeface="Times New Roman"/>
                <a:cs typeface="Times New Roman"/>
              </a:rPr>
              <a:t> </a:t>
            </a:r>
            <a:r>
              <a:rPr sz="3600" spc="-5" dirty="0"/>
              <a:t>only allows contiguous </a:t>
            </a:r>
            <a:r>
              <a:rPr sz="3600" dirty="0"/>
              <a:t>memory</a:t>
            </a:r>
            <a:r>
              <a:rPr sz="3600" spc="-90" dirty="0"/>
              <a:t> </a:t>
            </a:r>
            <a:r>
              <a:rPr sz="3600" spc="-15" dirty="0"/>
              <a:t>region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568" y="1552384"/>
            <a:ext cx="889635" cy="889635"/>
          </a:xfrm>
          <a:prstGeom prst="rect">
            <a:avLst/>
          </a:prstGeom>
          <a:solidFill>
            <a:srgbClr val="4472C4"/>
          </a:solidFill>
          <a:ln w="12356">
            <a:solidFill>
              <a:srgbClr val="2F528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750" spc="-5" dirty="0">
                <a:solidFill>
                  <a:srgbClr val="FFFFFF"/>
                </a:solidFill>
                <a:latin typeface="Times New Roman"/>
                <a:cs typeface="Times New Roman"/>
              </a:rPr>
              <a:t>P1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0126" y="1552384"/>
            <a:ext cx="1557020" cy="889635"/>
          </a:xfrm>
          <a:prstGeom prst="rect">
            <a:avLst/>
          </a:prstGeom>
          <a:solidFill>
            <a:srgbClr val="A5A5A5"/>
          </a:solidFill>
          <a:ln w="12356">
            <a:solidFill>
              <a:srgbClr val="78787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442595" marR="154305" indent="-284480">
              <a:lnSpc>
                <a:spcPct val="101899"/>
              </a:lnSpc>
              <a:spcBef>
                <a:spcPts val="1275"/>
              </a:spcBef>
            </a:pPr>
            <a:r>
              <a:rPr sz="1750" spc="-5" dirty="0">
                <a:solidFill>
                  <a:srgbClr val="FFFFFF"/>
                </a:solidFill>
                <a:latin typeface="Times New Roman"/>
                <a:cs typeface="Times New Roman"/>
              </a:rPr>
              <a:t>base </a:t>
            </a:r>
            <a:r>
              <a:rPr sz="17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75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FFFFFF"/>
                </a:solidFill>
                <a:latin typeface="Times New Roman"/>
                <a:cs typeface="Times New Roman"/>
              </a:rPr>
              <a:t>bound  </a:t>
            </a:r>
            <a:r>
              <a:rPr sz="1750" spc="-5" dirty="0">
                <a:solidFill>
                  <a:srgbClr val="FFFFFF"/>
                </a:solidFill>
                <a:latin typeface="Times New Roman"/>
                <a:cs typeface="Times New Roman"/>
              </a:rPr>
              <a:t>register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7302" y="1518399"/>
            <a:ext cx="1231265" cy="74295"/>
          </a:xfrm>
          <a:custGeom>
            <a:avLst/>
            <a:gdLst/>
            <a:ahLst/>
            <a:cxnLst/>
            <a:rect l="l" t="t" r="r" b="b"/>
            <a:pathLst>
              <a:path w="1231264" h="74294">
                <a:moveTo>
                  <a:pt x="74129" y="0"/>
                </a:moveTo>
                <a:lnTo>
                  <a:pt x="0" y="37071"/>
                </a:lnTo>
                <a:lnTo>
                  <a:pt x="74129" y="74142"/>
                </a:lnTo>
                <a:lnTo>
                  <a:pt x="74129" y="40157"/>
                </a:lnTo>
                <a:lnTo>
                  <a:pt x="61772" y="40157"/>
                </a:lnTo>
                <a:lnTo>
                  <a:pt x="61772" y="33985"/>
                </a:lnTo>
                <a:lnTo>
                  <a:pt x="74129" y="33985"/>
                </a:lnTo>
                <a:lnTo>
                  <a:pt x="74129" y="0"/>
                </a:lnTo>
                <a:close/>
              </a:path>
              <a:path w="1231264" h="74294">
                <a:moveTo>
                  <a:pt x="74129" y="33985"/>
                </a:moveTo>
                <a:lnTo>
                  <a:pt x="61772" y="33985"/>
                </a:lnTo>
                <a:lnTo>
                  <a:pt x="61772" y="40157"/>
                </a:lnTo>
                <a:lnTo>
                  <a:pt x="74129" y="40157"/>
                </a:lnTo>
                <a:lnTo>
                  <a:pt x="74129" y="33985"/>
                </a:lnTo>
                <a:close/>
              </a:path>
              <a:path w="1231264" h="74294">
                <a:moveTo>
                  <a:pt x="1230795" y="33985"/>
                </a:moveTo>
                <a:lnTo>
                  <a:pt x="74129" y="33985"/>
                </a:lnTo>
                <a:lnTo>
                  <a:pt x="74129" y="40157"/>
                </a:lnTo>
                <a:lnTo>
                  <a:pt x="1230795" y="40157"/>
                </a:lnTo>
                <a:lnTo>
                  <a:pt x="1230795" y="3398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7302" y="2401862"/>
            <a:ext cx="1228725" cy="74295"/>
          </a:xfrm>
          <a:custGeom>
            <a:avLst/>
            <a:gdLst/>
            <a:ahLst/>
            <a:cxnLst/>
            <a:rect l="l" t="t" r="r" b="b"/>
            <a:pathLst>
              <a:path w="1228725" h="74294">
                <a:moveTo>
                  <a:pt x="74129" y="0"/>
                </a:moveTo>
                <a:lnTo>
                  <a:pt x="0" y="37071"/>
                </a:lnTo>
                <a:lnTo>
                  <a:pt x="74129" y="74142"/>
                </a:lnTo>
                <a:lnTo>
                  <a:pt x="74129" y="40157"/>
                </a:lnTo>
                <a:lnTo>
                  <a:pt x="61772" y="40157"/>
                </a:lnTo>
                <a:lnTo>
                  <a:pt x="61772" y="33985"/>
                </a:lnTo>
                <a:lnTo>
                  <a:pt x="74129" y="33985"/>
                </a:lnTo>
                <a:lnTo>
                  <a:pt x="74129" y="0"/>
                </a:lnTo>
                <a:close/>
              </a:path>
              <a:path w="1228725" h="74294">
                <a:moveTo>
                  <a:pt x="74129" y="33985"/>
                </a:moveTo>
                <a:lnTo>
                  <a:pt x="61772" y="33985"/>
                </a:lnTo>
                <a:lnTo>
                  <a:pt x="61772" y="40157"/>
                </a:lnTo>
                <a:lnTo>
                  <a:pt x="74129" y="40157"/>
                </a:lnTo>
                <a:lnTo>
                  <a:pt x="74129" y="33985"/>
                </a:lnTo>
                <a:close/>
              </a:path>
              <a:path w="1228725" h="74294">
                <a:moveTo>
                  <a:pt x="1228547" y="33985"/>
                </a:moveTo>
                <a:lnTo>
                  <a:pt x="74129" y="33985"/>
                </a:lnTo>
                <a:lnTo>
                  <a:pt x="74129" y="40157"/>
                </a:lnTo>
                <a:lnTo>
                  <a:pt x="1228547" y="40157"/>
                </a:lnTo>
                <a:lnTo>
                  <a:pt x="1228547" y="3398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04568" y="3479927"/>
            <a:ext cx="889635" cy="889635"/>
          </a:xfrm>
          <a:prstGeom prst="rect">
            <a:avLst/>
          </a:prstGeom>
          <a:solidFill>
            <a:srgbClr val="4472C4"/>
          </a:solidFill>
          <a:ln w="12356">
            <a:solidFill>
              <a:srgbClr val="2F528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750" spc="-5" dirty="0">
                <a:solidFill>
                  <a:srgbClr val="FFFFFF"/>
                </a:solidFill>
                <a:latin typeface="Times New Roman"/>
                <a:cs typeface="Times New Roman"/>
              </a:rPr>
              <a:t>P1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9709" y="2516162"/>
            <a:ext cx="889635" cy="889635"/>
          </a:xfrm>
          <a:prstGeom prst="rect">
            <a:avLst/>
          </a:prstGeom>
          <a:solidFill>
            <a:srgbClr val="4472C4"/>
          </a:solidFill>
          <a:ln w="12356">
            <a:solidFill>
              <a:srgbClr val="2F528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750" spc="-5" dirty="0">
                <a:solidFill>
                  <a:srgbClr val="FFFFFF"/>
                </a:solidFill>
                <a:latin typeface="Times New Roman"/>
                <a:cs typeface="Times New Roman"/>
              </a:rPr>
              <a:t>P2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9908" y="1555470"/>
            <a:ext cx="74295" cy="2813050"/>
          </a:xfrm>
          <a:custGeom>
            <a:avLst/>
            <a:gdLst/>
            <a:ahLst/>
            <a:cxnLst/>
            <a:rect l="l" t="t" r="r" b="b"/>
            <a:pathLst>
              <a:path w="74294" h="2813050">
                <a:moveTo>
                  <a:pt x="33972" y="2738818"/>
                </a:moveTo>
                <a:lnTo>
                  <a:pt x="0" y="2738818"/>
                </a:lnTo>
                <a:lnTo>
                  <a:pt x="37071" y="2812948"/>
                </a:lnTo>
                <a:lnTo>
                  <a:pt x="67952" y="2751175"/>
                </a:lnTo>
                <a:lnTo>
                  <a:pt x="33972" y="2751175"/>
                </a:lnTo>
                <a:lnTo>
                  <a:pt x="33972" y="2738818"/>
                </a:lnTo>
                <a:close/>
              </a:path>
              <a:path w="74294" h="2813050">
                <a:moveTo>
                  <a:pt x="40157" y="0"/>
                </a:moveTo>
                <a:lnTo>
                  <a:pt x="33972" y="0"/>
                </a:lnTo>
                <a:lnTo>
                  <a:pt x="33972" y="2751175"/>
                </a:lnTo>
                <a:lnTo>
                  <a:pt x="40157" y="2751175"/>
                </a:lnTo>
                <a:lnTo>
                  <a:pt x="40157" y="0"/>
                </a:lnTo>
                <a:close/>
              </a:path>
              <a:path w="74294" h="2813050">
                <a:moveTo>
                  <a:pt x="74129" y="2738818"/>
                </a:moveTo>
                <a:lnTo>
                  <a:pt x="40157" y="2738818"/>
                </a:lnTo>
                <a:lnTo>
                  <a:pt x="40157" y="2751175"/>
                </a:lnTo>
                <a:lnTo>
                  <a:pt x="67952" y="2751175"/>
                </a:lnTo>
                <a:lnTo>
                  <a:pt x="74129" y="273881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3406" y="1552384"/>
            <a:ext cx="889635" cy="889635"/>
          </a:xfrm>
          <a:prstGeom prst="rect">
            <a:avLst/>
          </a:prstGeom>
          <a:solidFill>
            <a:srgbClr val="4472C4"/>
          </a:solidFill>
          <a:ln w="12356">
            <a:solidFill>
              <a:srgbClr val="2F528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750" spc="-5" dirty="0">
                <a:solidFill>
                  <a:srgbClr val="FFFFFF"/>
                </a:solidFill>
                <a:latin typeface="Times New Roman"/>
                <a:cs typeface="Times New Roman"/>
              </a:rPr>
              <a:t>P1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62853" y="1138105"/>
            <a:ext cx="18237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5435" algn="l"/>
              </a:tabLst>
            </a:pPr>
            <a:r>
              <a:rPr sz="1750" dirty="0">
                <a:latin typeface="Times New Roman"/>
                <a:cs typeface="Times New Roman"/>
              </a:rPr>
              <a:t>Log</a:t>
            </a:r>
            <a:r>
              <a:rPr sz="1750" spc="-5" dirty="0">
                <a:latin typeface="Times New Roman"/>
                <a:cs typeface="Times New Roman"/>
              </a:rPr>
              <a:t>i</a:t>
            </a:r>
            <a:r>
              <a:rPr sz="1750" dirty="0">
                <a:latin typeface="Times New Roman"/>
                <a:cs typeface="Times New Roman"/>
              </a:rPr>
              <a:t>cal add</a:t>
            </a:r>
            <a:r>
              <a:rPr sz="1750" spc="-100" dirty="0">
                <a:latin typeface="Times New Roman"/>
                <a:cs typeface="Times New Roman"/>
              </a:rPr>
              <a:t>r</a:t>
            </a:r>
            <a:r>
              <a:rPr sz="1750" dirty="0">
                <a:latin typeface="Times New Roman"/>
                <a:cs typeface="Times New Roman"/>
              </a:rPr>
              <a:t>.	</a:t>
            </a:r>
            <a:r>
              <a:rPr sz="1750" spc="-5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7245" y="1138105"/>
            <a:ext cx="2603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6531" y="4344509"/>
            <a:ext cx="6927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0x2000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1148" y="3331316"/>
            <a:ext cx="6927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0x2000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8080" y="4301266"/>
            <a:ext cx="6927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0x3000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0119" y="2355181"/>
            <a:ext cx="6927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0x1000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6542" y="1372870"/>
            <a:ext cx="1217930" cy="50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ts val="1875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R="5080" algn="r">
              <a:lnSpc>
                <a:spcPts val="1875"/>
              </a:lnSpc>
            </a:pPr>
            <a:r>
              <a:rPr sz="1750" spc="-5" dirty="0">
                <a:latin typeface="Times New Roman"/>
                <a:cs typeface="Times New Roman"/>
              </a:rPr>
              <a:t>physical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addr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54463" y="3263358"/>
            <a:ext cx="6927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0x1000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68102" y="2287222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93406" y="3492284"/>
            <a:ext cx="889635" cy="889635"/>
          </a:xfrm>
          <a:prstGeom prst="rect">
            <a:avLst/>
          </a:prstGeom>
          <a:solidFill>
            <a:srgbClr val="4472C4"/>
          </a:solidFill>
          <a:ln w="12356">
            <a:solidFill>
              <a:srgbClr val="2F528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750" spc="-5" dirty="0">
                <a:solidFill>
                  <a:srgbClr val="FFFFFF"/>
                </a:solidFill>
                <a:latin typeface="Times New Roman"/>
                <a:cs typeface="Times New Roman"/>
              </a:rPr>
              <a:t>P1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8080" y="4599044"/>
            <a:ext cx="10494645" cy="12674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530985">
              <a:lnSpc>
                <a:spcPct val="100000"/>
              </a:lnSpc>
              <a:spcBef>
                <a:spcPts val="720"/>
              </a:spcBef>
            </a:pPr>
            <a:r>
              <a:rPr sz="1750" spc="-5" dirty="0">
                <a:latin typeface="Times New Roman"/>
                <a:cs typeface="Times New Roman"/>
              </a:rPr>
              <a:t>empty </a:t>
            </a:r>
            <a:r>
              <a:rPr sz="1750" dirty="0">
                <a:latin typeface="Times New Roman"/>
                <a:cs typeface="Times New Roman"/>
              </a:rPr>
              <a:t>range: 0x3000~0x4000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750" dirty="0">
                <a:latin typeface="Times New Roman"/>
                <a:cs typeface="Times New Roman"/>
              </a:rPr>
              <a:t>0x4000</a:t>
            </a:r>
            <a:endParaRPr sz="1750">
              <a:latin typeface="Times New Roman"/>
              <a:cs typeface="Times New Roman"/>
            </a:endParaRPr>
          </a:p>
          <a:p>
            <a:pPr marL="1225550">
              <a:lnSpc>
                <a:spcPct val="100000"/>
              </a:lnSpc>
              <a:spcBef>
                <a:spcPts val="90"/>
              </a:spcBef>
            </a:pPr>
            <a:r>
              <a:rPr sz="1750" spc="-5" dirty="0">
                <a:latin typeface="Times New Roman"/>
                <a:cs typeface="Times New Roman"/>
              </a:rPr>
              <a:t>Fragmentation</a:t>
            </a:r>
            <a:endParaRPr sz="1750">
              <a:latin typeface="Times New Roman"/>
              <a:cs typeface="Times New Roman"/>
            </a:endParaRPr>
          </a:p>
          <a:p>
            <a:pPr marL="1225550">
              <a:lnSpc>
                <a:spcPct val="100000"/>
              </a:lnSpc>
              <a:spcBef>
                <a:spcPts val="40"/>
              </a:spcBef>
            </a:pPr>
            <a:r>
              <a:rPr sz="1750" spc="-5" dirty="0">
                <a:latin typeface="Times New Roman"/>
                <a:cs typeface="Times New Roman"/>
              </a:rPr>
              <a:t>total empty region size: </a:t>
            </a:r>
            <a:r>
              <a:rPr sz="1750" dirty="0">
                <a:latin typeface="Times New Roman"/>
                <a:cs typeface="Times New Roman"/>
              </a:rPr>
              <a:t>0x2000 = </a:t>
            </a:r>
            <a:r>
              <a:rPr sz="1750" spc="-5" dirty="0">
                <a:latin typeface="Times New Roman"/>
                <a:cs typeface="Times New Roman"/>
              </a:rPr>
              <a:t>8KB, </a:t>
            </a:r>
            <a:r>
              <a:rPr sz="1750" dirty="0">
                <a:latin typeface="Times New Roman"/>
                <a:cs typeface="Times New Roman"/>
              </a:rPr>
              <a:t>however we cannot </a:t>
            </a:r>
            <a:r>
              <a:rPr sz="1750" spc="-5" dirty="0">
                <a:latin typeface="Times New Roman"/>
                <a:cs typeface="Times New Roman"/>
              </a:rPr>
              <a:t>allocate P4, which </a:t>
            </a:r>
            <a:r>
              <a:rPr sz="1750" dirty="0">
                <a:latin typeface="Times New Roman"/>
                <a:cs typeface="Times New Roman"/>
              </a:rPr>
              <a:t>has 5KB </a:t>
            </a:r>
            <a:r>
              <a:rPr sz="1750" spc="-5" dirty="0">
                <a:latin typeface="Times New Roman"/>
                <a:cs typeface="Times New Roman"/>
              </a:rPr>
              <a:t>memory</a:t>
            </a:r>
            <a:r>
              <a:rPr sz="1750" spc="15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region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60154" y="2793823"/>
            <a:ext cx="27038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Times New Roman"/>
                <a:cs typeface="Times New Roman"/>
              </a:rPr>
              <a:t>empty </a:t>
            </a:r>
            <a:r>
              <a:rPr sz="1750" dirty="0">
                <a:latin typeface="Times New Roman"/>
                <a:cs typeface="Times New Roman"/>
              </a:rPr>
              <a:t>range: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0x1000~0x2000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96531" y="2336647"/>
            <a:ext cx="6927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0x1000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10157" y="1354336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2206" y="3380744"/>
            <a:ext cx="6927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0x1000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358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Segmentation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10373360" cy="38347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5" dirty="0">
                <a:latin typeface="WenQuanYi Micro Hei"/>
                <a:cs typeface="WenQuanYi Micro Hei"/>
              </a:rPr>
              <a:t>Extend </a:t>
            </a:r>
            <a:r>
              <a:rPr sz="2800" spc="15" dirty="0">
                <a:latin typeface="WenQuanYi Micro Hei"/>
                <a:cs typeface="WenQuanYi Micro Hei"/>
              </a:rPr>
              <a:t>idea </a:t>
            </a:r>
            <a:r>
              <a:rPr sz="2800" spc="20" dirty="0">
                <a:latin typeface="WenQuanYi Micro Hei"/>
                <a:cs typeface="WenQuanYi Micro Hei"/>
              </a:rPr>
              <a:t>from </a:t>
            </a:r>
            <a:r>
              <a:rPr sz="2800" spc="-20" dirty="0">
                <a:latin typeface="WenQuanYi Micro Hei"/>
                <a:cs typeface="WenQuanYi Micro Hei"/>
              </a:rPr>
              <a:t>Base </a:t>
            </a:r>
            <a:r>
              <a:rPr sz="2800" spc="65" dirty="0">
                <a:latin typeface="WenQuanYi Micro Hei"/>
                <a:cs typeface="WenQuanYi Micro Hei"/>
              </a:rPr>
              <a:t>&amp; </a:t>
            </a:r>
            <a:r>
              <a:rPr sz="2800" spc="35" dirty="0">
                <a:latin typeface="WenQuanYi Micro Hei"/>
                <a:cs typeface="WenQuanYi Micro Hei"/>
              </a:rPr>
              <a:t>Bound</a:t>
            </a:r>
            <a:r>
              <a:rPr sz="2800" spc="200" dirty="0">
                <a:latin typeface="WenQuanYi Micro Hei"/>
                <a:cs typeface="WenQuanYi Micro Hei"/>
              </a:rPr>
              <a:t> </a:t>
            </a:r>
            <a:r>
              <a:rPr sz="2800" spc="65" dirty="0">
                <a:latin typeface="WenQuanYi Micro Hei"/>
                <a:cs typeface="WenQuanYi Micro Hei"/>
              </a:rPr>
              <a:t>(B&amp;B)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5" dirty="0">
                <a:latin typeface="WenQuanYi Micro Hei"/>
                <a:cs typeface="WenQuanYi Micro Hei"/>
              </a:rPr>
              <a:t>Divide </a:t>
            </a:r>
            <a:r>
              <a:rPr sz="2800" spc="-15" dirty="0">
                <a:latin typeface="WenQuanYi Micro Hei"/>
                <a:cs typeface="WenQuanYi Micro Hei"/>
              </a:rPr>
              <a:t>address </a:t>
            </a:r>
            <a:r>
              <a:rPr sz="2800" spc="15" dirty="0">
                <a:latin typeface="WenQuanYi Micro Hei"/>
                <a:cs typeface="WenQuanYi Micro Hei"/>
              </a:rPr>
              <a:t>space </a:t>
            </a:r>
            <a:r>
              <a:rPr sz="2800" spc="30" dirty="0">
                <a:latin typeface="WenQuanYi Micro Hei"/>
                <a:cs typeface="WenQuanYi Micro Hei"/>
              </a:rPr>
              <a:t>into </a:t>
            </a:r>
            <a:r>
              <a:rPr sz="2800" spc="35" dirty="0">
                <a:latin typeface="WenQuanYi Micro Hei"/>
                <a:cs typeface="WenQuanYi Micro Hei"/>
              </a:rPr>
              <a:t>logical</a:t>
            </a:r>
            <a:r>
              <a:rPr sz="2800" spc="245" dirty="0">
                <a:latin typeface="WenQuanYi Micro Hei"/>
                <a:cs typeface="WenQuanYi Micro Hei"/>
              </a:rPr>
              <a:t> </a:t>
            </a:r>
            <a:r>
              <a:rPr sz="2800" spc="20" dirty="0">
                <a:latin typeface="WenQuanYi Micro Hei"/>
                <a:cs typeface="WenQuanYi Micro Hei"/>
              </a:rPr>
              <a:t>regions</a:t>
            </a:r>
            <a:endParaRPr sz="2800">
              <a:latin typeface="WenQuanYi Micro Hei"/>
              <a:cs typeface="WenQuanYi Micro Hei"/>
            </a:endParaRPr>
          </a:p>
          <a:p>
            <a:pPr marL="698500" marR="328930" lvl="1" indent="-228600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70" dirty="0">
                <a:latin typeface="WenQuanYi Micro Hei"/>
                <a:cs typeface="WenQuanYi Micro Hei"/>
              </a:rPr>
              <a:t>Code </a:t>
            </a:r>
            <a:r>
              <a:rPr sz="2400" spc="40" dirty="0">
                <a:latin typeface="WenQuanYi Micro Hei"/>
                <a:cs typeface="WenQuanYi Micro Hei"/>
              </a:rPr>
              <a:t>segment </a:t>
            </a:r>
            <a:r>
              <a:rPr sz="2400" spc="125" dirty="0">
                <a:latin typeface="WenQuanYi Micro Hei"/>
                <a:cs typeface="WenQuanYi Micro Hei"/>
              </a:rPr>
              <a:t>(CS), </a:t>
            </a:r>
            <a:r>
              <a:rPr sz="2400" spc="55" dirty="0">
                <a:latin typeface="WenQuanYi Micro Hei"/>
                <a:cs typeface="WenQuanYi Micro Hei"/>
              </a:rPr>
              <a:t>Data </a:t>
            </a:r>
            <a:r>
              <a:rPr sz="2400" spc="40" dirty="0">
                <a:latin typeface="WenQuanYi Micro Hei"/>
                <a:cs typeface="WenQuanYi Micro Hei"/>
              </a:rPr>
              <a:t>segment </a:t>
            </a:r>
            <a:r>
              <a:rPr sz="2400" spc="114" dirty="0">
                <a:latin typeface="WenQuanYi Micro Hei"/>
                <a:cs typeface="WenQuanYi Micro Hei"/>
              </a:rPr>
              <a:t>(DS), </a:t>
            </a:r>
            <a:r>
              <a:rPr sz="2400" spc="50" dirty="0">
                <a:latin typeface="WenQuanYi Micro Hei"/>
                <a:cs typeface="WenQuanYi Micro Hei"/>
              </a:rPr>
              <a:t>Stack </a:t>
            </a:r>
            <a:r>
              <a:rPr sz="2400" spc="40" dirty="0">
                <a:latin typeface="WenQuanYi Micro Hei"/>
                <a:cs typeface="WenQuanYi Micro Hei"/>
              </a:rPr>
              <a:t>segment </a:t>
            </a:r>
            <a:r>
              <a:rPr sz="2400" spc="110" dirty="0">
                <a:latin typeface="WenQuanYi Micro Hei"/>
                <a:cs typeface="WenQuanYi Micro Hei"/>
              </a:rPr>
              <a:t>(SS), </a:t>
            </a:r>
            <a:r>
              <a:rPr sz="2400" spc="25" dirty="0">
                <a:latin typeface="WenQuanYi Micro Hei"/>
                <a:cs typeface="WenQuanYi Micro Hei"/>
              </a:rPr>
              <a:t>Extra  </a:t>
            </a:r>
            <a:r>
              <a:rPr sz="2400" spc="40" dirty="0">
                <a:latin typeface="WenQuanYi Micro Hei"/>
                <a:cs typeface="WenQuanYi Micro Hei"/>
              </a:rPr>
              <a:t>segment </a:t>
            </a:r>
            <a:r>
              <a:rPr sz="2400" spc="120" dirty="0">
                <a:latin typeface="WenQuanYi Micro Hei"/>
                <a:cs typeface="WenQuanYi Micro Hei"/>
              </a:rPr>
              <a:t>(ES),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25" dirty="0">
                <a:latin typeface="WenQuanYi Micro Hei"/>
                <a:cs typeface="WenQuanYi Micro Hei"/>
              </a:rPr>
              <a:t>general</a:t>
            </a:r>
            <a:r>
              <a:rPr sz="2400" spc="20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use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75" dirty="0">
                <a:latin typeface="WenQuanYi Micro Hei"/>
                <a:cs typeface="WenQuanYi Micro Hei"/>
              </a:rPr>
              <a:t>FS, </a:t>
            </a:r>
            <a:r>
              <a:rPr sz="2400" spc="135" dirty="0">
                <a:latin typeface="WenQuanYi Micro Hei"/>
                <a:cs typeface="WenQuanYi Micro Hei"/>
              </a:rPr>
              <a:t>GS: </a:t>
            </a:r>
            <a:r>
              <a:rPr sz="2400" spc="15" dirty="0">
                <a:latin typeface="WenQuanYi Micro Hei"/>
                <a:cs typeface="WenQuanYi Micro Hei"/>
              </a:rPr>
              <a:t>canary-based </a:t>
            </a:r>
            <a:r>
              <a:rPr sz="2400" spc="25" dirty="0">
                <a:latin typeface="WenQuanYi Micro Hei"/>
                <a:cs typeface="WenQuanYi Micro Hei"/>
              </a:rPr>
              <a:t>stack </a:t>
            </a:r>
            <a:r>
              <a:rPr sz="2400" spc="30" dirty="0">
                <a:latin typeface="WenQuanYi Micro Hei"/>
                <a:cs typeface="WenQuanYi Micro Hei"/>
              </a:rPr>
              <a:t>protector, </a:t>
            </a:r>
            <a:r>
              <a:rPr sz="2400" spc="20" dirty="0">
                <a:latin typeface="WenQuanYi Micro Hei"/>
                <a:cs typeface="WenQuanYi Micro Hei"/>
              </a:rPr>
              <a:t>thread-local</a:t>
            </a:r>
            <a:r>
              <a:rPr sz="2400" spc="-5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storage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WenQuanYi Micro Hei"/>
                <a:cs typeface="WenQuanYi Micro Hei"/>
              </a:rPr>
              <a:t>For </a:t>
            </a:r>
            <a:r>
              <a:rPr sz="2800" spc="-40" dirty="0">
                <a:latin typeface="WenQuanYi Micro Hei"/>
                <a:cs typeface="WenQuanYi Micro Hei"/>
              </a:rPr>
              <a:t>Intel </a:t>
            </a:r>
            <a:r>
              <a:rPr sz="2800" spc="10" dirty="0">
                <a:latin typeface="WenQuanYi Micro Hei"/>
                <a:cs typeface="WenQuanYi Micro Hei"/>
              </a:rPr>
              <a:t>specific</a:t>
            </a:r>
            <a:r>
              <a:rPr sz="2800" spc="200" dirty="0">
                <a:latin typeface="WenQuanYi Micro Hei"/>
                <a:cs typeface="WenQuanYi Micro Hei"/>
              </a:rPr>
              <a:t> </a:t>
            </a:r>
            <a:r>
              <a:rPr sz="2800" spc="30" dirty="0">
                <a:latin typeface="WenQuanYi Micro Hei"/>
                <a:cs typeface="WenQuanYi Micro Hei"/>
              </a:rPr>
              <a:t>implementation,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u="sng" spc="60" dirty="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Segment 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descriptor</a:t>
            </a:r>
            <a:r>
              <a:rPr sz="2400" spc="5" dirty="0">
                <a:latin typeface="WenQuanYi Micro Hei"/>
                <a:cs typeface="WenQuanYi Micro Hei"/>
              </a:rPr>
              <a:t>: base </a:t>
            </a:r>
            <a:r>
              <a:rPr sz="2400" spc="55" dirty="0">
                <a:latin typeface="WenQuanYi Micro Hei"/>
                <a:cs typeface="WenQuanYi Micro Hei"/>
              </a:rPr>
              <a:t>&amp; </a:t>
            </a:r>
            <a:r>
              <a:rPr sz="2400" spc="45" dirty="0">
                <a:latin typeface="WenQuanYi Micro Hei"/>
                <a:cs typeface="WenQuanYi Micro Hei"/>
              </a:rPr>
              <a:t>bound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30" dirty="0">
                <a:latin typeface="WenQuanYi Micro Hei"/>
                <a:cs typeface="WenQuanYi Micro Hei"/>
              </a:rPr>
              <a:t>a </a:t>
            </a:r>
            <a:r>
              <a:rPr sz="2400" spc="40" dirty="0">
                <a:latin typeface="WenQuanYi Micro Hei"/>
                <a:cs typeface="WenQuanYi Micro Hei"/>
              </a:rPr>
              <a:t>segment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5" dirty="0">
                <a:latin typeface="WenQuanYi Micro Hei"/>
                <a:cs typeface="WenQuanYi Micro Hei"/>
              </a:rPr>
              <a:t>stored </a:t>
            </a:r>
            <a:r>
              <a:rPr sz="2400" spc="-5" dirty="0">
                <a:latin typeface="WenQuanYi Micro Hei"/>
                <a:cs typeface="WenQuanYi Micro Hei"/>
              </a:rPr>
              <a:t>in</a:t>
            </a:r>
            <a:r>
              <a:rPr sz="2400" spc="325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memory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5" dirty="0">
                <a:latin typeface="WenQuanYi Micro Hei"/>
                <a:cs typeface="WenQuanYi Micro Hei"/>
              </a:rPr>
              <a:t>All </a:t>
            </a:r>
            <a:r>
              <a:rPr sz="2400" spc="30" dirty="0">
                <a:latin typeface="WenQuanYi Micro Hei"/>
                <a:cs typeface="WenQuanYi Micro Hei"/>
              </a:rPr>
              <a:t>segments </a:t>
            </a:r>
            <a:r>
              <a:rPr sz="2400" spc="-10" dirty="0">
                <a:latin typeface="WenQuanYi Micro Hei"/>
                <a:cs typeface="WenQuanYi Micro Hei"/>
              </a:rPr>
              <a:t>descriptors are </a:t>
            </a:r>
            <a:r>
              <a:rPr sz="2400" spc="-5" dirty="0">
                <a:latin typeface="WenQuanYi Micro Hei"/>
                <a:cs typeface="WenQuanYi Micro Hei"/>
              </a:rPr>
              <a:t>in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-180" dirty="0">
                <a:latin typeface="WenQuanYi Micro Hei"/>
                <a:cs typeface="WenQuanYi Micro Hei"/>
              </a:rPr>
              <a:t>‘descriptor</a:t>
            </a:r>
            <a:r>
              <a:rPr sz="2400" spc="229" dirty="0">
                <a:latin typeface="WenQuanYi Micro Hei"/>
                <a:cs typeface="WenQuanYi Micro Hei"/>
              </a:rPr>
              <a:t> </a:t>
            </a:r>
            <a:r>
              <a:rPr sz="2400" spc="-310" dirty="0">
                <a:latin typeface="WenQuanYi Micro Hei"/>
                <a:cs typeface="WenQuanYi Micro Hei"/>
              </a:rPr>
              <a:t>table’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5" dirty="0">
                <a:latin typeface="WenQuanYi Micro Hei"/>
                <a:cs typeface="WenQuanYi Micro Hei"/>
              </a:rPr>
              <a:t>Now, </a:t>
            </a:r>
            <a:r>
              <a:rPr sz="2400" spc="10" dirty="0">
                <a:latin typeface="WenQuanYi Micro Hei"/>
                <a:cs typeface="WenQuanYi Micro Hei"/>
              </a:rPr>
              <a:t>you </a:t>
            </a:r>
            <a:r>
              <a:rPr sz="2400" spc="25" dirty="0">
                <a:latin typeface="WenQuanYi Micro Hei"/>
                <a:cs typeface="WenQuanYi Micro Hei"/>
              </a:rPr>
              <a:t>have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105" dirty="0">
                <a:latin typeface="WenQuanYi Micro Hei"/>
                <a:cs typeface="WenQuanYi Micro Hei"/>
              </a:rPr>
              <a:t>know, </a:t>
            </a:r>
            <a:r>
              <a:rPr sz="2400" spc="60" dirty="0">
                <a:latin typeface="WenQuanYi Micro Hei"/>
                <a:cs typeface="WenQuanYi Micro Hei"/>
              </a:rPr>
              <a:t>which </a:t>
            </a:r>
            <a:r>
              <a:rPr sz="2400" spc="40" dirty="0">
                <a:latin typeface="WenQuanYi Micro Hei"/>
                <a:cs typeface="WenQuanYi Micro Hei"/>
              </a:rPr>
              <a:t>segment </a:t>
            </a:r>
            <a:r>
              <a:rPr sz="2400" spc="-60" dirty="0">
                <a:latin typeface="WenQuanYi Micro Hei"/>
                <a:cs typeface="WenQuanYi Micro Hei"/>
              </a:rPr>
              <a:t>is</a:t>
            </a:r>
            <a:r>
              <a:rPr sz="2400" spc="-30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used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7357" y="4876800"/>
            <a:ext cx="73660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84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3015" algn="l"/>
              </a:tabLst>
            </a:pPr>
            <a:r>
              <a:rPr sz="4800" spc="-125" dirty="0"/>
              <a:t>VA-to-PA</a:t>
            </a:r>
            <a:r>
              <a:rPr sz="4800" spc="-260" dirty="0"/>
              <a:t> </a:t>
            </a:r>
            <a:r>
              <a:rPr sz="4800" dirty="0"/>
              <a:t>mapping	</a:t>
            </a:r>
            <a:r>
              <a:rPr sz="4800" spc="-5" dirty="0"/>
              <a:t>with</a:t>
            </a:r>
            <a:r>
              <a:rPr sz="4800" spc="-40" dirty="0"/>
              <a:t> </a:t>
            </a:r>
            <a:r>
              <a:rPr sz="4800" spc="-5" dirty="0"/>
              <a:t>segmentation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381952" y="1017282"/>
            <a:ext cx="11113770" cy="48018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15" dirty="0">
                <a:latin typeface="WenQuanYi Micro Hei"/>
                <a:cs typeface="WenQuanYi Micro Hei"/>
              </a:rPr>
              <a:t>Prepare </a:t>
            </a:r>
            <a:r>
              <a:rPr sz="2800" spc="45" dirty="0">
                <a:latin typeface="WenQuanYi Micro Hei"/>
                <a:cs typeface="WenQuanYi Micro Hei"/>
              </a:rPr>
              <a:t>segment</a:t>
            </a:r>
            <a:r>
              <a:rPr sz="2800" spc="120" dirty="0">
                <a:latin typeface="WenQuanYi Micro Hei"/>
                <a:cs typeface="WenQuanYi Micro Hei"/>
              </a:rPr>
              <a:t> </a:t>
            </a:r>
            <a:r>
              <a:rPr sz="2800" spc="-10" dirty="0">
                <a:latin typeface="WenQuanYi Micro Hei"/>
                <a:cs typeface="WenQuanYi Micro Hei"/>
              </a:rPr>
              <a:t>descriptors</a:t>
            </a:r>
            <a:endParaRPr sz="2800">
              <a:latin typeface="WenQuanYi Micro Hei"/>
              <a:cs typeface="WenQuanYi Micro Hei"/>
            </a:endParaRPr>
          </a:p>
          <a:p>
            <a:pPr marL="266700" marR="3048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40" dirty="0">
                <a:latin typeface="WenQuanYi Micro Hei"/>
                <a:cs typeface="WenQuanYi Micro Hei"/>
              </a:rPr>
              <a:t>Enable segmentation </a:t>
            </a:r>
            <a:r>
              <a:rPr sz="2800" spc="-10" dirty="0">
                <a:latin typeface="WenQuanYi Micro Hei"/>
                <a:cs typeface="WenQuanYi Micro Hei"/>
              </a:rPr>
              <a:t>by </a:t>
            </a:r>
            <a:r>
              <a:rPr sz="2800" spc="45" dirty="0">
                <a:latin typeface="WenQuanYi Micro Hei"/>
                <a:cs typeface="WenQuanYi Micro Hei"/>
              </a:rPr>
              <a:t>programming </a:t>
            </a:r>
            <a:r>
              <a:rPr sz="2950" spc="-35" dirty="0">
                <a:latin typeface="WenQuanYi Micro Hei"/>
                <a:cs typeface="WenQuanYi Micro Hei"/>
              </a:rPr>
              <a:t>segment </a:t>
            </a:r>
            <a:r>
              <a:rPr sz="2950" spc="-65" dirty="0">
                <a:latin typeface="WenQuanYi Micro Hei"/>
                <a:cs typeface="WenQuanYi Micro Hei"/>
              </a:rPr>
              <a:t>register </a:t>
            </a:r>
            <a:r>
              <a:rPr sz="2800" spc="65" dirty="0">
                <a:latin typeface="WenQuanYi Micro Hei"/>
                <a:cs typeface="WenQuanYi Micro Hei"/>
              </a:rPr>
              <a:t>(segment  </a:t>
            </a:r>
            <a:r>
              <a:rPr sz="2800" spc="15" dirty="0">
                <a:latin typeface="WenQuanYi Micro Hei"/>
                <a:cs typeface="WenQuanYi Micro Hei"/>
              </a:rPr>
              <a:t>selector)</a:t>
            </a:r>
            <a:endParaRPr sz="280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110" dirty="0">
                <a:latin typeface="WenQuanYi Micro Hei"/>
                <a:cs typeface="WenQuanYi Micro Hei"/>
              </a:rPr>
              <a:t>CS </a:t>
            </a:r>
            <a:r>
              <a:rPr sz="2400" spc="245" dirty="0">
                <a:latin typeface="WenQuanYi Micro Hei"/>
                <a:cs typeface="WenQuanYi Micro Hei"/>
              </a:rPr>
              <a:t>= </a:t>
            </a:r>
            <a:r>
              <a:rPr sz="2400" spc="15" dirty="0">
                <a:latin typeface="WenQuanYi Micro Hei"/>
                <a:cs typeface="WenQuanYi Micro Hei"/>
              </a:rPr>
              <a:t>index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45" dirty="0">
                <a:latin typeface="WenQuanYi Micro Hei"/>
                <a:cs typeface="WenQuanYi Micro Hei"/>
              </a:rPr>
              <a:t>code </a:t>
            </a:r>
            <a:r>
              <a:rPr sz="2400" spc="40" dirty="0">
                <a:latin typeface="WenQuanYi Micro Hei"/>
                <a:cs typeface="WenQuanYi Micro Hei"/>
              </a:rPr>
              <a:t>segment </a:t>
            </a:r>
            <a:r>
              <a:rPr sz="2400" spc="-5" dirty="0">
                <a:latin typeface="WenQuanYi Micro Hei"/>
                <a:cs typeface="WenQuanYi Micro Hei"/>
              </a:rPr>
              <a:t>descriptor </a:t>
            </a:r>
            <a:r>
              <a:rPr sz="2400" spc="120" dirty="0">
                <a:latin typeface="WenQuanYi Micro Hei"/>
                <a:cs typeface="WenQuanYi Micro Hei"/>
              </a:rPr>
              <a:t>(CS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30" dirty="0">
                <a:latin typeface="WenQuanYi Micro Hei"/>
                <a:cs typeface="WenQuanYi Micro Hei"/>
              </a:rPr>
              <a:t>a </a:t>
            </a:r>
            <a:r>
              <a:rPr sz="2400" spc="40" dirty="0">
                <a:latin typeface="WenQuanYi Micro Hei"/>
                <a:cs typeface="WenQuanYi Micro Hei"/>
              </a:rPr>
              <a:t>segment</a:t>
            </a:r>
            <a:r>
              <a:rPr sz="2400" spc="5" dirty="0">
                <a:latin typeface="WenQuanYi Micro Hei"/>
                <a:cs typeface="WenQuanYi Micro Hei"/>
              </a:rPr>
              <a:t> </a:t>
            </a:r>
            <a:r>
              <a:rPr sz="2400" spc="15" dirty="0">
                <a:latin typeface="WenQuanYi Micro Hei"/>
                <a:cs typeface="WenQuanYi Micro Hei"/>
              </a:rPr>
              <a:t>selector)</a:t>
            </a:r>
            <a:endParaRPr sz="240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85" dirty="0">
                <a:latin typeface="WenQuanYi Micro Hei"/>
                <a:cs typeface="WenQuanYi Micro Hei"/>
              </a:rPr>
              <a:t>DS </a:t>
            </a:r>
            <a:r>
              <a:rPr sz="2400" spc="245" dirty="0">
                <a:latin typeface="WenQuanYi Micro Hei"/>
                <a:cs typeface="WenQuanYi Micro Hei"/>
              </a:rPr>
              <a:t>= </a:t>
            </a:r>
            <a:r>
              <a:rPr sz="2400" spc="15" dirty="0">
                <a:latin typeface="WenQuanYi Micro Hei"/>
                <a:cs typeface="WenQuanYi Micro Hei"/>
              </a:rPr>
              <a:t>index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40" dirty="0">
                <a:latin typeface="WenQuanYi Micro Hei"/>
                <a:cs typeface="WenQuanYi Micro Hei"/>
              </a:rPr>
              <a:t>data segment</a:t>
            </a:r>
            <a:r>
              <a:rPr sz="2400" spc="-140" dirty="0">
                <a:latin typeface="WenQuanYi Micro Hei"/>
                <a:cs typeface="WenQuanYi Micro Hei"/>
              </a:rPr>
              <a:t> </a:t>
            </a:r>
            <a:r>
              <a:rPr sz="2400" spc="-5" dirty="0">
                <a:latin typeface="WenQuanYi Micro Hei"/>
                <a:cs typeface="WenQuanYi Micro Hei"/>
              </a:rPr>
              <a:t>descriptor</a:t>
            </a:r>
            <a:endParaRPr sz="2400">
              <a:latin typeface="WenQuanYi Micro Hei"/>
              <a:cs typeface="WenQuanYi Micro Hei"/>
            </a:endParaRPr>
          </a:p>
          <a:p>
            <a:pPr marL="228600" marR="8337550" indent="-228600" algn="r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28600" algn="l"/>
              </a:tabLst>
            </a:pPr>
            <a:r>
              <a:rPr sz="2800" spc="35" dirty="0">
                <a:latin typeface="WenQuanYi Micro Hei"/>
                <a:cs typeface="WenQuanYi Micro Hei"/>
              </a:rPr>
              <a:t>Memory</a:t>
            </a:r>
            <a:r>
              <a:rPr sz="2800" spc="-5" dirty="0">
                <a:latin typeface="WenQuanYi Micro Hei"/>
                <a:cs typeface="WenQuanYi Micro Hei"/>
              </a:rPr>
              <a:t> access</a:t>
            </a:r>
            <a:endParaRPr sz="2800">
              <a:latin typeface="WenQuanYi Micro Hei"/>
              <a:cs typeface="WenQuanYi Micro Hei"/>
            </a:endParaRPr>
          </a:p>
          <a:p>
            <a:pPr marL="228600" marR="8272780" lvl="1" indent="-228600" algn="r">
              <a:lnSpc>
                <a:spcPts val="2735"/>
              </a:lnSpc>
              <a:spcBef>
                <a:spcPts val="254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65" dirty="0">
                <a:latin typeface="WenQuanYi Micro Hei"/>
                <a:cs typeface="WenQuanYi Micro Hei"/>
              </a:rPr>
              <a:t>All </a:t>
            </a:r>
            <a:r>
              <a:rPr sz="2400" spc="45" dirty="0">
                <a:latin typeface="WenQuanYi Micro Hei"/>
                <a:cs typeface="WenQuanYi Micro Hei"/>
              </a:rPr>
              <a:t>code</a:t>
            </a:r>
            <a:r>
              <a:rPr sz="2400" spc="-60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access</a:t>
            </a:r>
            <a:endParaRPr sz="2400">
              <a:latin typeface="WenQuanYi Micro Hei"/>
              <a:cs typeface="WenQuanYi Micro Hei"/>
            </a:endParaRPr>
          </a:p>
          <a:p>
            <a:pPr marL="723900">
              <a:lnSpc>
                <a:spcPts val="2590"/>
              </a:lnSpc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WenQuanYi Micro Hei"/>
                <a:cs typeface="WenQuanYi Micro Hei"/>
              </a:rPr>
              <a:t>VA </a:t>
            </a:r>
            <a:r>
              <a:rPr sz="2400" spc="245" dirty="0">
                <a:latin typeface="WenQuanYi Micro Hei"/>
                <a:cs typeface="WenQuanYi Micro Hei"/>
              </a:rPr>
              <a:t>= </a:t>
            </a:r>
            <a:r>
              <a:rPr sz="2400" spc="50" dirty="0">
                <a:latin typeface="WenQuanYi Micro Hei"/>
                <a:cs typeface="WenQuanYi Micro Hei"/>
              </a:rPr>
              <a:t>(CS</a:t>
            </a:r>
            <a:r>
              <a:rPr sz="2400" spc="75" baseline="-17361" dirty="0">
                <a:latin typeface="WenQuanYi Micro Hei"/>
                <a:cs typeface="WenQuanYi Micro Hei"/>
              </a:rPr>
              <a:t>i</a:t>
            </a:r>
            <a:r>
              <a:rPr sz="2400" spc="50" dirty="0">
                <a:latin typeface="WenQuanYi Micro Hei"/>
                <a:cs typeface="WenQuanYi Micro Hei"/>
              </a:rPr>
              <a:t>:base </a:t>
            </a:r>
            <a:r>
              <a:rPr sz="2400" spc="245" dirty="0">
                <a:latin typeface="WenQuanYi Micro Hei"/>
                <a:cs typeface="WenQuanYi Micro Hei"/>
              </a:rPr>
              <a:t>+</a:t>
            </a:r>
            <a:r>
              <a:rPr sz="2400" spc="-150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addr)</a:t>
            </a:r>
            <a:endParaRPr sz="2400">
              <a:latin typeface="WenQuanYi Micro Hei"/>
              <a:cs typeface="WenQuanYi Micro Hei"/>
            </a:endParaRPr>
          </a:p>
          <a:p>
            <a:pPr marL="723900">
              <a:lnSpc>
                <a:spcPts val="2735"/>
              </a:lnSpc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Linear</a:t>
            </a:r>
            <a:r>
              <a:rPr sz="2400" spc="120" dirty="0">
                <a:latin typeface="WenQuanYi Micro Hei"/>
                <a:cs typeface="WenQuanYi Micro Hei"/>
              </a:rPr>
              <a:t> </a:t>
            </a:r>
            <a:r>
              <a:rPr sz="2400" spc="-15" dirty="0">
                <a:latin typeface="WenQuanYi Micro Hei"/>
                <a:cs typeface="WenQuanYi Micro Hei"/>
              </a:rPr>
              <a:t>address</a:t>
            </a:r>
            <a:endParaRPr sz="240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ts val="2750"/>
              </a:lnSpc>
              <a:spcBef>
                <a:spcPts val="215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65" dirty="0">
                <a:latin typeface="WenQuanYi Micro Hei"/>
                <a:cs typeface="WenQuanYi Micro Hei"/>
              </a:rPr>
              <a:t>All </a:t>
            </a:r>
            <a:r>
              <a:rPr sz="2400" spc="40" dirty="0">
                <a:latin typeface="WenQuanYi Micro Hei"/>
                <a:cs typeface="WenQuanYi Micro Hei"/>
              </a:rPr>
              <a:t>data</a:t>
            </a:r>
            <a:r>
              <a:rPr sz="2400" spc="25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access</a:t>
            </a:r>
            <a:endParaRPr sz="2400">
              <a:latin typeface="WenQuanYi Micro Hei"/>
              <a:cs typeface="WenQuanYi Micro Hei"/>
            </a:endParaRPr>
          </a:p>
          <a:p>
            <a:pPr marL="723900">
              <a:lnSpc>
                <a:spcPts val="2605"/>
              </a:lnSpc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WenQuanYi Micro Hei"/>
                <a:cs typeface="WenQuanYi Micro Hei"/>
              </a:rPr>
              <a:t>VA </a:t>
            </a:r>
            <a:r>
              <a:rPr sz="2400" spc="245" dirty="0">
                <a:latin typeface="WenQuanYi Micro Hei"/>
                <a:cs typeface="WenQuanYi Micro Hei"/>
              </a:rPr>
              <a:t>= </a:t>
            </a:r>
            <a:r>
              <a:rPr sz="2400" spc="40" dirty="0">
                <a:latin typeface="WenQuanYi Micro Hei"/>
                <a:cs typeface="WenQuanYi Micro Hei"/>
              </a:rPr>
              <a:t>(DS</a:t>
            </a:r>
            <a:r>
              <a:rPr sz="2400" spc="60" baseline="-17361" dirty="0">
                <a:latin typeface="WenQuanYi Micro Hei"/>
                <a:cs typeface="WenQuanYi Micro Hei"/>
              </a:rPr>
              <a:t>i</a:t>
            </a:r>
            <a:r>
              <a:rPr sz="2400" spc="40" dirty="0">
                <a:latin typeface="WenQuanYi Micro Hei"/>
                <a:cs typeface="WenQuanYi Micro Hei"/>
              </a:rPr>
              <a:t>:base </a:t>
            </a:r>
            <a:r>
              <a:rPr sz="2400" spc="245" dirty="0">
                <a:latin typeface="WenQuanYi Micro Hei"/>
                <a:cs typeface="WenQuanYi Micro Hei"/>
              </a:rPr>
              <a:t>+</a:t>
            </a:r>
            <a:r>
              <a:rPr sz="2400" spc="-140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addr)</a:t>
            </a:r>
            <a:endParaRPr sz="2400">
              <a:latin typeface="WenQuanYi Micro Hei"/>
              <a:cs typeface="WenQuanYi Micro Hei"/>
            </a:endParaRPr>
          </a:p>
          <a:p>
            <a:pPr marL="723900">
              <a:lnSpc>
                <a:spcPts val="2735"/>
              </a:lnSpc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Linear</a:t>
            </a:r>
            <a:r>
              <a:rPr sz="2400" spc="120" dirty="0">
                <a:latin typeface="WenQuanYi Micro Hei"/>
                <a:cs typeface="WenQuanYi Micro Hei"/>
              </a:rPr>
              <a:t> </a:t>
            </a:r>
            <a:r>
              <a:rPr sz="2400" spc="-15" dirty="0">
                <a:latin typeface="WenQuanYi Micro Hei"/>
                <a:cs typeface="WenQuanYi Micro Hei"/>
              </a:rPr>
              <a:t>address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7980" y="3184932"/>
            <a:ext cx="6497929" cy="2846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380" y="1462532"/>
            <a:ext cx="951357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6130"/>
              </a:lnSpc>
              <a:spcBef>
                <a:spcPts val="100"/>
              </a:spcBef>
              <a:tabLst>
                <a:tab pos="2191385" algn="l"/>
              </a:tabLst>
            </a:pP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Paging	and</a:t>
            </a:r>
            <a:endParaRPr sz="5400">
              <a:latin typeface="Times New Roman"/>
              <a:cs typeface="Times New Roman"/>
            </a:endParaRPr>
          </a:p>
          <a:p>
            <a:pPr algn="ctr">
              <a:lnSpc>
                <a:spcPts val="6130"/>
              </a:lnSpc>
            </a:pP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Address </a:t>
            </a: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sz="5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982" y="3141979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24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822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/>
              <a:t>P</a:t>
            </a:r>
            <a:r>
              <a:rPr sz="4800" dirty="0"/>
              <a:t>agi</a:t>
            </a:r>
            <a:r>
              <a:rPr sz="4800" spc="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1283950" cy="49987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27813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5" dirty="0">
                <a:latin typeface="WenQuanYi Micro Hei"/>
                <a:cs typeface="WenQuanYi Micro Hei"/>
              </a:rPr>
              <a:t>Small, </a:t>
            </a:r>
            <a:r>
              <a:rPr sz="2800" spc="20" dirty="0">
                <a:latin typeface="WenQuanYi Micro Hei"/>
                <a:cs typeface="WenQuanYi Micro Hei"/>
              </a:rPr>
              <a:t>equal </a:t>
            </a:r>
            <a:r>
              <a:rPr sz="2800" spc="10" dirty="0">
                <a:latin typeface="WenQuanYi Micro Hei"/>
                <a:cs typeface="WenQuanYi Micro Hei"/>
              </a:rPr>
              <a:t>sized </a:t>
            </a:r>
            <a:r>
              <a:rPr sz="2800" spc="55" dirty="0">
                <a:latin typeface="WenQuanYi Micro Hei"/>
                <a:cs typeface="WenQuanYi Micro Hei"/>
              </a:rPr>
              <a:t>mapping </a:t>
            </a:r>
            <a:r>
              <a:rPr sz="2800" spc="70" dirty="0">
                <a:latin typeface="WenQuanYi Micro Hei"/>
                <a:cs typeface="WenQuanYi Micro Hei"/>
              </a:rPr>
              <a:t>between </a:t>
            </a:r>
            <a:r>
              <a:rPr sz="2800" spc="-10" dirty="0">
                <a:latin typeface="WenQuanYi Micro Hei"/>
                <a:cs typeface="WenQuanYi Micro Hei"/>
              </a:rPr>
              <a:t>physical </a:t>
            </a:r>
            <a:r>
              <a:rPr sz="2800" spc="-5" dirty="0">
                <a:latin typeface="WenQuanYi Micro Hei"/>
                <a:cs typeface="WenQuanYi Micro Hei"/>
              </a:rPr>
              <a:t>memory </a:t>
            </a:r>
            <a:r>
              <a:rPr sz="2800" spc="40" dirty="0">
                <a:latin typeface="WenQuanYi Micro Hei"/>
                <a:cs typeface="WenQuanYi Micro Hei"/>
              </a:rPr>
              <a:t>region </a:t>
            </a:r>
            <a:r>
              <a:rPr sz="2800" spc="30" dirty="0">
                <a:latin typeface="WenQuanYi Micro Hei"/>
                <a:cs typeface="WenQuanYi Micro Hei"/>
              </a:rPr>
              <a:t>into  </a:t>
            </a:r>
            <a:r>
              <a:rPr sz="2800" spc="-15" dirty="0">
                <a:latin typeface="WenQuanYi Micro Hei"/>
                <a:cs typeface="WenQuanYi Micro Hei"/>
              </a:rPr>
              <a:t>address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15" dirty="0">
                <a:latin typeface="WenQuanYi Micro Hei"/>
                <a:cs typeface="WenQuanYi Micro Hei"/>
              </a:rPr>
              <a:t>space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Usually, </a:t>
            </a:r>
            <a:r>
              <a:rPr sz="2400" spc="75" dirty="0">
                <a:latin typeface="WenQuanYi Micro Hei"/>
                <a:cs typeface="WenQuanYi Micro Hei"/>
              </a:rPr>
              <a:t>4KB </a:t>
            </a:r>
            <a:r>
              <a:rPr sz="2400" spc="10" dirty="0">
                <a:latin typeface="WenQuanYi Micro Hei"/>
                <a:cs typeface="WenQuanYi Micro Hei"/>
              </a:rPr>
              <a:t>sized</a:t>
            </a:r>
            <a:r>
              <a:rPr sz="2400" spc="50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Fragment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-10" dirty="0">
                <a:latin typeface="WenQuanYi Micro Hei"/>
                <a:cs typeface="WenQuanYi Micro Hei"/>
              </a:rPr>
              <a:t>address </a:t>
            </a:r>
            <a:r>
              <a:rPr sz="2400" spc="35" dirty="0">
                <a:latin typeface="WenQuanYi Micro Hei"/>
                <a:cs typeface="WenQuanYi Micro Hei"/>
              </a:rPr>
              <a:t>space, each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60" dirty="0">
                <a:latin typeface="WenQuanYi Micro Hei"/>
                <a:cs typeface="WenQuanYi Micro Hei"/>
              </a:rPr>
              <a:t>which </a:t>
            </a:r>
            <a:r>
              <a:rPr sz="2400" dirty="0">
                <a:latin typeface="WenQuanYi Micro Hei"/>
                <a:cs typeface="WenQuanYi Micro Hei"/>
              </a:rPr>
              <a:t>has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dirty="0">
                <a:latin typeface="WenQuanYi Micro Hei"/>
                <a:cs typeface="WenQuanYi Micro Hei"/>
              </a:rPr>
              <a:t>small, </a:t>
            </a:r>
            <a:r>
              <a:rPr sz="2400" spc="20" dirty="0">
                <a:latin typeface="WenQuanYi Micro Hei"/>
                <a:cs typeface="WenQuanYi Micro Hei"/>
              </a:rPr>
              <a:t>equal </a:t>
            </a:r>
            <a:r>
              <a:rPr sz="2400" spc="10" dirty="0">
                <a:latin typeface="WenQuanYi Micro Hei"/>
                <a:cs typeface="WenQuanYi Micro Hei"/>
              </a:rPr>
              <a:t>sized</a:t>
            </a:r>
            <a:r>
              <a:rPr sz="2400" spc="265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region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Page </a:t>
            </a:r>
            <a:r>
              <a:rPr sz="2400" spc="20" dirty="0">
                <a:latin typeface="WenQuanYi Micro Hei"/>
                <a:cs typeface="WenQuanYi Micro Hei"/>
              </a:rPr>
              <a:t>number: </a:t>
            </a:r>
            <a:r>
              <a:rPr sz="2400" spc="15" dirty="0">
                <a:latin typeface="WenQuanYi Micro Hei"/>
                <a:cs typeface="WenQuanYi Micro Hei"/>
              </a:rPr>
              <a:t>index </a:t>
            </a:r>
            <a:r>
              <a:rPr sz="2400" spc="65" dirty="0">
                <a:latin typeface="WenQuanYi Micro Hei"/>
                <a:cs typeface="WenQuanYi Micro Hei"/>
              </a:rPr>
              <a:t>to </a:t>
            </a:r>
            <a:r>
              <a:rPr sz="2400" spc="-20" dirty="0">
                <a:latin typeface="WenQuanYi Micro Hei"/>
                <a:cs typeface="WenQuanYi Micro Hei"/>
              </a:rPr>
              <a:t>all</a:t>
            </a:r>
            <a:r>
              <a:rPr sz="2400" spc="95" dirty="0">
                <a:latin typeface="WenQuanYi Micro Hei"/>
                <a:cs typeface="WenQuanYi Micro Hei"/>
              </a:rPr>
              <a:t> </a:t>
            </a:r>
            <a:r>
              <a:rPr sz="2400" spc="50" dirty="0">
                <a:latin typeface="WenQuanYi Micro Hei"/>
                <a:cs typeface="WenQuanYi Micro Hei"/>
              </a:rPr>
              <a:t>pages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20" dirty="0">
                <a:latin typeface="WenQuanYi Micro Hei"/>
                <a:cs typeface="WenQuanYi Micro Hei"/>
              </a:rPr>
              <a:t>VA: </a:t>
            </a:r>
            <a:r>
              <a:rPr sz="2400" spc="90" dirty="0">
                <a:latin typeface="WenQuanYi Micro Hei"/>
                <a:cs typeface="WenQuanYi Micro Hei"/>
              </a:rPr>
              <a:t>(page </a:t>
            </a:r>
            <a:r>
              <a:rPr sz="2400" spc="20" dirty="0">
                <a:latin typeface="WenQuanYi Micro Hei"/>
                <a:cs typeface="WenQuanYi Micro Hei"/>
              </a:rPr>
              <a:t>#) </a:t>
            </a:r>
            <a:r>
              <a:rPr sz="2400" spc="-15" dirty="0">
                <a:latin typeface="WenQuanYi Micro Hei"/>
                <a:cs typeface="WenQuanYi Micro Hei"/>
              </a:rPr>
              <a:t>&lt;&lt; </a:t>
            </a:r>
            <a:r>
              <a:rPr sz="2400" spc="130" dirty="0">
                <a:latin typeface="WenQuanYi Micro Hei"/>
                <a:cs typeface="WenQuanYi Micro Hei"/>
              </a:rPr>
              <a:t>12 </a:t>
            </a:r>
            <a:r>
              <a:rPr sz="2400" spc="-745" dirty="0">
                <a:latin typeface="WenQuanYi Micro Hei"/>
                <a:cs typeface="WenQuanYi Micro Hei"/>
              </a:rPr>
              <a:t>|</a:t>
            </a:r>
            <a:r>
              <a:rPr sz="2400" spc="40" dirty="0">
                <a:latin typeface="WenQuanYi Micro Hei"/>
                <a:cs typeface="WenQuanYi Micro Hei"/>
              </a:rPr>
              <a:t> </a:t>
            </a:r>
            <a:r>
              <a:rPr sz="2400" spc="140" dirty="0">
                <a:latin typeface="WenQuanYi Micro Hei"/>
                <a:cs typeface="WenQuanYi Micro Hei"/>
              </a:rPr>
              <a:t>(VA </a:t>
            </a:r>
            <a:r>
              <a:rPr sz="2400" spc="55" dirty="0">
                <a:latin typeface="WenQuanYi Micro Hei"/>
                <a:cs typeface="WenQuanYi Micro Hei"/>
              </a:rPr>
              <a:t>&amp;</a:t>
            </a:r>
            <a:r>
              <a:rPr sz="2400" spc="-125" dirty="0">
                <a:latin typeface="WenQuanYi Micro Hei"/>
                <a:cs typeface="WenQuanYi Micro Hei"/>
              </a:rPr>
              <a:t> </a:t>
            </a:r>
            <a:r>
              <a:rPr sz="2400" spc="65" dirty="0">
                <a:latin typeface="WenQuanYi Micro Hei"/>
                <a:cs typeface="WenQuanYi Micro Hei"/>
              </a:rPr>
              <a:t>0xFFF)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10" dirty="0">
                <a:latin typeface="WenQuanYi Micro Hei"/>
                <a:cs typeface="WenQuanYi Micro Hei"/>
              </a:rPr>
              <a:t>frame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Fragment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-10" dirty="0">
                <a:latin typeface="WenQuanYi Micro Hei"/>
                <a:cs typeface="WenQuanYi Micro Hei"/>
              </a:rPr>
              <a:t>physical</a:t>
            </a:r>
            <a:r>
              <a:rPr sz="2400" spc="25" dirty="0">
                <a:latin typeface="WenQuanYi Micro Hei"/>
                <a:cs typeface="WenQuanYi Micro Hei"/>
              </a:rPr>
              <a:t> </a:t>
            </a:r>
            <a:r>
              <a:rPr sz="2400" spc="-5" dirty="0">
                <a:latin typeface="WenQuanYi Micro Hei"/>
                <a:cs typeface="WenQuanYi Micro Hei"/>
              </a:rPr>
              <a:t>memory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Each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60" dirty="0">
                <a:latin typeface="WenQuanYi Micro Hei"/>
                <a:cs typeface="WenQuanYi Micro Hei"/>
              </a:rPr>
              <a:t>which </a:t>
            </a:r>
            <a:r>
              <a:rPr sz="2400" dirty="0">
                <a:latin typeface="WenQuanYi Micro Hei"/>
                <a:cs typeface="WenQuanYi Micro Hei"/>
              </a:rPr>
              <a:t>has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dirty="0">
                <a:latin typeface="WenQuanYi Micro Hei"/>
                <a:cs typeface="WenQuanYi Micro Hei"/>
              </a:rPr>
              <a:t>small, </a:t>
            </a:r>
            <a:r>
              <a:rPr sz="2400" spc="20" dirty="0">
                <a:latin typeface="WenQuanYi Micro Hei"/>
                <a:cs typeface="WenQuanYi Micro Hei"/>
              </a:rPr>
              <a:t>equal </a:t>
            </a:r>
            <a:r>
              <a:rPr sz="2400" spc="10" dirty="0">
                <a:latin typeface="WenQuanYi Micro Hei"/>
                <a:cs typeface="WenQuanYi Micro Hei"/>
              </a:rPr>
              <a:t>sized</a:t>
            </a:r>
            <a:r>
              <a:rPr sz="2400" spc="125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region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Pfn </a:t>
            </a:r>
            <a:r>
              <a:rPr sz="2400" spc="90" dirty="0">
                <a:latin typeface="WenQuanYi Micro Hei"/>
                <a:cs typeface="WenQuanYi Micro Hei"/>
              </a:rPr>
              <a:t>(page </a:t>
            </a:r>
            <a:r>
              <a:rPr sz="2400" spc="15" dirty="0">
                <a:latin typeface="WenQuanYi Micro Hei"/>
                <a:cs typeface="WenQuanYi Micro Hei"/>
              </a:rPr>
              <a:t>frame </a:t>
            </a:r>
            <a:r>
              <a:rPr sz="2400" spc="35" dirty="0">
                <a:latin typeface="WenQuanYi Micro Hei"/>
                <a:cs typeface="WenQuanYi Micro Hei"/>
              </a:rPr>
              <a:t>number): </a:t>
            </a:r>
            <a:r>
              <a:rPr sz="2400" spc="15" dirty="0">
                <a:latin typeface="WenQuanYi Micro Hei"/>
                <a:cs typeface="WenQuanYi Micro Hei"/>
              </a:rPr>
              <a:t>index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-20" dirty="0">
                <a:latin typeface="WenQuanYi Micro Hei"/>
                <a:cs typeface="WenQuanYi Micro Hei"/>
              </a:rPr>
              <a:t>all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155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frames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0" dirty="0">
                <a:latin typeface="WenQuanYi Micro Hei"/>
                <a:cs typeface="WenQuanYi Micro Hei"/>
              </a:rPr>
              <a:t>PA: </a:t>
            </a:r>
            <a:r>
              <a:rPr sz="2400" spc="75" dirty="0">
                <a:latin typeface="WenQuanYi Micro Hei"/>
                <a:cs typeface="WenQuanYi Micro Hei"/>
              </a:rPr>
              <a:t>(pfn </a:t>
            </a:r>
            <a:r>
              <a:rPr sz="2400" spc="-15" dirty="0">
                <a:latin typeface="WenQuanYi Micro Hei"/>
                <a:cs typeface="WenQuanYi Micro Hei"/>
              </a:rPr>
              <a:t>&lt;&lt; </a:t>
            </a:r>
            <a:r>
              <a:rPr sz="2400" spc="130" dirty="0">
                <a:latin typeface="WenQuanYi Micro Hei"/>
                <a:cs typeface="WenQuanYi Micro Hei"/>
              </a:rPr>
              <a:t>12) </a:t>
            </a:r>
            <a:r>
              <a:rPr sz="2400" spc="-745" dirty="0">
                <a:latin typeface="WenQuanYi Micro Hei"/>
                <a:cs typeface="WenQuanYi Micro Hei"/>
              </a:rPr>
              <a:t>|</a:t>
            </a:r>
            <a:r>
              <a:rPr sz="2400" spc="40" dirty="0">
                <a:latin typeface="WenQuanYi Micro Hei"/>
                <a:cs typeface="WenQuanYi Micro Hei"/>
              </a:rPr>
              <a:t> </a:t>
            </a:r>
            <a:r>
              <a:rPr sz="2400" spc="70" dirty="0">
                <a:latin typeface="WenQuanYi Micro Hei"/>
                <a:cs typeface="WenQuanYi Micro Hei"/>
              </a:rPr>
              <a:t>(PA </a:t>
            </a:r>
            <a:r>
              <a:rPr sz="2400" spc="55" dirty="0">
                <a:latin typeface="WenQuanYi Micro Hei"/>
                <a:cs typeface="WenQuanYi Micro Hei"/>
              </a:rPr>
              <a:t>&amp;</a:t>
            </a:r>
            <a:r>
              <a:rPr sz="2400" spc="-5" dirty="0">
                <a:latin typeface="WenQuanYi Micro Hei"/>
                <a:cs typeface="WenQuanYi Micro Hei"/>
              </a:rPr>
              <a:t> </a:t>
            </a:r>
            <a:r>
              <a:rPr sz="2400" spc="60" dirty="0">
                <a:latin typeface="WenQuanYi Micro Hei"/>
                <a:cs typeface="WenQuanYi Micro Hei"/>
              </a:rPr>
              <a:t>0xFFF)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876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8095" algn="l"/>
                <a:tab pos="8098790" algn="l"/>
              </a:tabLst>
            </a:pPr>
            <a:r>
              <a:rPr sz="4800" spc="-10" dirty="0"/>
              <a:t>M</a:t>
            </a:r>
            <a:r>
              <a:rPr sz="4800" dirty="0"/>
              <a:t>a</a:t>
            </a:r>
            <a:r>
              <a:rPr sz="4800" spc="5" dirty="0"/>
              <a:t>pp</a:t>
            </a:r>
            <a:r>
              <a:rPr sz="4800" dirty="0"/>
              <a:t>i</a:t>
            </a:r>
            <a:r>
              <a:rPr sz="4800" spc="5" dirty="0"/>
              <a:t>n</a:t>
            </a:r>
            <a:r>
              <a:rPr sz="4800" dirty="0"/>
              <a:t>g	f</a:t>
            </a:r>
            <a:r>
              <a:rPr sz="4800" spc="-95" dirty="0"/>
              <a:t>r</a:t>
            </a:r>
            <a:r>
              <a:rPr sz="4800" dirty="0"/>
              <a:t>om</a:t>
            </a:r>
            <a:r>
              <a:rPr sz="4800" spc="-85" dirty="0"/>
              <a:t> </a:t>
            </a:r>
            <a:r>
              <a:rPr sz="4800" spc="-625" dirty="0"/>
              <a:t>V</a:t>
            </a:r>
            <a:r>
              <a:rPr sz="4800" spc="-5" dirty="0"/>
              <a:t>A</a:t>
            </a:r>
            <a:r>
              <a:rPr sz="4800" dirty="0"/>
              <a:t>-to-</a:t>
            </a:r>
            <a:r>
              <a:rPr sz="4800" spc="-355" dirty="0"/>
              <a:t>P</a:t>
            </a:r>
            <a:r>
              <a:rPr sz="4800" dirty="0"/>
              <a:t>A</a:t>
            </a:r>
            <a:r>
              <a:rPr sz="4800" spc="-270" dirty="0"/>
              <a:t> </a:t>
            </a:r>
            <a:r>
              <a:rPr sz="4800" spc="5" dirty="0"/>
              <a:t>u</a:t>
            </a:r>
            <a:r>
              <a:rPr sz="4800" spc="-10" dirty="0"/>
              <a:t>s</a:t>
            </a:r>
            <a:r>
              <a:rPr sz="4800" dirty="0"/>
              <a:t>i</a:t>
            </a:r>
            <a:r>
              <a:rPr sz="4800" spc="5" dirty="0"/>
              <a:t>n</a:t>
            </a:r>
            <a:r>
              <a:rPr sz="4800" dirty="0"/>
              <a:t>g	</a:t>
            </a:r>
            <a:r>
              <a:rPr sz="4800" spc="5" dirty="0"/>
              <a:t>p</a:t>
            </a:r>
            <a:r>
              <a:rPr sz="4800" dirty="0"/>
              <a:t>agi</a:t>
            </a:r>
            <a:r>
              <a:rPr sz="4800" spc="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3" y="857753"/>
            <a:ext cx="1062482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4545"/>
              <a:buFont typeface="Arial"/>
              <a:buChar char="•"/>
              <a:tabLst>
                <a:tab pos="241300" algn="l"/>
              </a:tabLst>
            </a:pPr>
            <a:r>
              <a:rPr sz="2750" u="sng" spc="-40" dirty="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Page </a:t>
            </a:r>
            <a:r>
              <a:rPr sz="2750" u="sng" spc="-45" dirty="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table</a:t>
            </a:r>
            <a:r>
              <a:rPr sz="2750" spc="-45" dirty="0">
                <a:latin typeface="WenQuanYi Micro Hei"/>
                <a:cs typeface="WenQuanYi Micro Hei"/>
              </a:rPr>
              <a:t> </a:t>
            </a:r>
            <a:r>
              <a:rPr sz="2600" spc="-5" dirty="0">
                <a:latin typeface="WenQuanYi Micro Hei"/>
                <a:cs typeface="WenQuanYi Micro Hei"/>
              </a:rPr>
              <a:t>has </a:t>
            </a:r>
            <a:r>
              <a:rPr sz="2600" spc="35" dirty="0">
                <a:latin typeface="WenQuanYi Micro Hei"/>
                <a:cs typeface="WenQuanYi Micro Hei"/>
              </a:rPr>
              <a:t>a </a:t>
            </a:r>
            <a:r>
              <a:rPr sz="2600" spc="50" dirty="0">
                <a:latin typeface="WenQuanYi Micro Hei"/>
                <a:cs typeface="WenQuanYi Micro Hei"/>
              </a:rPr>
              <a:t>mapping </a:t>
            </a:r>
            <a:r>
              <a:rPr sz="2600" spc="65" dirty="0">
                <a:latin typeface="WenQuanYi Micro Hei"/>
                <a:cs typeface="WenQuanYi Micro Hei"/>
              </a:rPr>
              <a:t>between </a:t>
            </a:r>
            <a:r>
              <a:rPr sz="2600" spc="95" dirty="0">
                <a:latin typeface="WenQuanYi Micro Hei"/>
                <a:cs typeface="WenQuanYi Micro Hei"/>
              </a:rPr>
              <a:t>(page </a:t>
            </a:r>
            <a:r>
              <a:rPr sz="2600" spc="35" dirty="0">
                <a:latin typeface="WenQuanYi Micro Hei"/>
                <a:cs typeface="WenQuanYi Micro Hei"/>
              </a:rPr>
              <a:t>number) and </a:t>
            </a:r>
            <a:r>
              <a:rPr sz="2600" spc="95" dirty="0">
                <a:latin typeface="WenQuanYi Micro Hei"/>
                <a:cs typeface="WenQuanYi Micro Hei"/>
              </a:rPr>
              <a:t>(page</a:t>
            </a:r>
            <a:r>
              <a:rPr sz="2600" spc="155" dirty="0">
                <a:latin typeface="WenQuanYi Micro Hei"/>
                <a:cs typeface="WenQuanYi Micro Hei"/>
              </a:rPr>
              <a:t> </a:t>
            </a:r>
            <a:r>
              <a:rPr sz="2600" spc="15" dirty="0">
                <a:latin typeface="WenQuanYi Micro Hei"/>
                <a:cs typeface="WenQuanYi Micro Hei"/>
              </a:rPr>
              <a:t>frame</a:t>
            </a:r>
            <a:endParaRPr sz="26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3" y="1144523"/>
            <a:ext cx="7298690" cy="13608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484"/>
              </a:spcBef>
            </a:pPr>
            <a:r>
              <a:rPr sz="2600" spc="35" dirty="0">
                <a:latin typeface="WenQuanYi Micro Hei"/>
                <a:cs typeface="WenQuanYi Micro Hei"/>
              </a:rPr>
              <a:t>number)</a:t>
            </a:r>
            <a:endParaRPr sz="26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150" dirty="0">
                <a:latin typeface="WenQuanYi Micro Hei"/>
                <a:cs typeface="WenQuanYi Micro Hei"/>
              </a:rPr>
              <a:t>VA </a:t>
            </a:r>
            <a:r>
              <a:rPr sz="2600" spc="265" dirty="0">
                <a:latin typeface="WenQuanYi Micro Hei"/>
                <a:cs typeface="WenQuanYi Micro Hei"/>
              </a:rPr>
              <a:t>= </a:t>
            </a:r>
            <a:r>
              <a:rPr sz="2600" spc="100" dirty="0">
                <a:latin typeface="WenQuanYi Micro Hei"/>
                <a:cs typeface="WenQuanYi Micro Hei"/>
              </a:rPr>
              <a:t>(page </a:t>
            </a:r>
            <a:r>
              <a:rPr sz="2600" spc="35" dirty="0">
                <a:latin typeface="WenQuanYi Micro Hei"/>
                <a:cs typeface="WenQuanYi Micro Hei"/>
              </a:rPr>
              <a:t>number) </a:t>
            </a:r>
            <a:r>
              <a:rPr sz="2600" spc="90" dirty="0">
                <a:latin typeface="WenQuanYi Micro Hei"/>
                <a:cs typeface="WenQuanYi Micro Hei"/>
              </a:rPr>
              <a:t>: </a:t>
            </a:r>
            <a:r>
              <a:rPr sz="2600" spc="100" dirty="0">
                <a:latin typeface="WenQuanYi Micro Hei"/>
                <a:cs typeface="WenQuanYi Micro Hei"/>
              </a:rPr>
              <a:t>(page</a:t>
            </a:r>
            <a:r>
              <a:rPr sz="2600" spc="-360" dirty="0">
                <a:latin typeface="WenQuanYi Micro Hei"/>
                <a:cs typeface="WenQuanYi Micro Hei"/>
              </a:rPr>
              <a:t> </a:t>
            </a:r>
            <a:r>
              <a:rPr sz="2600" spc="60" dirty="0">
                <a:latin typeface="WenQuanYi Micro Hei"/>
                <a:cs typeface="WenQuanYi Micro Hei"/>
              </a:rPr>
              <a:t>offset)</a:t>
            </a:r>
            <a:endParaRPr sz="26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30" dirty="0">
                <a:latin typeface="WenQuanYi Micro Hei"/>
                <a:cs typeface="WenQuanYi Micro Hei"/>
              </a:rPr>
              <a:t>PA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WenQuanYi Micro Hei"/>
                <a:cs typeface="WenQuanYi Micro Hei"/>
              </a:rPr>
              <a:t>Page </a:t>
            </a:r>
            <a:r>
              <a:rPr sz="2600" spc="55" dirty="0">
                <a:latin typeface="WenQuanYi Micro Hei"/>
                <a:cs typeface="WenQuanYi Micro Hei"/>
              </a:rPr>
              <a:t>table(page </a:t>
            </a:r>
            <a:r>
              <a:rPr sz="2600" spc="35" dirty="0">
                <a:latin typeface="WenQuanYi Micro Hei"/>
                <a:cs typeface="WenQuanYi Micro Hei"/>
              </a:rPr>
              <a:t>number) </a:t>
            </a:r>
            <a:r>
              <a:rPr sz="2600" spc="90" dirty="0">
                <a:latin typeface="WenQuanYi Micro Hei"/>
                <a:cs typeface="WenQuanYi Micro Hei"/>
              </a:rPr>
              <a:t>: </a:t>
            </a:r>
            <a:r>
              <a:rPr sz="2600" spc="95" dirty="0">
                <a:latin typeface="WenQuanYi Micro Hei"/>
                <a:cs typeface="WenQuanYi Micro Hei"/>
              </a:rPr>
              <a:t>(page</a:t>
            </a:r>
            <a:r>
              <a:rPr sz="2600" spc="80" dirty="0">
                <a:latin typeface="WenQuanYi Micro Hei"/>
                <a:cs typeface="WenQuanYi Micro Hei"/>
              </a:rPr>
              <a:t> </a:t>
            </a:r>
            <a:r>
              <a:rPr sz="2600" spc="60" dirty="0">
                <a:latin typeface="WenQuanYi Micro Hei"/>
                <a:cs typeface="WenQuanYi Micro Hei"/>
              </a:rPr>
              <a:t>offset)</a:t>
            </a:r>
            <a:endParaRPr sz="26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353" y="2351531"/>
            <a:ext cx="7315834" cy="91566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93750">
              <a:lnSpc>
                <a:spcPct val="100000"/>
              </a:lnSpc>
              <a:spcBef>
                <a:spcPts val="484"/>
              </a:spcBef>
              <a:tabLst>
                <a:tab pos="1761489" algn="l"/>
              </a:tabLst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WenQuanYi Micro Hei"/>
                <a:cs typeface="WenQuanYi Micro Hei"/>
              </a:rPr>
              <a:t>(page </a:t>
            </a:r>
            <a:r>
              <a:rPr sz="2600" spc="15" dirty="0">
                <a:latin typeface="WenQuanYi Micro Hei"/>
                <a:cs typeface="WenQuanYi Micro Hei"/>
              </a:rPr>
              <a:t>frame </a:t>
            </a:r>
            <a:r>
              <a:rPr sz="2600" spc="35" dirty="0">
                <a:latin typeface="WenQuanYi Micro Hei"/>
                <a:cs typeface="WenQuanYi Micro Hei"/>
              </a:rPr>
              <a:t>number) </a:t>
            </a:r>
            <a:r>
              <a:rPr sz="2600" spc="90" dirty="0">
                <a:latin typeface="WenQuanYi Micro Hei"/>
                <a:cs typeface="WenQuanYi Micro Hei"/>
              </a:rPr>
              <a:t>: </a:t>
            </a:r>
            <a:r>
              <a:rPr sz="2600" spc="95" dirty="0">
                <a:latin typeface="WenQuanYi Micro Hei"/>
                <a:cs typeface="WenQuanYi Micro Hei"/>
              </a:rPr>
              <a:t>(page</a:t>
            </a:r>
            <a:r>
              <a:rPr sz="2600" spc="-40" dirty="0">
                <a:latin typeface="WenQuanYi Micro Hei"/>
                <a:cs typeface="WenQuanYi Micro Hei"/>
              </a:rPr>
              <a:t> </a:t>
            </a:r>
            <a:r>
              <a:rPr sz="2600" spc="60" dirty="0">
                <a:latin typeface="WenQuanYi Micro Hei"/>
                <a:cs typeface="WenQuanYi Micro Hei"/>
              </a:rPr>
              <a:t>offset)</a:t>
            </a:r>
            <a:endParaRPr sz="26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40" dirty="0">
                <a:latin typeface="WenQuanYi Micro Hei"/>
                <a:cs typeface="WenQuanYi Micro Hei"/>
              </a:rPr>
              <a:t>Page </a:t>
            </a:r>
            <a:r>
              <a:rPr sz="2600" spc="20" dirty="0">
                <a:latin typeface="WenQuanYi Micro Hei"/>
                <a:cs typeface="WenQuanYi Micro Hei"/>
              </a:rPr>
              <a:t>table</a:t>
            </a:r>
            <a:r>
              <a:rPr sz="2600" spc="35" dirty="0">
                <a:latin typeface="WenQuanYi Micro Hei"/>
                <a:cs typeface="WenQuanYi Micro Hei"/>
              </a:rPr>
              <a:t> </a:t>
            </a:r>
            <a:r>
              <a:rPr sz="2600" spc="-10" dirty="0">
                <a:latin typeface="WenQuanYi Micro Hei"/>
                <a:cs typeface="WenQuanYi Micro Hei"/>
              </a:rPr>
              <a:t>entry</a:t>
            </a:r>
            <a:endParaRPr sz="2600">
              <a:latin typeface="WenQuanYi Micro Hei"/>
              <a:cs typeface="WenQuanYi Micro 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77580" y="1681530"/>
          <a:ext cx="2306955" cy="409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pfn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0x1234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0x1235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0x1236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0x1237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0xFFF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0xFFF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0x80000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0xFFFFF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0x4000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385159" y="3477345"/>
            <a:ext cx="5791807" cy="2746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876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8095" algn="l"/>
                <a:tab pos="8098790" algn="l"/>
              </a:tabLst>
            </a:pPr>
            <a:r>
              <a:rPr sz="4800" spc="-10" dirty="0"/>
              <a:t>M</a:t>
            </a:r>
            <a:r>
              <a:rPr sz="4800" dirty="0"/>
              <a:t>a</a:t>
            </a:r>
            <a:r>
              <a:rPr sz="4800" spc="5" dirty="0"/>
              <a:t>pp</a:t>
            </a:r>
            <a:r>
              <a:rPr sz="4800" dirty="0"/>
              <a:t>i</a:t>
            </a:r>
            <a:r>
              <a:rPr sz="4800" spc="5" dirty="0"/>
              <a:t>n</a:t>
            </a:r>
            <a:r>
              <a:rPr sz="4800" dirty="0"/>
              <a:t>g	f</a:t>
            </a:r>
            <a:r>
              <a:rPr sz="4800" spc="-95" dirty="0"/>
              <a:t>r</a:t>
            </a:r>
            <a:r>
              <a:rPr sz="4800" dirty="0"/>
              <a:t>om</a:t>
            </a:r>
            <a:r>
              <a:rPr sz="4800" spc="-85" dirty="0"/>
              <a:t> </a:t>
            </a:r>
            <a:r>
              <a:rPr sz="4800" spc="-625" dirty="0"/>
              <a:t>V</a:t>
            </a:r>
            <a:r>
              <a:rPr sz="4800" spc="-5" dirty="0"/>
              <a:t>A</a:t>
            </a:r>
            <a:r>
              <a:rPr sz="4800" dirty="0"/>
              <a:t>-to-</a:t>
            </a:r>
            <a:r>
              <a:rPr sz="4800" spc="-355" dirty="0"/>
              <a:t>P</a:t>
            </a:r>
            <a:r>
              <a:rPr sz="4800" dirty="0"/>
              <a:t>A</a:t>
            </a:r>
            <a:r>
              <a:rPr sz="4800" spc="-270" dirty="0"/>
              <a:t> </a:t>
            </a:r>
            <a:r>
              <a:rPr sz="4800" spc="5" dirty="0"/>
              <a:t>u</a:t>
            </a:r>
            <a:r>
              <a:rPr sz="4800" spc="-10" dirty="0"/>
              <a:t>s</a:t>
            </a:r>
            <a:r>
              <a:rPr sz="4800" dirty="0"/>
              <a:t>i</a:t>
            </a:r>
            <a:r>
              <a:rPr sz="4800" spc="5" dirty="0"/>
              <a:t>n</a:t>
            </a:r>
            <a:r>
              <a:rPr sz="4800" dirty="0"/>
              <a:t>g	</a:t>
            </a:r>
            <a:r>
              <a:rPr sz="4800" spc="5" dirty="0"/>
              <a:t>p</a:t>
            </a:r>
            <a:r>
              <a:rPr sz="4800" dirty="0"/>
              <a:t>agi</a:t>
            </a:r>
            <a:r>
              <a:rPr sz="4800" spc="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53429"/>
            <a:ext cx="1036637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94915"/>
              <a:buFont typeface="Arial"/>
              <a:buChar char="•"/>
              <a:tabLst>
                <a:tab pos="241300" algn="l"/>
              </a:tabLst>
            </a:pPr>
            <a:r>
              <a:rPr sz="2950" u="sng" spc="-35" dirty="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Page </a:t>
            </a:r>
            <a:r>
              <a:rPr sz="2950" u="sng" spc="-45" dirty="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table</a:t>
            </a:r>
            <a:r>
              <a:rPr sz="2950" spc="-45" dirty="0">
                <a:latin typeface="WenQuanYi Micro Hei"/>
                <a:cs typeface="WenQuanYi Micro Hei"/>
              </a:rPr>
              <a:t> </a:t>
            </a:r>
            <a:r>
              <a:rPr sz="2800" dirty="0">
                <a:latin typeface="WenQuanYi Micro Hei"/>
                <a:cs typeface="WenQuanYi Micro Hei"/>
              </a:rPr>
              <a:t>has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55" dirty="0">
                <a:latin typeface="WenQuanYi Micro Hei"/>
                <a:cs typeface="WenQuanYi Micro Hei"/>
              </a:rPr>
              <a:t>mapping </a:t>
            </a:r>
            <a:r>
              <a:rPr sz="2800" spc="70" dirty="0">
                <a:latin typeface="WenQuanYi Micro Hei"/>
                <a:cs typeface="WenQuanYi Micro Hei"/>
              </a:rPr>
              <a:t>between </a:t>
            </a:r>
            <a:r>
              <a:rPr sz="2800" spc="105" dirty="0">
                <a:latin typeface="WenQuanYi Micro Hei"/>
                <a:cs typeface="WenQuanYi Micro Hei"/>
              </a:rPr>
              <a:t>(page </a:t>
            </a:r>
            <a:r>
              <a:rPr sz="2800" spc="35" dirty="0">
                <a:latin typeface="WenQuanYi Micro Hei"/>
                <a:cs typeface="WenQuanYi Micro Hei"/>
              </a:rPr>
              <a:t>number) </a:t>
            </a:r>
            <a:r>
              <a:rPr sz="2800" spc="45" dirty="0">
                <a:latin typeface="WenQuanYi Micro Hei"/>
                <a:cs typeface="WenQuanYi Micro Hei"/>
              </a:rPr>
              <a:t>and</a:t>
            </a:r>
            <a:r>
              <a:rPr sz="2800" spc="229" dirty="0">
                <a:latin typeface="WenQuanYi Micro Hei"/>
                <a:cs typeface="WenQuanYi Micro Hei"/>
              </a:rPr>
              <a:t> </a:t>
            </a:r>
            <a:r>
              <a:rPr sz="2800" spc="105" dirty="0">
                <a:latin typeface="WenQuanYi Micro Hei"/>
                <a:cs typeface="WenQuanYi Micro Hei"/>
              </a:rPr>
              <a:t>(page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pc="15" dirty="0"/>
              <a:t>frame</a:t>
            </a:r>
            <a:r>
              <a:rPr spc="55" dirty="0"/>
              <a:t> </a:t>
            </a:r>
            <a:r>
              <a:rPr spc="35" dirty="0"/>
              <a:t>number)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pc="160" dirty="0"/>
              <a:t>VA </a:t>
            </a:r>
            <a:r>
              <a:rPr spc="285" dirty="0"/>
              <a:t>= </a:t>
            </a:r>
            <a:r>
              <a:rPr spc="105" dirty="0"/>
              <a:t>(page </a:t>
            </a:r>
            <a:r>
              <a:rPr spc="35" dirty="0"/>
              <a:t>number) </a:t>
            </a:r>
            <a:r>
              <a:rPr spc="95" dirty="0"/>
              <a:t>: </a:t>
            </a:r>
            <a:r>
              <a:rPr spc="105" dirty="0"/>
              <a:t>(page</a:t>
            </a:r>
            <a:r>
              <a:rPr spc="-345" dirty="0"/>
              <a:t> </a:t>
            </a:r>
            <a:r>
              <a:rPr spc="60" dirty="0"/>
              <a:t>offset)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pc="35" dirty="0"/>
              <a:t>PA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45" dirty="0"/>
              <a:t>Page </a:t>
            </a:r>
            <a:r>
              <a:rPr spc="65" dirty="0"/>
              <a:t>table(page </a:t>
            </a:r>
            <a:r>
              <a:rPr spc="35" dirty="0"/>
              <a:t>number) </a:t>
            </a:r>
            <a:r>
              <a:rPr spc="95" dirty="0"/>
              <a:t>: </a:t>
            </a:r>
            <a:r>
              <a:rPr spc="105" dirty="0"/>
              <a:t>(page</a:t>
            </a:r>
            <a:r>
              <a:rPr spc="114" dirty="0"/>
              <a:t> </a:t>
            </a:r>
            <a:r>
              <a:rPr spc="60" dirty="0"/>
              <a:t>offset)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7352" y="2780284"/>
            <a:ext cx="8309609" cy="23412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745"/>
              </a:spcBef>
              <a:tabLst>
                <a:tab pos="1888489" algn="l"/>
              </a:tabLst>
            </a:pP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105" dirty="0">
                <a:latin typeface="WenQuanYi Micro Hei"/>
                <a:cs typeface="WenQuanYi Micro Hei"/>
              </a:rPr>
              <a:t>(page </a:t>
            </a:r>
            <a:r>
              <a:rPr sz="2800" spc="15" dirty="0">
                <a:latin typeface="WenQuanYi Micro Hei"/>
                <a:cs typeface="WenQuanYi Micro Hei"/>
              </a:rPr>
              <a:t>frame </a:t>
            </a:r>
            <a:r>
              <a:rPr sz="2800" spc="35" dirty="0">
                <a:latin typeface="WenQuanYi Micro Hei"/>
                <a:cs typeface="WenQuanYi Micro Hei"/>
              </a:rPr>
              <a:t>number) </a:t>
            </a:r>
            <a:r>
              <a:rPr sz="2800" spc="95" dirty="0">
                <a:latin typeface="WenQuanYi Micro Hei"/>
                <a:cs typeface="WenQuanYi Micro Hei"/>
              </a:rPr>
              <a:t>: </a:t>
            </a:r>
            <a:r>
              <a:rPr sz="2800" spc="105" dirty="0">
                <a:latin typeface="WenQuanYi Micro Hei"/>
                <a:cs typeface="WenQuanYi Micro Hei"/>
              </a:rPr>
              <a:t>(page</a:t>
            </a:r>
            <a:r>
              <a:rPr sz="2800" spc="25" dirty="0">
                <a:latin typeface="WenQuanYi Micro Hei"/>
                <a:cs typeface="WenQuanYi Micro Hei"/>
              </a:rPr>
              <a:t> </a:t>
            </a:r>
            <a:r>
              <a:rPr sz="2800" spc="60" dirty="0">
                <a:latin typeface="WenQuanYi Micro Hei"/>
                <a:cs typeface="WenQuanYi Micro Hei"/>
              </a:rPr>
              <a:t>offset)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 </a:t>
            </a:r>
            <a:r>
              <a:rPr sz="2800" spc="15" dirty="0">
                <a:latin typeface="WenQuanYi Micro Hei"/>
                <a:cs typeface="WenQuanYi Micro Hei"/>
              </a:rPr>
              <a:t>number </a:t>
            </a:r>
            <a:r>
              <a:rPr sz="2800" spc="-65" dirty="0">
                <a:latin typeface="WenQuanYi Micro Hei"/>
                <a:cs typeface="WenQuanYi Micro Hei"/>
              </a:rPr>
              <a:t>is </a:t>
            </a:r>
            <a:r>
              <a:rPr sz="2800" spc="10" dirty="0">
                <a:latin typeface="WenQuanYi Micro Hei"/>
                <a:cs typeface="WenQuanYi Micro Hei"/>
              </a:rPr>
              <a:t>used </a:t>
            </a:r>
            <a:r>
              <a:rPr sz="2800" spc="-25" dirty="0">
                <a:latin typeface="WenQuanYi Micro Hei"/>
                <a:cs typeface="WenQuanYi Micro Hei"/>
              </a:rPr>
              <a:t>as </a:t>
            </a:r>
            <a:r>
              <a:rPr sz="2800" spc="20" dirty="0">
                <a:latin typeface="WenQuanYi Micro Hei"/>
                <a:cs typeface="WenQuanYi Micro Hei"/>
              </a:rPr>
              <a:t>index </a:t>
            </a:r>
            <a:r>
              <a:rPr sz="2800" spc="30" dirty="0">
                <a:latin typeface="WenQuanYi Micro Hei"/>
                <a:cs typeface="WenQuanYi Micro Hei"/>
              </a:rPr>
              <a:t>into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r>
              <a:rPr sz="2800" spc="395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table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30" dirty="0">
                <a:latin typeface="WenQuanYi Micro Hei"/>
                <a:cs typeface="WenQuanYi Micro Hei"/>
              </a:rPr>
              <a:t>We </a:t>
            </a:r>
            <a:r>
              <a:rPr sz="2400" spc="-350" dirty="0">
                <a:latin typeface="WenQuanYi Micro Hei"/>
                <a:cs typeface="WenQuanYi Micro Hei"/>
              </a:rPr>
              <a:t>don’t </a:t>
            </a:r>
            <a:r>
              <a:rPr sz="2400" spc="35" dirty="0">
                <a:latin typeface="WenQuanYi Micro Hei"/>
                <a:cs typeface="WenQuanYi Micro Hei"/>
              </a:rPr>
              <a:t>need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-5" dirty="0">
                <a:latin typeface="WenQuanYi Micro Hei"/>
                <a:cs typeface="WenQuanYi Micro Hei"/>
              </a:rPr>
              <a:t>store</a:t>
            </a:r>
            <a:r>
              <a:rPr sz="2400" spc="-180" dirty="0">
                <a:latin typeface="WenQuanYi Micro Hei"/>
                <a:cs typeface="WenQuanYi Micro Hei"/>
              </a:rPr>
              <a:t> </a:t>
            </a:r>
            <a:r>
              <a:rPr sz="2400" spc="100" dirty="0">
                <a:latin typeface="WenQuanYi Micro Hei"/>
                <a:cs typeface="WenQuanYi Micro Hei"/>
              </a:rPr>
              <a:t>them!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 </a:t>
            </a:r>
            <a:r>
              <a:rPr sz="2800" spc="25" dirty="0">
                <a:latin typeface="WenQuanYi Micro Hei"/>
                <a:cs typeface="WenQuanYi Micro Hei"/>
              </a:rPr>
              <a:t>table</a:t>
            </a:r>
            <a:r>
              <a:rPr sz="2800" spc="60" dirty="0">
                <a:latin typeface="WenQuanYi Micro Hei"/>
                <a:cs typeface="WenQuanYi Micro Hei"/>
              </a:rPr>
              <a:t> </a:t>
            </a:r>
            <a:r>
              <a:rPr sz="2800" spc="-10" dirty="0">
                <a:latin typeface="WenQuanYi Micro Hei"/>
                <a:cs typeface="WenQuanYi Micro Hei"/>
              </a:rPr>
              <a:t>entry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5" dirty="0">
                <a:latin typeface="WenQuanYi Micro Hei"/>
                <a:cs typeface="WenQuanYi Micro Hei"/>
              </a:rPr>
              <a:t>4-byte </a:t>
            </a:r>
            <a:r>
              <a:rPr sz="2400" spc="15" dirty="0">
                <a:latin typeface="WenQuanYi Micro Hei"/>
                <a:cs typeface="WenQuanYi Micro Hei"/>
              </a:rPr>
              <a:t>size: </a:t>
            </a:r>
            <a:r>
              <a:rPr sz="2400" spc="55" dirty="0">
                <a:latin typeface="WenQuanYi Micro Hei"/>
                <a:cs typeface="WenQuanYi Micro Hei"/>
              </a:rPr>
              <a:t>high </a:t>
            </a:r>
            <a:r>
              <a:rPr sz="2400" spc="-5" dirty="0">
                <a:latin typeface="WenQuanYi Micro Hei"/>
                <a:cs typeface="WenQuanYi Micro Hei"/>
              </a:rPr>
              <a:t>bits </a:t>
            </a:r>
            <a:r>
              <a:rPr sz="2400" spc="25" dirty="0">
                <a:latin typeface="WenQuanYi Micro Hei"/>
                <a:cs typeface="WenQuanYi Micro Hei"/>
              </a:rPr>
              <a:t>have</a:t>
            </a:r>
            <a:r>
              <a:rPr sz="2400" spc="130" dirty="0">
                <a:latin typeface="WenQuanYi Micro Hei"/>
                <a:cs typeface="WenQuanYi Micro Hei"/>
              </a:rPr>
              <a:t> </a:t>
            </a:r>
            <a:r>
              <a:rPr sz="2400" spc="55" dirty="0">
                <a:latin typeface="WenQuanYi Micro Hei"/>
                <a:cs typeface="WenQuanYi Micro Hei"/>
              </a:rPr>
              <a:t>pfn</a:t>
            </a:r>
            <a:endParaRPr sz="2400">
              <a:latin typeface="WenQuanYi Micro Hei"/>
              <a:cs typeface="WenQuanYi Micro 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95029" y="1682648"/>
          <a:ext cx="2306955" cy="409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Page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pfn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0x1234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0x1235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0x1236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0x100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0x1237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0xFFF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0xFFF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0x80000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AFABAB"/>
                          </a:solidFill>
                          <a:latin typeface="Times New Roman"/>
                          <a:cs typeface="Times New Roman"/>
                        </a:rPr>
                        <a:t>0xFFFFF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0x4000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459568" y="5602810"/>
            <a:ext cx="5791807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9568" y="5375402"/>
            <a:ext cx="5791807" cy="170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39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Address </a:t>
            </a:r>
            <a:r>
              <a:rPr sz="4800" spc="-35" dirty="0"/>
              <a:t>Translation: </a:t>
            </a:r>
            <a:r>
              <a:rPr sz="4800" dirty="0"/>
              <a:t>how</a:t>
            </a:r>
            <a:r>
              <a:rPr sz="4800" spc="-60" dirty="0"/>
              <a:t> </a:t>
            </a:r>
            <a:r>
              <a:rPr sz="4800" dirty="0"/>
              <a:t>to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9330690" cy="421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WenQuanYi Micro Hei"/>
                <a:cs typeface="WenQuanYi Micro Hei"/>
              </a:rPr>
              <a:t>Needs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5" dirty="0">
                <a:latin typeface="WenQuanYi Micro Hei"/>
                <a:cs typeface="WenQuanYi Micro Hei"/>
              </a:rPr>
              <a:t>translation </a:t>
            </a:r>
            <a:r>
              <a:rPr sz="2800" spc="25" dirty="0">
                <a:latin typeface="WenQuanYi Micro Hei"/>
                <a:cs typeface="WenQuanYi Micro Hei"/>
              </a:rPr>
              <a:t>table </a:t>
            </a:r>
            <a:r>
              <a:rPr sz="2800" spc="105" dirty="0">
                <a:latin typeface="WenQuanYi Micro Hei"/>
                <a:cs typeface="WenQuanYi Micro Hei"/>
              </a:rPr>
              <a:t>(page</a:t>
            </a:r>
            <a:r>
              <a:rPr sz="2800" spc="229" dirty="0">
                <a:latin typeface="WenQuanYi Micro Hei"/>
                <a:cs typeface="WenQuanYi Micro Hei"/>
              </a:rPr>
              <a:t> </a:t>
            </a:r>
            <a:r>
              <a:rPr sz="2800" spc="45" dirty="0">
                <a:latin typeface="WenQuanYi Micro Hei"/>
                <a:cs typeface="WenQuanYi Micro Hei"/>
              </a:rPr>
              <a:t>table)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Remembers </a:t>
            </a:r>
            <a:r>
              <a:rPr sz="2400" spc="80" dirty="0">
                <a:latin typeface="WenQuanYi Micro Hei"/>
                <a:cs typeface="WenQuanYi Micro Hei"/>
              </a:rPr>
              <a:t>VA-to-PA</a:t>
            </a:r>
            <a:r>
              <a:rPr sz="2400" spc="90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Use </a:t>
            </a:r>
            <a:r>
              <a:rPr sz="2400" spc="10" dirty="0">
                <a:latin typeface="WenQuanYi Micro Hei"/>
                <a:cs typeface="WenQuanYi Micro Hei"/>
              </a:rPr>
              <a:t>some </a:t>
            </a:r>
            <a:r>
              <a:rPr sz="2400" spc="-5" dirty="0">
                <a:latin typeface="WenQuanYi Micro Hei"/>
                <a:cs typeface="WenQuanYi Micro Hei"/>
              </a:rPr>
              <a:t>bits in </a:t>
            </a:r>
            <a:r>
              <a:rPr sz="2400" spc="140" dirty="0">
                <a:latin typeface="WenQuanYi Micro Hei"/>
                <a:cs typeface="WenQuanYi Micro Hei"/>
              </a:rPr>
              <a:t>VA </a:t>
            </a:r>
            <a:r>
              <a:rPr sz="2400" spc="-15" dirty="0">
                <a:latin typeface="WenQuanYi Micro Hei"/>
                <a:cs typeface="WenQuanYi Micro Hei"/>
              </a:rPr>
              <a:t>as</a:t>
            </a:r>
            <a:r>
              <a:rPr sz="2400" spc="145" dirty="0">
                <a:latin typeface="WenQuanYi Micro Hei"/>
                <a:cs typeface="WenQuanYi Micro Hei"/>
              </a:rPr>
              <a:t> </a:t>
            </a:r>
            <a:r>
              <a:rPr sz="2400" spc="15" dirty="0">
                <a:latin typeface="WenQuanYi Micro Hei"/>
                <a:cs typeface="WenQuanYi Micro Hei"/>
              </a:rPr>
              <a:t>index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WenQuanYi Micro Hei"/>
                <a:cs typeface="WenQuanYi Micro Hei"/>
              </a:rPr>
              <a:t>Translation </a:t>
            </a:r>
            <a:r>
              <a:rPr sz="2400" spc="20" dirty="0">
                <a:latin typeface="WenQuanYi Micro Hei"/>
                <a:cs typeface="WenQuanYi Micro Hei"/>
              </a:rPr>
              <a:t>table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-5" dirty="0">
                <a:latin typeface="WenQuanYi Micro Hei"/>
                <a:cs typeface="WenQuanYi Micro Hei"/>
              </a:rPr>
              <a:t>in</a:t>
            </a:r>
            <a:r>
              <a:rPr sz="2400" spc="245" dirty="0">
                <a:latin typeface="WenQuanYi Micro Hei"/>
                <a:cs typeface="WenQuanYi Micro Hei"/>
              </a:rPr>
              <a:t> </a:t>
            </a:r>
            <a:r>
              <a:rPr sz="2400" spc="-5" dirty="0">
                <a:latin typeface="WenQuanYi Micro Hei"/>
                <a:cs typeface="WenQuanYi Micro Hei"/>
              </a:rPr>
              <a:t>memory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WenQuanYi Micro Hei"/>
                <a:cs typeface="WenQuanYi Micro Hei"/>
              </a:rPr>
              <a:t>Needs </a:t>
            </a:r>
            <a:r>
              <a:rPr sz="2800" spc="5" dirty="0">
                <a:latin typeface="WenQuanYi Micro Hei"/>
                <a:cs typeface="WenQuanYi Micro Hei"/>
              </a:rPr>
              <a:t>architectural</a:t>
            </a:r>
            <a:r>
              <a:rPr sz="2800" spc="110" dirty="0">
                <a:latin typeface="WenQuanYi Micro Hei"/>
                <a:cs typeface="WenQuanYi Micro Hei"/>
              </a:rPr>
              <a:t> </a:t>
            </a:r>
            <a:r>
              <a:rPr sz="2800" spc="15" dirty="0">
                <a:latin typeface="WenQuanYi Micro Hei"/>
                <a:cs typeface="WenQuanYi Micro Hei"/>
              </a:rPr>
              <a:t>support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75" dirty="0">
                <a:latin typeface="WenQuanYi Micro Hei"/>
                <a:cs typeface="WenQuanYi Micro Hei"/>
              </a:rPr>
              <a:t>MMU </a:t>
            </a:r>
            <a:r>
              <a:rPr sz="2400" spc="-60" dirty="0">
                <a:latin typeface="WenQuanYi Micro Hei"/>
                <a:cs typeface="WenQuanYi Micro Hei"/>
              </a:rPr>
              <a:t>is</a:t>
            </a:r>
            <a:r>
              <a:rPr sz="2400" spc="-80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introduced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TTBR </a:t>
            </a:r>
            <a:r>
              <a:rPr sz="2400" spc="15" dirty="0">
                <a:latin typeface="WenQuanYi Micro Hei"/>
                <a:cs typeface="WenQuanYi Micro Hei"/>
              </a:rPr>
              <a:t>(translation </a:t>
            </a:r>
            <a:r>
              <a:rPr sz="2400" spc="20" dirty="0">
                <a:latin typeface="WenQuanYi Micro Hei"/>
                <a:cs typeface="WenQuanYi Micro Hei"/>
              </a:rPr>
              <a:t>table </a:t>
            </a:r>
            <a:r>
              <a:rPr sz="2400" spc="5" dirty="0">
                <a:latin typeface="WenQuanYi Micro Hei"/>
                <a:cs typeface="WenQuanYi Micro Hei"/>
              </a:rPr>
              <a:t>base </a:t>
            </a:r>
            <a:r>
              <a:rPr sz="2400" spc="15" dirty="0">
                <a:latin typeface="WenQuanYi Micro Hei"/>
                <a:cs typeface="WenQuanYi Micro Hei"/>
              </a:rPr>
              <a:t>register) points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300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table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ISA </a:t>
            </a:r>
            <a:r>
              <a:rPr sz="2400" spc="60" dirty="0">
                <a:latin typeface="WenQuanYi Micro Hei"/>
                <a:cs typeface="WenQuanYi Micro Hei"/>
              </a:rPr>
              <a:t>changed </a:t>
            </a:r>
            <a:r>
              <a:rPr sz="2400" spc="140" dirty="0">
                <a:latin typeface="WenQuanYi Micro Hei"/>
                <a:cs typeface="WenQuanYi Micro Hei"/>
              </a:rPr>
              <a:t>(H/W, </a:t>
            </a:r>
            <a:r>
              <a:rPr sz="2400" spc="135" dirty="0">
                <a:latin typeface="WenQuanYi Micro Hei"/>
                <a:cs typeface="WenQuanYi Micro Hei"/>
              </a:rPr>
              <a:t>S/W </a:t>
            </a:r>
            <a:r>
              <a:rPr sz="2400" spc="60" dirty="0">
                <a:latin typeface="WenQuanYi Micro Hei"/>
                <a:cs typeface="WenQuanYi Micro Hei"/>
              </a:rPr>
              <a:t>change</a:t>
            </a:r>
            <a:r>
              <a:rPr sz="2400" spc="-125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required)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WenQuanYi Micro Hei"/>
                <a:cs typeface="WenQuanYi Micro Hei"/>
              </a:rPr>
              <a:t>Needs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5" dirty="0">
                <a:latin typeface="WenQuanYi Micro Hei"/>
                <a:cs typeface="WenQuanYi Micro Hei"/>
              </a:rPr>
              <a:t>free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r>
              <a:rPr sz="2800" spc="195" dirty="0">
                <a:latin typeface="WenQuanYi Micro Hei"/>
                <a:cs typeface="WenQuanYi Micro Hei"/>
              </a:rPr>
              <a:t> </a:t>
            </a:r>
            <a:r>
              <a:rPr sz="2800" spc="-30" dirty="0">
                <a:latin typeface="WenQuanYi Micro Hei"/>
                <a:cs typeface="WenQuanYi Micro Hei"/>
              </a:rPr>
              <a:t>list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0" dirty="0">
                <a:latin typeface="WenQuanYi Micro Hei"/>
                <a:cs typeface="WenQuanYi Micro Hei"/>
              </a:rPr>
              <a:t>OS </a:t>
            </a:r>
            <a:r>
              <a:rPr sz="2400" spc="15" dirty="0">
                <a:latin typeface="WenQuanYi Micro Hei"/>
                <a:cs typeface="WenQuanYi Micro Hei"/>
              </a:rPr>
              <a:t>keeps </a:t>
            </a:r>
            <a:r>
              <a:rPr sz="2400" spc="20" dirty="0">
                <a:latin typeface="WenQuanYi Micro Hei"/>
                <a:cs typeface="WenQuanYi Micro Hei"/>
              </a:rPr>
              <a:t>track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10" dirty="0">
                <a:latin typeface="WenQuanYi Micro Hei"/>
                <a:cs typeface="WenQuanYi Micro Hei"/>
              </a:rPr>
              <a:t>free </a:t>
            </a:r>
            <a:r>
              <a:rPr sz="2400" spc="45" dirty="0">
                <a:latin typeface="WenQuanYi Micro Hei"/>
                <a:cs typeface="WenQuanYi Micro Hei"/>
              </a:rPr>
              <a:t>pages </a:t>
            </a:r>
            <a:r>
              <a:rPr sz="2400" spc="-5" dirty="0">
                <a:latin typeface="WenQuanYi Micro Hei"/>
                <a:cs typeface="WenQuanYi Micro Hei"/>
              </a:rPr>
              <a:t>in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dirty="0">
                <a:latin typeface="WenQuanYi Micro Hei"/>
                <a:cs typeface="WenQuanYi Micro Hei"/>
              </a:rPr>
              <a:t>entire</a:t>
            </a:r>
            <a:r>
              <a:rPr sz="2400" spc="185" dirty="0">
                <a:latin typeface="WenQuanYi Micro Hei"/>
                <a:cs typeface="WenQuanYi Micro Hei"/>
              </a:rPr>
              <a:t> </a:t>
            </a:r>
            <a:r>
              <a:rPr sz="2400" spc="-5" dirty="0">
                <a:latin typeface="WenQuanYi Micro Hei"/>
                <a:cs typeface="WenQuanYi Micro Hei"/>
              </a:rPr>
              <a:t>memory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29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430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Page table looks like</a:t>
            </a:r>
            <a:r>
              <a:rPr sz="4800" spc="-114" dirty="0"/>
              <a:t> </a:t>
            </a:r>
            <a:r>
              <a:rPr sz="4800" dirty="0"/>
              <a:t>this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407352" y="994156"/>
            <a:ext cx="10750550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20" dirty="0">
                <a:latin typeface="WenQuanYi Micro Hei"/>
                <a:cs typeface="WenQuanYi Micro Hei"/>
              </a:rPr>
              <a:t>PA[31:12] </a:t>
            </a:r>
            <a:r>
              <a:rPr sz="2800" spc="285" dirty="0">
                <a:latin typeface="WenQuanYi Micro Hei"/>
                <a:cs typeface="WenQuanYi Micro Hei"/>
              </a:rPr>
              <a:t>+ </a:t>
            </a:r>
            <a:r>
              <a:rPr sz="2800" spc="10" dirty="0">
                <a:latin typeface="WenQuanYi Micro Hei"/>
                <a:cs typeface="WenQuanYi Micro Hei"/>
              </a:rPr>
              <a:t>some </a:t>
            </a:r>
            <a:r>
              <a:rPr sz="2800" spc="5" dirty="0">
                <a:latin typeface="WenQuanYi Micro Hei"/>
                <a:cs typeface="WenQuanYi Micro Hei"/>
              </a:rPr>
              <a:t>more </a:t>
            </a:r>
            <a:r>
              <a:rPr sz="2800" spc="-5" dirty="0">
                <a:latin typeface="WenQuanYi Micro Hei"/>
                <a:cs typeface="WenQuanYi Micro Hei"/>
              </a:rPr>
              <a:t>bits </a:t>
            </a:r>
            <a:r>
              <a:rPr sz="2800" spc="20" dirty="0">
                <a:latin typeface="WenQuanYi Micro Hei"/>
                <a:cs typeface="WenQuanYi Micro Hei"/>
              </a:rPr>
              <a:t>for </a:t>
            </a:r>
            <a:r>
              <a:rPr sz="2800" spc="45" dirty="0">
                <a:latin typeface="WenQuanYi Micro Hei"/>
                <a:cs typeface="WenQuanYi Micro Hei"/>
              </a:rPr>
              <a:t>the</a:t>
            </a:r>
            <a:r>
              <a:rPr sz="2800" spc="-60" dirty="0">
                <a:latin typeface="WenQuanYi Micro Hei"/>
                <a:cs typeface="WenQuanYi Micro Hei"/>
              </a:rPr>
              <a:t>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WenQuanYi Micro Hei"/>
                <a:cs typeface="WenQuanYi Micro Hei"/>
              </a:rPr>
              <a:t>Translation </a:t>
            </a:r>
            <a:r>
              <a:rPr sz="2800" spc="25" dirty="0">
                <a:latin typeface="WenQuanYi Micro Hei"/>
                <a:cs typeface="WenQuanYi Micro Hei"/>
              </a:rPr>
              <a:t>table </a:t>
            </a:r>
            <a:r>
              <a:rPr sz="2800" spc="10" dirty="0">
                <a:latin typeface="WenQuanYi Micro Hei"/>
                <a:cs typeface="WenQuanYi Micro Hei"/>
              </a:rPr>
              <a:t>holds many </a:t>
            </a:r>
            <a:r>
              <a:rPr sz="2800" spc="-15" dirty="0">
                <a:latin typeface="WenQuanYi Micro Hei"/>
                <a:cs typeface="WenQuanYi Micro Hei"/>
              </a:rPr>
              <a:t>entries </a:t>
            </a:r>
            <a:r>
              <a:rPr sz="2800" spc="85" dirty="0">
                <a:latin typeface="WenQuanYi Micro Hei"/>
                <a:cs typeface="WenQuanYi Micro Hei"/>
              </a:rPr>
              <a:t>of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75" dirty="0">
                <a:latin typeface="WenQuanYi Micro Hei"/>
                <a:cs typeface="WenQuanYi Micro Hei"/>
              </a:rPr>
              <a:t>following</a:t>
            </a:r>
            <a:r>
              <a:rPr sz="2800" spc="365" dirty="0">
                <a:latin typeface="WenQuanYi Micro Hei"/>
                <a:cs typeface="WenQuanYi Micro Hei"/>
              </a:rPr>
              <a:t> </a:t>
            </a:r>
            <a:r>
              <a:rPr sz="2800" spc="-10" dirty="0">
                <a:latin typeface="WenQuanYi Micro Hei"/>
                <a:cs typeface="WenQuanYi Micro Hei"/>
              </a:rPr>
              <a:t>descriptors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775" y="5827267"/>
            <a:ext cx="1160081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55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ARM architecture </a:t>
            </a:r>
            <a:r>
              <a:rPr sz="1800" dirty="0">
                <a:latin typeface="Times New Roman"/>
                <a:cs typeface="Times New Roman"/>
              </a:rPr>
              <a:t>reference </a:t>
            </a:r>
            <a:r>
              <a:rPr sz="1800" spc="-5" dirty="0">
                <a:latin typeface="Times New Roman"/>
                <a:cs typeface="Times New Roman"/>
              </a:rPr>
              <a:t>manual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ARMv7-A/R,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2575560" algn="l"/>
                <a:tab pos="11587480" algn="l"/>
              </a:tabLst>
            </a:pPr>
            <a:r>
              <a:rPr sz="1800" u="heavy" dirty="0">
                <a:uFill>
                  <a:solidFill>
                    <a:srgbClr val="5B9BD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heavy" spc="-5" dirty="0">
                <a:uFill>
                  <a:solidFill>
                    <a:srgbClr val="5B9BD5"/>
                  </a:solidFill>
                </a:uFill>
                <a:latin typeface="Times New Roman"/>
                <a:cs typeface="Times New Roman"/>
              </a:rPr>
              <a:t>http://infocenter.arm.com/help/index.jsp?topic=/com.arm.doc.ddi0333h/I1029222.html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6075" y="3884534"/>
            <a:ext cx="9501809" cy="1770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236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Contents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567753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5" dirty="0">
                <a:latin typeface="WenQuanYi Micro Hei"/>
                <a:cs typeface="WenQuanYi Micro Hei"/>
              </a:rPr>
              <a:t>Address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15" dirty="0">
                <a:latin typeface="WenQuanYi Micro Hei"/>
                <a:cs typeface="WenQuanYi Micro Hei"/>
              </a:rPr>
              <a:t>space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5" dirty="0">
                <a:latin typeface="WenQuanYi Micro Hei"/>
                <a:cs typeface="WenQuanYi Micro Hei"/>
              </a:rPr>
              <a:t>Segmentation </a:t>
            </a:r>
            <a:r>
              <a:rPr sz="2800" spc="65" dirty="0">
                <a:latin typeface="WenQuanYi Micro Hei"/>
                <a:cs typeface="WenQuanYi Micro Hei"/>
              </a:rPr>
              <a:t>&amp; </a:t>
            </a:r>
            <a:r>
              <a:rPr sz="2800" spc="-15" dirty="0">
                <a:latin typeface="WenQuanYi Micro Hei"/>
                <a:cs typeface="WenQuanYi Micro Hei"/>
              </a:rPr>
              <a:t>Base </a:t>
            </a:r>
            <a:r>
              <a:rPr sz="2800" spc="45" dirty="0">
                <a:latin typeface="WenQuanYi Micro Hei"/>
                <a:cs typeface="WenQuanYi Micro Hei"/>
              </a:rPr>
              <a:t>and</a:t>
            </a:r>
            <a:r>
              <a:rPr sz="2800" spc="85" dirty="0">
                <a:latin typeface="WenQuanYi Micro Hei"/>
                <a:cs typeface="WenQuanYi Micro Hei"/>
              </a:rPr>
              <a:t> </a:t>
            </a:r>
            <a:r>
              <a:rPr sz="2800" spc="35" dirty="0">
                <a:latin typeface="WenQuanYi Micro Hei"/>
                <a:cs typeface="WenQuanYi Micro Hei"/>
              </a:rPr>
              <a:t>Bound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latin typeface="WenQuanYi Micro Hei"/>
                <a:cs typeface="WenQuanYi Micro Hei"/>
              </a:rPr>
              <a:t>Paging </a:t>
            </a:r>
            <a:r>
              <a:rPr sz="2800" spc="45" dirty="0">
                <a:latin typeface="WenQuanYi Micro Hei"/>
                <a:cs typeface="WenQuanYi Micro Hei"/>
              </a:rPr>
              <a:t>and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55" dirty="0">
                <a:latin typeface="WenQuanYi Micro Hei"/>
                <a:cs typeface="WenQuanYi Micro Hei"/>
              </a:rPr>
              <a:t>mapping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0" dirty="0">
                <a:latin typeface="WenQuanYi Micro Hei"/>
                <a:cs typeface="WenQuanYi Micro Hei"/>
              </a:rPr>
              <a:t>Multi-level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95" dirty="0">
                <a:latin typeface="WenQuanYi Micro Hei"/>
                <a:cs typeface="WenQuanYi Micro Hei"/>
              </a:rPr>
              <a:t>paging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WenQuanYi Micro Hei"/>
                <a:cs typeface="WenQuanYi Micro Hei"/>
              </a:rPr>
              <a:t>TLB,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80" dirty="0">
                <a:latin typeface="WenQuanYi Micro Hei"/>
                <a:cs typeface="WenQuanYi Micro Hei"/>
              </a:rPr>
              <a:t>Caching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" dirty="0">
                <a:latin typeface="WenQuanYi Micro Hei"/>
                <a:cs typeface="WenQuanYi Micro Hei"/>
              </a:rPr>
              <a:t>Disk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70" dirty="0">
                <a:latin typeface="WenQuanYi Micro Hei"/>
                <a:cs typeface="WenQuanYi Micro Hei"/>
              </a:rPr>
              <a:t>swapping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5" dirty="0">
                <a:latin typeface="WenQuanYi Micro Hei"/>
                <a:cs typeface="WenQuanYi Micro Hei"/>
              </a:rPr>
              <a:t>IPC, </a:t>
            </a:r>
            <a:r>
              <a:rPr sz="2800" spc="40" dirty="0">
                <a:latin typeface="WenQuanYi Micro Hei"/>
                <a:cs typeface="WenQuanYi Micro Hei"/>
              </a:rPr>
              <a:t>signal, </a:t>
            </a:r>
            <a:r>
              <a:rPr sz="2800" spc="35" dirty="0">
                <a:latin typeface="WenQuanYi Micro Hei"/>
                <a:cs typeface="WenQuanYi Micro Hei"/>
              </a:rPr>
              <a:t>shm,</a:t>
            </a:r>
            <a:r>
              <a:rPr sz="2800" spc="110" dirty="0">
                <a:latin typeface="WenQuanYi Micro Hei"/>
                <a:cs typeface="WenQuanYi Micro Hei"/>
              </a:rPr>
              <a:t> </a:t>
            </a:r>
            <a:r>
              <a:rPr sz="2800" spc="120" dirty="0">
                <a:latin typeface="WenQuanYi Micro Hei"/>
                <a:cs typeface="WenQuanYi Micro Hei"/>
              </a:rPr>
              <a:t>msg_q</a:t>
            </a:r>
            <a:endParaRPr sz="2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765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TTBR: translation </a:t>
            </a:r>
            <a:r>
              <a:rPr sz="4800" dirty="0"/>
              <a:t>table base</a:t>
            </a:r>
            <a:r>
              <a:rPr sz="4800" spc="-20" dirty="0"/>
              <a:t> register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7653020" cy="1765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5" dirty="0">
                <a:latin typeface="WenQuanYi Micro Hei"/>
                <a:cs typeface="WenQuanYi Micro Hei"/>
              </a:rPr>
              <a:t>OS </a:t>
            </a:r>
            <a:r>
              <a:rPr sz="2800" spc="-20" dirty="0">
                <a:latin typeface="WenQuanYi Micro Hei"/>
                <a:cs typeface="WenQuanYi Micro Hei"/>
              </a:rPr>
              <a:t>sets </a:t>
            </a:r>
            <a:r>
              <a:rPr sz="2800" spc="50" dirty="0">
                <a:latin typeface="WenQuanYi Micro Hei"/>
                <a:cs typeface="WenQuanYi Micro Hei"/>
              </a:rPr>
              <a:t>up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90" dirty="0">
                <a:latin typeface="WenQuanYi Micro Hei"/>
                <a:cs typeface="WenQuanYi Micro Hei"/>
              </a:rPr>
              <a:t>page </a:t>
            </a:r>
            <a:r>
              <a:rPr sz="2800" spc="45" dirty="0">
                <a:latin typeface="WenQuanYi Micro Hei"/>
                <a:cs typeface="WenQuanYi Micro Hei"/>
              </a:rPr>
              <a:t>table, </a:t>
            </a:r>
            <a:r>
              <a:rPr sz="2800" spc="25" dirty="0">
                <a:latin typeface="WenQuanYi Micro Hei"/>
                <a:cs typeface="WenQuanYi Micro Hei"/>
              </a:rPr>
              <a:t>before </a:t>
            </a:r>
            <a:r>
              <a:rPr sz="2800" spc="5" dirty="0">
                <a:latin typeface="WenQuanYi Micro Hei"/>
                <a:cs typeface="WenQuanYi Micro Hei"/>
              </a:rPr>
              <a:t>it </a:t>
            </a:r>
            <a:r>
              <a:rPr sz="2800" spc="-65" dirty="0">
                <a:latin typeface="WenQuanYi Micro Hei"/>
                <a:cs typeface="WenQuanYi Micro Hei"/>
              </a:rPr>
              <a:t>is</a:t>
            </a:r>
            <a:r>
              <a:rPr sz="2800" spc="170" dirty="0">
                <a:latin typeface="WenQuanYi Micro Hei"/>
                <a:cs typeface="WenQuanYi Micro Hei"/>
              </a:rPr>
              <a:t> </a:t>
            </a:r>
            <a:r>
              <a:rPr sz="2800" spc="10" dirty="0">
                <a:latin typeface="WenQuanYi Micro Hei"/>
                <a:cs typeface="WenQuanYi Micro Hei"/>
              </a:rPr>
              <a:t>used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5" dirty="0">
                <a:latin typeface="WenQuanYi Micro Hei"/>
                <a:cs typeface="WenQuanYi Micro Hei"/>
              </a:rPr>
              <a:t>OS </a:t>
            </a:r>
            <a:r>
              <a:rPr sz="2800" spc="20" dirty="0">
                <a:latin typeface="WenQuanYi Micro Hei"/>
                <a:cs typeface="WenQuanYi Micro Hei"/>
              </a:rPr>
              <a:t>writes </a:t>
            </a:r>
            <a:r>
              <a:rPr sz="2800" spc="45" dirty="0">
                <a:latin typeface="WenQuanYi Micro Hei"/>
                <a:cs typeface="WenQuanYi Micro Hei"/>
              </a:rPr>
              <a:t>TTBR </a:t>
            </a:r>
            <a:r>
              <a:rPr sz="2800" dirty="0">
                <a:latin typeface="WenQuanYi Micro Hei"/>
                <a:cs typeface="WenQuanYi Micro Hei"/>
              </a:rPr>
              <a:t>register </a:t>
            </a:r>
            <a:r>
              <a:rPr sz="2800" spc="70" dirty="0">
                <a:latin typeface="WenQuanYi Micro Hei"/>
                <a:cs typeface="WenQuanYi Micro Hei"/>
              </a:rPr>
              <a:t>to </a:t>
            </a:r>
            <a:r>
              <a:rPr sz="2800" spc="75" dirty="0">
                <a:latin typeface="WenQuanYi Micro Hei"/>
                <a:cs typeface="WenQuanYi Micro Hei"/>
              </a:rPr>
              <a:t>change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r>
              <a:rPr sz="2800" spc="75" dirty="0">
                <a:latin typeface="WenQuanYi Micro Hei"/>
                <a:cs typeface="WenQuanYi Micro Hei"/>
              </a:rPr>
              <a:t> </a:t>
            </a:r>
            <a:r>
              <a:rPr sz="2800" spc="20" dirty="0">
                <a:latin typeface="WenQuanYi Micro Hei"/>
                <a:cs typeface="WenQuanYi Micro Hei"/>
              </a:rPr>
              <a:t>table</a:t>
            </a:r>
            <a:endParaRPr sz="2800">
              <a:latin typeface="WenQuanYi Micro Hei"/>
              <a:cs typeface="WenQuanYi Micro Hei"/>
            </a:endParaRPr>
          </a:p>
          <a:p>
            <a:pPr marL="698500" marR="3519804" lvl="1" indent="-228600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10" dirty="0">
                <a:latin typeface="WenQuanYi Micro Hei"/>
                <a:cs typeface="WenQuanYi Micro Hei"/>
              </a:rPr>
              <a:t>When </a:t>
            </a:r>
            <a:r>
              <a:rPr sz="2400" spc="45" dirty="0">
                <a:latin typeface="WenQuanYi Micro Hei"/>
                <a:cs typeface="WenQuanYi Micro Hei"/>
              </a:rPr>
              <a:t>context</a:t>
            </a:r>
            <a:r>
              <a:rPr sz="2400" spc="-75" dirty="0">
                <a:latin typeface="WenQuanYi Micro Hei"/>
                <a:cs typeface="WenQuanYi Micro Hei"/>
              </a:rPr>
              <a:t> </a:t>
            </a:r>
            <a:r>
              <a:rPr sz="2400" spc="50" dirty="0">
                <a:latin typeface="WenQuanYi Micro Hei"/>
                <a:cs typeface="WenQuanYi Micro Hei"/>
              </a:rPr>
              <a:t>switching  </a:t>
            </a:r>
            <a:r>
              <a:rPr sz="2400" spc="5" dirty="0">
                <a:latin typeface="WenQuanYi Micro Hei"/>
                <a:cs typeface="WenQuanYi Micro Hei"/>
              </a:rPr>
              <a:t>occurs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5952" y="4596517"/>
            <a:ext cx="9006438" cy="1545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9316" y="2887114"/>
            <a:ext cx="5848164" cy="1585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52378-9D78-55D6-232A-CD9B5784F670}"/>
              </a:ext>
            </a:extLst>
          </p:cNvPr>
          <p:cNvSpPr txBox="1"/>
          <p:nvPr/>
        </p:nvSpPr>
        <p:spPr>
          <a:xfrm>
            <a:off x="8060372" y="947275"/>
            <a:ext cx="3475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TTBR: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변환 테이블 기본 레지스터</a:t>
            </a:r>
          </a:p>
          <a:p>
            <a:b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</a:b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391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How </a:t>
            </a:r>
            <a:r>
              <a:rPr sz="4800" spc="-5" dirty="0"/>
              <a:t>large </a:t>
            </a:r>
            <a:r>
              <a:rPr sz="4800" dirty="0"/>
              <a:t>is page</a:t>
            </a:r>
            <a:r>
              <a:rPr sz="4800" spc="-85" dirty="0"/>
              <a:t> </a:t>
            </a:r>
            <a:r>
              <a:rPr sz="4800" spc="-5" dirty="0"/>
              <a:t>table?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381952" y="994156"/>
            <a:ext cx="9377045" cy="50419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65" dirty="0">
                <a:latin typeface="WenQuanYi Micro Hei"/>
                <a:cs typeface="WenQuanYi Micro Hei"/>
              </a:rPr>
              <a:t>Each </a:t>
            </a:r>
            <a:r>
              <a:rPr sz="2800" spc="-10" dirty="0">
                <a:latin typeface="WenQuanYi Micro Hei"/>
                <a:cs typeface="WenQuanYi Micro Hei"/>
              </a:rPr>
              <a:t>entry </a:t>
            </a:r>
            <a:r>
              <a:rPr sz="2800" spc="-65" dirty="0">
                <a:latin typeface="WenQuanYi Micro Hei"/>
                <a:cs typeface="WenQuanYi Micro Hei"/>
              </a:rPr>
              <a:t>is </a:t>
            </a:r>
            <a:r>
              <a:rPr sz="2800" spc="150" dirty="0">
                <a:latin typeface="WenQuanYi Micro Hei"/>
                <a:cs typeface="WenQuanYi Micro Hei"/>
              </a:rPr>
              <a:t>4 </a:t>
            </a:r>
            <a:r>
              <a:rPr sz="2800" spc="15" dirty="0">
                <a:latin typeface="WenQuanYi Micro Hei"/>
                <a:cs typeface="WenQuanYi Micro Hei"/>
              </a:rPr>
              <a:t>bytes-sized </a:t>
            </a:r>
            <a:r>
              <a:rPr sz="2800" spc="155" dirty="0">
                <a:latin typeface="WenQuanYi Micro Hei"/>
                <a:cs typeface="WenQuanYi Micro Hei"/>
              </a:rPr>
              <a:t>(32</a:t>
            </a:r>
            <a:r>
              <a:rPr sz="2800" spc="185" dirty="0">
                <a:latin typeface="WenQuanYi Micro Hei"/>
                <a:cs typeface="WenQuanYi Micro Hei"/>
              </a:rPr>
              <a:t> </a:t>
            </a:r>
            <a:r>
              <a:rPr sz="2800" spc="55" dirty="0">
                <a:latin typeface="WenQuanYi Micro Hei"/>
                <a:cs typeface="WenQuanYi Micro Hei"/>
              </a:rPr>
              <a:t>bit)</a:t>
            </a:r>
            <a:endParaRPr sz="2800" dirty="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65" dirty="0">
                <a:latin typeface="WenQuanYi Micro Hei"/>
                <a:cs typeface="WenQuanYi Micro Hei"/>
              </a:rPr>
              <a:t>Each </a:t>
            </a:r>
            <a:r>
              <a:rPr sz="2800" spc="-10" dirty="0">
                <a:latin typeface="WenQuanYi Micro Hei"/>
                <a:cs typeface="WenQuanYi Micro Hei"/>
              </a:rPr>
              <a:t>entry </a:t>
            </a:r>
            <a:r>
              <a:rPr sz="2800" spc="5" dirty="0">
                <a:latin typeface="WenQuanYi Micro Hei"/>
                <a:cs typeface="WenQuanYi Micro Hei"/>
              </a:rPr>
              <a:t>maps </a:t>
            </a:r>
            <a:r>
              <a:rPr sz="2800" spc="95" dirty="0">
                <a:latin typeface="WenQuanYi Micro Hei"/>
                <a:cs typeface="WenQuanYi Micro Hei"/>
              </a:rPr>
              <a:t>4KB </a:t>
            </a:r>
            <a:r>
              <a:rPr sz="2800" spc="20" dirty="0">
                <a:latin typeface="WenQuanYi Micro Hei"/>
                <a:cs typeface="WenQuanYi Micro Hei"/>
              </a:rPr>
              <a:t>for </a:t>
            </a:r>
            <a:r>
              <a:rPr sz="2800" spc="-25" dirty="0">
                <a:latin typeface="WenQuanYi Micro Hei"/>
                <a:cs typeface="WenQuanYi Micro Hei"/>
              </a:rPr>
              <a:t>small</a:t>
            </a:r>
            <a:r>
              <a:rPr sz="2800" spc="155" dirty="0">
                <a:latin typeface="WenQuanYi Micro Hei"/>
                <a:cs typeface="WenQuanYi Micro Hei"/>
              </a:rPr>
              <a:t> </a:t>
            </a:r>
            <a:r>
              <a:rPr sz="2800" spc="55" dirty="0">
                <a:latin typeface="WenQuanYi Micro Hei"/>
                <a:cs typeface="WenQuanYi Micro Hei"/>
              </a:rPr>
              <a:t>pages</a:t>
            </a:r>
            <a:endParaRPr sz="28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125" dirty="0">
                <a:latin typeface="WenQuanYi Micro Hei"/>
                <a:cs typeface="WenQuanYi Micro Hei"/>
              </a:rPr>
              <a:t>How </a:t>
            </a:r>
            <a:r>
              <a:rPr sz="2400" spc="5" dirty="0">
                <a:latin typeface="WenQuanYi Micro Hei"/>
                <a:cs typeface="WenQuanYi Micro Hei"/>
              </a:rPr>
              <a:t>many </a:t>
            </a:r>
            <a:r>
              <a:rPr sz="2400" spc="-10" dirty="0">
                <a:latin typeface="WenQuanYi Micro Hei"/>
                <a:cs typeface="WenQuanYi Micro Hei"/>
              </a:rPr>
              <a:t>entries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60" dirty="0">
                <a:latin typeface="WenQuanYi Micro Hei"/>
                <a:cs typeface="WenQuanYi Micro Hei"/>
              </a:rPr>
              <a:t>32bit </a:t>
            </a:r>
            <a:r>
              <a:rPr sz="2400" spc="-10" dirty="0">
                <a:latin typeface="WenQuanYi Micro Hei"/>
                <a:cs typeface="WenQuanYi Micro Hei"/>
              </a:rPr>
              <a:t>address</a:t>
            </a:r>
            <a:r>
              <a:rPr sz="2400" spc="85" dirty="0">
                <a:latin typeface="WenQuanYi Micro Hei"/>
                <a:cs typeface="WenQuanYi Micro Hei"/>
              </a:rPr>
              <a:t> </a:t>
            </a:r>
            <a:r>
              <a:rPr sz="2400" spc="60" dirty="0">
                <a:latin typeface="WenQuanYi Micro Hei"/>
                <a:cs typeface="WenQuanYi Micro Hei"/>
              </a:rPr>
              <a:t>space?</a:t>
            </a:r>
            <a:endParaRPr sz="24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85" dirty="0">
                <a:latin typeface="WenQuanYi Micro Hei"/>
                <a:cs typeface="WenQuanYi Micro Hei"/>
              </a:rPr>
              <a:t>2</a:t>
            </a:r>
            <a:r>
              <a:rPr sz="2400" spc="127" baseline="24305" dirty="0">
                <a:latin typeface="WenQuanYi Micro Hei"/>
                <a:cs typeface="WenQuanYi Micro Hei"/>
              </a:rPr>
              <a:t>32</a:t>
            </a:r>
            <a:r>
              <a:rPr sz="2400" spc="85" dirty="0">
                <a:latin typeface="WenQuanYi Micro Hei"/>
                <a:cs typeface="WenQuanYi Micro Hei"/>
              </a:rPr>
              <a:t>/2</a:t>
            </a:r>
            <a:r>
              <a:rPr sz="2400" spc="127" baseline="24305" dirty="0">
                <a:latin typeface="WenQuanYi Micro Hei"/>
                <a:cs typeface="WenQuanYi Micro Hei"/>
              </a:rPr>
              <a:t>12 </a:t>
            </a:r>
            <a:r>
              <a:rPr sz="2400" spc="245" dirty="0">
                <a:latin typeface="WenQuanYi Micro Hei"/>
                <a:cs typeface="WenQuanYi Micro Hei"/>
              </a:rPr>
              <a:t>= </a:t>
            </a:r>
            <a:r>
              <a:rPr sz="2400" spc="100" dirty="0">
                <a:latin typeface="WenQuanYi Micro Hei"/>
                <a:cs typeface="WenQuanYi Micro Hei"/>
              </a:rPr>
              <a:t>2</a:t>
            </a:r>
            <a:r>
              <a:rPr sz="2400" spc="150" baseline="24305" dirty="0">
                <a:latin typeface="WenQuanYi Micro Hei"/>
                <a:cs typeface="WenQuanYi Micro Hei"/>
              </a:rPr>
              <a:t>20 </a:t>
            </a:r>
            <a:r>
              <a:rPr sz="2400" spc="204" dirty="0">
                <a:latin typeface="WenQuanYi Micro Hei"/>
                <a:cs typeface="WenQuanYi Micro Hei"/>
              </a:rPr>
              <a:t>~1M</a:t>
            </a:r>
            <a:r>
              <a:rPr sz="2400" spc="-310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entries</a:t>
            </a:r>
            <a:endParaRPr sz="2400" dirty="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215" dirty="0">
                <a:latin typeface="WenQuanYi Micro Hei"/>
                <a:cs typeface="WenQuanYi Micro Hei"/>
              </a:rPr>
              <a:t>1M </a:t>
            </a:r>
            <a:r>
              <a:rPr sz="2800" spc="-15" dirty="0">
                <a:latin typeface="WenQuanYi Micro Hei"/>
                <a:cs typeface="WenQuanYi Micro Hei"/>
              </a:rPr>
              <a:t>entries </a:t>
            </a:r>
            <a:r>
              <a:rPr sz="2800" spc="25" dirty="0">
                <a:latin typeface="WenQuanYi Micro Hei"/>
                <a:cs typeface="WenQuanYi Micro Hei"/>
              </a:rPr>
              <a:t>x </a:t>
            </a:r>
            <a:r>
              <a:rPr sz="2800" spc="150" dirty="0">
                <a:latin typeface="WenQuanYi Micro Hei"/>
                <a:cs typeface="WenQuanYi Micro Hei"/>
              </a:rPr>
              <a:t>4 </a:t>
            </a:r>
            <a:r>
              <a:rPr sz="2800" spc="-5" dirty="0">
                <a:latin typeface="WenQuanYi Micro Hei"/>
                <a:cs typeface="WenQuanYi Micro Hei"/>
              </a:rPr>
              <a:t>bytes </a:t>
            </a:r>
            <a:r>
              <a:rPr sz="2800" spc="20" dirty="0">
                <a:latin typeface="WenQuanYi Micro Hei"/>
                <a:cs typeface="WenQuanYi Micro Hei"/>
              </a:rPr>
              <a:t>for</a:t>
            </a:r>
            <a:r>
              <a:rPr sz="2800" spc="-30" dirty="0">
                <a:latin typeface="WenQuanYi Micro Hei"/>
                <a:cs typeface="WenQuanYi Micro Hei"/>
              </a:rPr>
              <a:t> </a:t>
            </a:r>
            <a:r>
              <a:rPr sz="2800" spc="35" dirty="0">
                <a:latin typeface="WenQuanYi Micro Hei"/>
                <a:cs typeface="WenQuanYi Micro Hei"/>
              </a:rPr>
              <a:t>each</a:t>
            </a:r>
            <a:endParaRPr sz="28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105" dirty="0">
                <a:latin typeface="WenQuanYi Micro Hei"/>
                <a:cs typeface="WenQuanYi Micro Hei"/>
              </a:rPr>
              <a:t>4MB </a:t>
            </a:r>
            <a:r>
              <a:rPr sz="2400" spc="-5" dirty="0">
                <a:latin typeface="WenQuanYi Micro Hei"/>
                <a:cs typeface="WenQuanYi Micro Hei"/>
              </a:rPr>
              <a:t>per process </a:t>
            </a:r>
            <a:r>
              <a:rPr sz="2400" spc="130" dirty="0">
                <a:latin typeface="WenQuanYi Micro Hei"/>
                <a:cs typeface="WenQuanYi Micro Hei"/>
              </a:rPr>
              <a:t>(1024 </a:t>
            </a:r>
            <a:r>
              <a:rPr sz="2400" spc="75" dirty="0">
                <a:latin typeface="WenQuanYi Micro Hei"/>
                <a:cs typeface="WenQuanYi Micro Hei"/>
              </a:rPr>
              <a:t>page </a:t>
            </a:r>
            <a:r>
              <a:rPr sz="2400" dirty="0">
                <a:latin typeface="WenQuanYi Micro Hei"/>
                <a:cs typeface="WenQuanYi Micro Hei"/>
              </a:rPr>
              <a:t>frames </a:t>
            </a:r>
            <a:r>
              <a:rPr sz="2400" spc="-10" dirty="0">
                <a:latin typeface="WenQuanYi Micro Hei"/>
                <a:cs typeface="WenQuanYi Micro Hei"/>
              </a:rPr>
              <a:t>are</a:t>
            </a:r>
            <a:r>
              <a:rPr sz="2400" spc="30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required)</a:t>
            </a:r>
            <a:endParaRPr sz="24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Page </a:t>
            </a:r>
            <a:r>
              <a:rPr sz="2400" spc="20" dirty="0">
                <a:latin typeface="WenQuanYi Micro Hei"/>
                <a:cs typeface="WenQuanYi Micro Hei"/>
              </a:rPr>
              <a:t>table </a:t>
            </a:r>
            <a:r>
              <a:rPr sz="2400" dirty="0">
                <a:latin typeface="WenQuanYi Micro Hei"/>
                <a:cs typeface="WenQuanYi Micro Hei"/>
              </a:rPr>
              <a:t>has </a:t>
            </a:r>
            <a:r>
              <a:rPr sz="2400" spc="65" dirty="0">
                <a:latin typeface="WenQuanYi Micro Hei"/>
                <a:cs typeface="WenQuanYi Micro Hei"/>
              </a:rPr>
              <a:t>to </a:t>
            </a:r>
            <a:r>
              <a:rPr sz="2400" spc="30" dirty="0">
                <a:latin typeface="WenQuanYi Micro Hei"/>
                <a:cs typeface="WenQuanYi Micro Hei"/>
              </a:rPr>
              <a:t>be</a:t>
            </a:r>
            <a:r>
              <a:rPr sz="2400" spc="130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contiguous</a:t>
            </a:r>
            <a:endParaRPr sz="2400" dirty="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10" dirty="0">
                <a:latin typeface="WenQuanYi Micro Hei"/>
                <a:cs typeface="WenQuanYi Micro Hei"/>
              </a:rPr>
              <a:t>Too</a:t>
            </a:r>
            <a:r>
              <a:rPr sz="2800" spc="60" dirty="0">
                <a:latin typeface="WenQuanYi Micro Hei"/>
                <a:cs typeface="WenQuanYi Micro Hei"/>
              </a:rPr>
              <a:t> </a:t>
            </a:r>
            <a:r>
              <a:rPr sz="2800" spc="95" dirty="0">
                <a:latin typeface="WenQuanYi Micro Hei"/>
                <a:cs typeface="WenQuanYi Micro Hei"/>
              </a:rPr>
              <a:t>large!</a:t>
            </a:r>
            <a:endParaRPr sz="2800" dirty="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70" dirty="0">
                <a:latin typeface="WenQuanYi Micro Hei"/>
                <a:cs typeface="WenQuanYi Micro Hei"/>
              </a:rPr>
              <a:t>Many </a:t>
            </a:r>
            <a:r>
              <a:rPr sz="2800" spc="85" dirty="0">
                <a:latin typeface="WenQuanYi Micro Hei"/>
                <a:cs typeface="WenQuanYi Micro Hei"/>
              </a:rPr>
              <a:t>of </a:t>
            </a:r>
            <a:r>
              <a:rPr sz="2800" spc="40" dirty="0">
                <a:latin typeface="WenQuanYi Micro Hei"/>
                <a:cs typeface="WenQuanYi Micro Hei"/>
              </a:rPr>
              <a:t>them </a:t>
            </a:r>
            <a:r>
              <a:rPr sz="2800" spc="-15" dirty="0">
                <a:latin typeface="WenQuanYi Micro Hei"/>
                <a:cs typeface="WenQuanYi Micro Hei"/>
              </a:rPr>
              <a:t>are </a:t>
            </a:r>
            <a:r>
              <a:rPr sz="2800" spc="65" dirty="0">
                <a:latin typeface="WenQuanYi Micro Hei"/>
                <a:cs typeface="WenQuanYi Micro Hei"/>
              </a:rPr>
              <a:t>not </a:t>
            </a:r>
            <a:r>
              <a:rPr sz="2800" spc="35" dirty="0">
                <a:latin typeface="WenQuanYi Micro Hei"/>
                <a:cs typeface="WenQuanYi Micro Hei"/>
              </a:rPr>
              <a:t>used, </a:t>
            </a:r>
            <a:r>
              <a:rPr sz="2800" spc="55" dirty="0">
                <a:latin typeface="WenQuanYi Micro Hei"/>
                <a:cs typeface="WenQuanYi Micro Hei"/>
              </a:rPr>
              <a:t>but </a:t>
            </a:r>
            <a:r>
              <a:rPr sz="2800" spc="20" dirty="0">
                <a:latin typeface="WenQuanYi Micro Hei"/>
                <a:cs typeface="WenQuanYi Micro Hei"/>
              </a:rPr>
              <a:t>takes</a:t>
            </a:r>
            <a:r>
              <a:rPr sz="2800" spc="105" dirty="0">
                <a:latin typeface="WenQuanYi Micro Hei"/>
                <a:cs typeface="WenQuanYi Micro Hei"/>
              </a:rPr>
              <a:t> </a:t>
            </a:r>
            <a:r>
              <a:rPr sz="2800" spc="85" dirty="0">
                <a:latin typeface="WenQuanYi Micro Hei"/>
                <a:cs typeface="WenQuanYi Micro Hei"/>
              </a:rPr>
              <a:t>space!</a:t>
            </a:r>
            <a:endParaRPr sz="2800" dirty="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70" dirty="0">
                <a:latin typeface="WenQuanYi Micro Hei"/>
                <a:cs typeface="WenQuanYi Micro Hei"/>
              </a:rPr>
              <a:t>Many </a:t>
            </a:r>
            <a:r>
              <a:rPr sz="2800" spc="-15" dirty="0">
                <a:latin typeface="WenQuanYi Micro Hei"/>
                <a:cs typeface="WenQuanYi Micro Hei"/>
              </a:rPr>
              <a:t>entries are </a:t>
            </a:r>
            <a:r>
              <a:rPr sz="2800" spc="20" dirty="0">
                <a:latin typeface="WenQuanYi Micro Hei"/>
                <a:cs typeface="WenQuanYi Micro Hei"/>
              </a:rPr>
              <a:t>repeated for </a:t>
            </a:r>
            <a:r>
              <a:rPr sz="2800" spc="5" dirty="0">
                <a:latin typeface="WenQuanYi Micro Hei"/>
                <a:cs typeface="WenQuanYi Micro Hei"/>
              </a:rPr>
              <a:t>multiple</a:t>
            </a:r>
            <a:r>
              <a:rPr sz="2800" spc="270" dirty="0">
                <a:latin typeface="WenQuanYi Micro Hei"/>
                <a:cs typeface="WenQuanYi Micro Hei"/>
              </a:rPr>
              <a:t> </a:t>
            </a:r>
            <a:r>
              <a:rPr sz="2800" spc="30" dirty="0">
                <a:latin typeface="WenQuanYi Micro Hei"/>
                <a:cs typeface="WenQuanYi Micro Hei"/>
              </a:rPr>
              <a:t>processes!</a:t>
            </a:r>
            <a:endParaRPr sz="28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15" dirty="0">
                <a:latin typeface="WenQuanYi Micro Hei"/>
                <a:cs typeface="WenQuanYi Micro Hei"/>
              </a:rPr>
              <a:t>Kernel </a:t>
            </a:r>
            <a:r>
              <a:rPr sz="2400" spc="30" dirty="0">
                <a:latin typeface="WenQuanYi Micro Hei"/>
                <a:cs typeface="WenQuanYi Micro Hei"/>
              </a:rPr>
              <a:t>region </a:t>
            </a:r>
            <a:r>
              <a:rPr sz="2400" spc="140" dirty="0">
                <a:latin typeface="WenQuanYi Micro Hei"/>
                <a:cs typeface="WenQuanYi Micro Hei"/>
              </a:rPr>
              <a:t>(1G/2G/3G)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dirty="0">
                <a:latin typeface="WenQuanYi Micro Hei"/>
                <a:cs typeface="WenQuanYi Micro Hei"/>
              </a:rPr>
              <a:t>same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-20" dirty="0">
                <a:latin typeface="WenQuanYi Micro Hei"/>
                <a:cs typeface="WenQuanYi Micro Hei"/>
              </a:rPr>
              <a:t>all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35" dirty="0">
                <a:latin typeface="WenQuanYi Micro Hei"/>
                <a:cs typeface="WenQuanYi Micro Hei"/>
              </a:rPr>
              <a:t>the</a:t>
            </a:r>
            <a:r>
              <a:rPr sz="2400" spc="325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processes</a:t>
            </a:r>
            <a:endParaRPr sz="2400" dirty="0">
              <a:latin typeface="WenQuanYi Micro Hei"/>
              <a:cs typeface="WenQuanYi Micro He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E6AA7-A052-2C39-9E6F-77074A091EB0}"/>
              </a:ext>
            </a:extLst>
          </p:cNvPr>
          <p:cNvSpPr txBox="1"/>
          <p:nvPr/>
        </p:nvSpPr>
        <p:spPr>
          <a:xfrm>
            <a:off x="7315344" y="3962400"/>
            <a:ext cx="48766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그것들 중 많은 것들이 사용되지 않지만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공간을 차지합니다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!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여러 프로세스에 대해 많은 항목이 반복됩니다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!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커널 영역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(1G/2G/3G)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은 모든 프로세스에서 동일합니다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529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About the page table</a:t>
            </a:r>
            <a:r>
              <a:rPr sz="4800" spc="-110" dirty="0"/>
              <a:t> </a:t>
            </a:r>
            <a:r>
              <a:rPr sz="4800" spc="-5" dirty="0"/>
              <a:t>size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381952" y="994156"/>
            <a:ext cx="10625455" cy="38468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 </a:t>
            </a:r>
            <a:r>
              <a:rPr sz="2800" spc="-325" dirty="0">
                <a:latin typeface="WenQuanYi Micro Hei"/>
                <a:cs typeface="WenQuanYi Micro Hei"/>
              </a:rPr>
              <a:t>table’s </a:t>
            </a:r>
            <a:r>
              <a:rPr sz="2800" spc="20" dirty="0">
                <a:latin typeface="WenQuanYi Micro Hei"/>
                <a:cs typeface="WenQuanYi Micro Hei"/>
              </a:rPr>
              <a:t>single </a:t>
            </a:r>
            <a:r>
              <a:rPr sz="2800" spc="-10" dirty="0">
                <a:latin typeface="WenQuanYi Micro Hei"/>
                <a:cs typeface="WenQuanYi Micro Hei"/>
              </a:rPr>
              <a:t>entry </a:t>
            </a:r>
            <a:r>
              <a:rPr sz="2800" spc="15" dirty="0">
                <a:latin typeface="WenQuanYi Micro Hei"/>
                <a:cs typeface="WenQuanYi Micro Hei"/>
              </a:rPr>
              <a:t>size: </a:t>
            </a:r>
            <a:r>
              <a:rPr sz="2800" spc="150" dirty="0">
                <a:latin typeface="WenQuanYi Micro Hei"/>
                <a:cs typeface="WenQuanYi Micro Hei"/>
              </a:rPr>
              <a:t>4 </a:t>
            </a:r>
            <a:r>
              <a:rPr sz="2800" spc="15" dirty="0">
                <a:latin typeface="WenQuanYi Micro Hei"/>
                <a:cs typeface="WenQuanYi Micro Hei"/>
              </a:rPr>
              <a:t>byte </a:t>
            </a:r>
            <a:r>
              <a:rPr sz="2800" spc="155" dirty="0">
                <a:latin typeface="WenQuanYi Micro Hei"/>
                <a:cs typeface="WenQuanYi Micro Hei"/>
              </a:rPr>
              <a:t>(32</a:t>
            </a:r>
            <a:r>
              <a:rPr sz="2800" spc="145" dirty="0">
                <a:latin typeface="WenQuanYi Micro Hei"/>
                <a:cs typeface="WenQuanYi Micro Hei"/>
              </a:rPr>
              <a:t> </a:t>
            </a:r>
            <a:r>
              <a:rPr sz="2800" spc="30" dirty="0">
                <a:latin typeface="WenQuanYi Micro Hei"/>
                <a:cs typeface="WenQuanYi Micro Hei"/>
              </a:rPr>
              <a:t>bits)</a:t>
            </a:r>
            <a:endParaRPr sz="2800" dirty="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145" dirty="0">
                <a:latin typeface="WenQuanYi Micro Hei"/>
                <a:cs typeface="WenQuanYi Micro Hei"/>
              </a:rPr>
              <a:t>How </a:t>
            </a:r>
            <a:r>
              <a:rPr sz="2800" spc="5" dirty="0">
                <a:latin typeface="WenQuanYi Micro Hei"/>
                <a:cs typeface="WenQuanYi Micro Hei"/>
              </a:rPr>
              <a:t>many </a:t>
            </a:r>
            <a:r>
              <a:rPr sz="2800" spc="55" dirty="0">
                <a:latin typeface="WenQuanYi Micro Hei"/>
                <a:cs typeface="WenQuanYi Micro Hei"/>
              </a:rPr>
              <a:t>mapping </a:t>
            </a:r>
            <a:r>
              <a:rPr sz="2800" spc="-20" dirty="0">
                <a:latin typeface="WenQuanYi Micro Hei"/>
                <a:cs typeface="WenQuanYi Micro Hei"/>
              </a:rPr>
              <a:t>exists </a:t>
            </a:r>
            <a:r>
              <a:rPr sz="2800" spc="-5" dirty="0">
                <a:latin typeface="WenQuanYi Micro Hei"/>
                <a:cs typeface="WenQuanYi Micro Hei"/>
              </a:rPr>
              <a:t>in </a:t>
            </a:r>
            <a:r>
              <a:rPr sz="2800" spc="35" dirty="0">
                <a:latin typeface="WenQuanYi Micro Hei"/>
                <a:cs typeface="WenQuanYi Micro Hei"/>
              </a:rPr>
              <a:t>a</a:t>
            </a:r>
            <a:r>
              <a:rPr sz="2800" spc="180" dirty="0">
                <a:latin typeface="WenQuanYi Micro Hei"/>
                <a:cs typeface="WenQuanYi Micro Hei"/>
              </a:rPr>
              <a:t> </a:t>
            </a:r>
            <a:r>
              <a:rPr sz="2800" spc="30" dirty="0">
                <a:latin typeface="WenQuanYi Micro Hei"/>
                <a:cs typeface="WenQuanYi Micro Hei"/>
              </a:rPr>
              <a:t>process?</a:t>
            </a:r>
            <a:endParaRPr sz="28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15" dirty="0">
                <a:latin typeface="WenQuanYi Micro Hei"/>
                <a:cs typeface="WenQuanYi Micro Hei"/>
              </a:rPr>
              <a:t>Entire </a:t>
            </a:r>
            <a:r>
              <a:rPr sz="2400" spc="-10" dirty="0">
                <a:latin typeface="WenQuanYi Micro Hei"/>
                <a:cs typeface="WenQuanYi Micro Hei"/>
              </a:rPr>
              <a:t>address </a:t>
            </a:r>
            <a:r>
              <a:rPr sz="2400" spc="25" dirty="0">
                <a:latin typeface="WenQuanYi Micro Hei"/>
                <a:cs typeface="WenQuanYi Micro Hei"/>
              </a:rPr>
              <a:t>space: </a:t>
            </a:r>
            <a:r>
              <a:rPr sz="2400" spc="114" dirty="0">
                <a:latin typeface="WenQuanYi Micro Hei"/>
                <a:cs typeface="WenQuanYi Micro Hei"/>
              </a:rPr>
              <a:t>4GB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130" dirty="0">
                <a:latin typeface="WenQuanYi Micro Hei"/>
                <a:cs typeface="WenQuanYi Micro Hei"/>
              </a:rPr>
              <a:t>32 </a:t>
            </a:r>
            <a:r>
              <a:rPr sz="2400" spc="15" dirty="0">
                <a:latin typeface="WenQuanYi Micro Hei"/>
                <a:cs typeface="WenQuanYi Micro Hei"/>
              </a:rPr>
              <a:t>bit </a:t>
            </a:r>
            <a:r>
              <a:rPr sz="2400" spc="20" dirty="0">
                <a:latin typeface="WenQuanYi Micro Hei"/>
                <a:cs typeface="WenQuanYi Micro Hei"/>
              </a:rPr>
              <a:t>machine</a:t>
            </a:r>
            <a:r>
              <a:rPr sz="2400" spc="85" dirty="0">
                <a:latin typeface="WenQuanYi Micro Hei"/>
                <a:cs typeface="WenQuanYi Micro Hei"/>
              </a:rPr>
              <a:t> </a:t>
            </a:r>
            <a:r>
              <a:rPr sz="2400" spc="120" dirty="0">
                <a:latin typeface="WenQuanYi Micro Hei"/>
                <a:cs typeface="WenQuanYi Micro Hei"/>
              </a:rPr>
              <a:t>(2</a:t>
            </a:r>
            <a:r>
              <a:rPr sz="2400" spc="179" baseline="24305" dirty="0">
                <a:latin typeface="WenQuanYi Micro Hei"/>
                <a:cs typeface="WenQuanYi Micro Hei"/>
              </a:rPr>
              <a:t>32</a:t>
            </a:r>
            <a:r>
              <a:rPr sz="2400" spc="120" dirty="0">
                <a:latin typeface="WenQuanYi Micro Hei"/>
                <a:cs typeface="WenQuanYi Micro Hei"/>
              </a:rPr>
              <a:t>)</a:t>
            </a:r>
            <a:endParaRPr sz="24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Each </a:t>
            </a:r>
            <a:r>
              <a:rPr sz="2400" spc="45" dirty="0">
                <a:latin typeface="WenQuanYi Micro Hei"/>
                <a:cs typeface="WenQuanYi Micro Hei"/>
              </a:rPr>
              <a:t>mapping </a:t>
            </a:r>
            <a:r>
              <a:rPr sz="2400" dirty="0">
                <a:latin typeface="WenQuanYi Micro Hei"/>
                <a:cs typeface="WenQuanYi Micro Hei"/>
              </a:rPr>
              <a:t>has </a:t>
            </a:r>
            <a:r>
              <a:rPr sz="2400" spc="75" dirty="0">
                <a:latin typeface="WenQuanYi Micro Hei"/>
                <a:cs typeface="WenQuanYi Micro Hei"/>
              </a:rPr>
              <a:t>4KB </a:t>
            </a:r>
            <a:r>
              <a:rPr sz="2400" spc="120" dirty="0">
                <a:latin typeface="WenQuanYi Micro Hei"/>
                <a:cs typeface="WenQuanYi Micro Hei"/>
              </a:rPr>
              <a:t>(2</a:t>
            </a:r>
            <a:r>
              <a:rPr sz="2400" spc="179" baseline="24305" dirty="0">
                <a:latin typeface="WenQuanYi Micro Hei"/>
                <a:cs typeface="WenQuanYi Micro Hei"/>
              </a:rPr>
              <a:t>12</a:t>
            </a:r>
            <a:r>
              <a:rPr sz="2400" spc="120" dirty="0">
                <a:latin typeface="WenQuanYi Micro Hei"/>
                <a:cs typeface="WenQuanYi Micro Hei"/>
              </a:rPr>
              <a:t>) </a:t>
            </a:r>
            <a:r>
              <a:rPr sz="2400" spc="-15" dirty="0">
                <a:latin typeface="WenQuanYi Micro Hei"/>
                <a:cs typeface="WenQuanYi Micro Hei"/>
              </a:rPr>
              <a:t>address </a:t>
            </a:r>
            <a:r>
              <a:rPr sz="2400" spc="30" dirty="0">
                <a:latin typeface="WenQuanYi Micro Hei"/>
                <a:cs typeface="WenQuanYi Micro Hei"/>
              </a:rPr>
              <a:t>space, </a:t>
            </a:r>
            <a:r>
              <a:rPr sz="2400" spc="-10" dirty="0">
                <a:latin typeface="WenQuanYi Micro Hei"/>
                <a:cs typeface="WenQuanYi Micro Hei"/>
              </a:rPr>
              <a:t>physical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145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frames</a:t>
            </a:r>
          </a:p>
          <a:p>
            <a:pPr marL="7239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100" dirty="0">
                <a:latin typeface="WenQuanYi Micro Hei"/>
                <a:cs typeface="WenQuanYi Micro Hei"/>
              </a:rPr>
              <a:t>2</a:t>
            </a:r>
            <a:r>
              <a:rPr sz="2400" spc="150" baseline="24305" dirty="0">
                <a:latin typeface="WenQuanYi Micro Hei"/>
                <a:cs typeface="WenQuanYi Micro Hei"/>
              </a:rPr>
              <a:t>32 </a:t>
            </a:r>
            <a:r>
              <a:rPr sz="2400" dirty="0">
                <a:latin typeface="WenQuanYi Micro Hei"/>
                <a:cs typeface="WenQuanYi Micro Hei"/>
              </a:rPr>
              <a:t>/ </a:t>
            </a:r>
            <a:r>
              <a:rPr sz="2400" spc="100" dirty="0">
                <a:latin typeface="WenQuanYi Micro Hei"/>
                <a:cs typeface="WenQuanYi Micro Hei"/>
              </a:rPr>
              <a:t>2</a:t>
            </a:r>
            <a:r>
              <a:rPr sz="2400" spc="150" baseline="24305" dirty="0">
                <a:latin typeface="WenQuanYi Micro Hei"/>
                <a:cs typeface="WenQuanYi Micro Hei"/>
              </a:rPr>
              <a:t>12 </a:t>
            </a:r>
            <a:r>
              <a:rPr sz="2400" spc="245" dirty="0">
                <a:latin typeface="WenQuanYi Micro Hei"/>
                <a:cs typeface="WenQuanYi Micro Hei"/>
              </a:rPr>
              <a:t>= </a:t>
            </a:r>
            <a:r>
              <a:rPr sz="2400" spc="100" dirty="0">
                <a:latin typeface="WenQuanYi Micro Hei"/>
                <a:cs typeface="WenQuanYi Micro Hei"/>
              </a:rPr>
              <a:t>2</a:t>
            </a:r>
            <a:r>
              <a:rPr sz="2400" spc="150" baseline="24305" dirty="0">
                <a:latin typeface="WenQuanYi Micro Hei"/>
                <a:cs typeface="WenQuanYi Micro Hei"/>
              </a:rPr>
              <a:t>20 </a:t>
            </a:r>
            <a:r>
              <a:rPr sz="2400" spc="245" dirty="0">
                <a:latin typeface="WenQuanYi Micro Hei"/>
                <a:cs typeface="WenQuanYi Micro Hei"/>
              </a:rPr>
              <a:t>=</a:t>
            </a:r>
            <a:r>
              <a:rPr sz="2400" spc="390" dirty="0">
                <a:latin typeface="WenQuanYi Micro Hei"/>
                <a:cs typeface="WenQuanYi Micro Hei"/>
              </a:rPr>
              <a:t> </a:t>
            </a:r>
            <a:r>
              <a:rPr sz="2400" spc="180" dirty="0">
                <a:latin typeface="WenQuanYi Micro Hei"/>
                <a:cs typeface="WenQuanYi Micro Hei"/>
              </a:rPr>
              <a:t>1M</a:t>
            </a:r>
            <a:endParaRPr sz="2400" dirty="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table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dirty="0">
                <a:latin typeface="WenQuanYi Micro Hei"/>
                <a:cs typeface="WenQuanYi Micro Hei"/>
              </a:rPr>
              <a:t>size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285" dirty="0">
                <a:latin typeface="WenQuanYi Micro Hei"/>
                <a:cs typeface="WenQuanYi Micro Hei"/>
              </a:rPr>
              <a:t>=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(#</a:t>
            </a:r>
            <a:r>
              <a:rPr sz="2800" spc="60" dirty="0">
                <a:latin typeface="WenQuanYi Micro Hei"/>
                <a:cs typeface="WenQuanYi Micro Hei"/>
              </a:rPr>
              <a:t> </a:t>
            </a:r>
            <a:r>
              <a:rPr sz="2800" spc="85" dirty="0">
                <a:latin typeface="WenQuanYi Micro Hei"/>
                <a:cs typeface="WenQuanYi Micro Hei"/>
              </a:rPr>
              <a:t>of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10" dirty="0">
                <a:latin typeface="WenQuanYi Micro Hei"/>
                <a:cs typeface="WenQuanYi Micro Hei"/>
              </a:rPr>
              <a:t>entries)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150" dirty="0">
                <a:latin typeface="WenQuanYi Micro Hei"/>
                <a:cs typeface="WenQuanYi Micro Hei"/>
              </a:rPr>
              <a:t>*</a:t>
            </a:r>
            <a:r>
              <a:rPr sz="2800" spc="60" dirty="0">
                <a:latin typeface="WenQuanYi Micro Hei"/>
                <a:cs typeface="WenQuanYi Micro Hei"/>
              </a:rPr>
              <a:t> </a:t>
            </a:r>
            <a:r>
              <a:rPr sz="2800" spc="20" dirty="0">
                <a:latin typeface="WenQuanYi Micro Hei"/>
                <a:cs typeface="WenQuanYi Micro Hei"/>
              </a:rPr>
              <a:t>(entry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30" dirty="0">
                <a:latin typeface="WenQuanYi Micro Hei"/>
                <a:cs typeface="WenQuanYi Micro Hei"/>
              </a:rPr>
              <a:t>size)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285" dirty="0">
                <a:latin typeface="WenQuanYi Micro Hei"/>
                <a:cs typeface="WenQuanYi Micro Hei"/>
              </a:rPr>
              <a:t>=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215" dirty="0">
                <a:latin typeface="WenQuanYi Micro Hei"/>
                <a:cs typeface="WenQuanYi Micro Hei"/>
              </a:rPr>
              <a:t>1M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150" dirty="0">
                <a:latin typeface="WenQuanYi Micro Hei"/>
                <a:cs typeface="WenQuanYi Micro Hei"/>
              </a:rPr>
              <a:t>*</a:t>
            </a:r>
            <a:r>
              <a:rPr sz="2800" spc="60" dirty="0">
                <a:latin typeface="WenQuanYi Micro Hei"/>
                <a:cs typeface="WenQuanYi Micro Hei"/>
              </a:rPr>
              <a:t> </a:t>
            </a:r>
            <a:r>
              <a:rPr sz="2800" spc="55" dirty="0">
                <a:latin typeface="WenQuanYi Micro Hei"/>
                <a:cs typeface="WenQuanYi Micro Hei"/>
              </a:rPr>
              <a:t>4B</a:t>
            </a:r>
            <a:r>
              <a:rPr sz="2800" spc="60" dirty="0">
                <a:latin typeface="WenQuanYi Micro Hei"/>
                <a:cs typeface="WenQuanYi Micro Hei"/>
              </a:rPr>
              <a:t> </a:t>
            </a:r>
            <a:r>
              <a:rPr sz="2800" spc="285" dirty="0">
                <a:latin typeface="WenQuanYi Micro Hei"/>
                <a:cs typeface="WenQuanYi Micro Hei"/>
              </a:rPr>
              <a:t>=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120" dirty="0">
                <a:latin typeface="WenQuanYi Micro Hei"/>
                <a:cs typeface="WenQuanYi Micro Hei"/>
              </a:rPr>
              <a:t>4MB.</a:t>
            </a:r>
            <a:endParaRPr sz="28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-10" dirty="0">
                <a:latin typeface="WenQuanYi Micro Hei"/>
                <a:cs typeface="WenQuanYi Micro Hei"/>
              </a:rPr>
              <a:t>Too </a:t>
            </a:r>
            <a:r>
              <a:rPr sz="2400" spc="25" dirty="0">
                <a:latin typeface="WenQuanYi Micro Hei"/>
                <a:cs typeface="WenQuanYi Micro Hei"/>
              </a:rPr>
              <a:t>large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5" dirty="0">
                <a:latin typeface="WenQuanYi Micro Hei"/>
                <a:cs typeface="WenQuanYi Micro Hei"/>
              </a:rPr>
              <a:t>many-process</a:t>
            </a:r>
            <a:r>
              <a:rPr sz="2400" spc="165" dirty="0">
                <a:latin typeface="WenQuanYi Micro Hei"/>
                <a:cs typeface="WenQuanYi Micro Hei"/>
              </a:rPr>
              <a:t> </a:t>
            </a:r>
            <a:r>
              <a:rPr sz="2400" spc="-25" dirty="0">
                <a:latin typeface="WenQuanYi Micro Hei"/>
                <a:cs typeface="WenQuanYi Micro Hei"/>
              </a:rPr>
              <a:t>systems</a:t>
            </a:r>
            <a:endParaRPr sz="24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ts val="2735"/>
              </a:lnSpc>
              <a:spcBef>
                <a:spcPts val="215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125" dirty="0">
                <a:latin typeface="WenQuanYi Micro Hei"/>
                <a:cs typeface="WenQuanYi Micro Hei"/>
              </a:rPr>
              <a:t>100 </a:t>
            </a:r>
            <a:r>
              <a:rPr sz="2400" spc="-25" dirty="0">
                <a:latin typeface="WenQuanYi Micro Hei"/>
                <a:cs typeface="WenQuanYi Micro Hei"/>
              </a:rPr>
              <a:t>user </a:t>
            </a:r>
            <a:r>
              <a:rPr sz="2400" spc="-10" dirty="0">
                <a:latin typeface="WenQuanYi Micro Hei"/>
                <a:cs typeface="WenQuanYi Micro Hei"/>
              </a:rPr>
              <a:t>processes </a:t>
            </a:r>
            <a:r>
              <a:rPr sz="2400" spc="245" dirty="0">
                <a:latin typeface="WenQuanYi Micro Hei"/>
                <a:cs typeface="WenQuanYi Micro Hei"/>
              </a:rPr>
              <a:t>= </a:t>
            </a:r>
            <a:r>
              <a:rPr sz="2400" spc="125" dirty="0">
                <a:latin typeface="WenQuanYi Micro Hei"/>
                <a:cs typeface="WenQuanYi Micro Hei"/>
              </a:rPr>
              <a:t>400 </a:t>
            </a:r>
            <a:r>
              <a:rPr sz="2400" spc="100" dirty="0">
                <a:latin typeface="WenQuanYi Micro Hei"/>
                <a:cs typeface="WenQuanYi Micro Hei"/>
              </a:rPr>
              <a:t>MB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-245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tables</a:t>
            </a:r>
            <a:endParaRPr sz="2400" dirty="0">
              <a:latin typeface="WenQuanYi Micro Hei"/>
              <a:cs typeface="WenQuanYi Micro Hei"/>
            </a:endParaRPr>
          </a:p>
          <a:p>
            <a:pPr marL="723900">
              <a:lnSpc>
                <a:spcPts val="2735"/>
              </a:lnSpc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needs </a:t>
            </a:r>
            <a:r>
              <a:rPr sz="2400" spc="5" dirty="0">
                <a:latin typeface="WenQuanYi Micro Hei"/>
                <a:cs typeface="WenQuanYi Micro Hei"/>
              </a:rPr>
              <a:t>further</a:t>
            </a:r>
            <a:r>
              <a:rPr sz="2400" spc="155" dirty="0">
                <a:latin typeface="WenQuanYi Micro Hei"/>
                <a:cs typeface="WenQuanYi Micro Hei"/>
              </a:rPr>
              <a:t> </a:t>
            </a:r>
            <a:r>
              <a:rPr sz="2400" spc="50" dirty="0">
                <a:latin typeface="WenQuanYi Micro Hei"/>
                <a:cs typeface="WenQuanYi Micro Hei"/>
              </a:rPr>
              <a:t>reduction!</a:t>
            </a:r>
            <a:endParaRPr sz="2400" dirty="0">
              <a:latin typeface="WenQuanYi Micro Hei"/>
              <a:cs typeface="WenQuanYi Micro He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06CD1-E98F-1B60-8A1E-03641363A284}"/>
              </a:ext>
            </a:extLst>
          </p:cNvPr>
          <p:cNvSpPr txBox="1"/>
          <p:nvPr/>
        </p:nvSpPr>
        <p:spPr>
          <a:xfrm>
            <a:off x="441130" y="5105400"/>
            <a:ext cx="4047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페이지 테이블의 단일 항목 크기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: 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바이트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(32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비트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</a:p>
          <a:p>
            <a:b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</a:b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8F951-7F59-8B96-5275-ABBE604F2E2C}"/>
              </a:ext>
            </a:extLst>
          </p:cNvPr>
          <p:cNvSpPr txBox="1"/>
          <p:nvPr/>
        </p:nvSpPr>
        <p:spPr>
          <a:xfrm>
            <a:off x="533400" y="5410200"/>
            <a:ext cx="55691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한 프로세스에 몇 개의 매핑이 존재합니까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?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전체 주소 공간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: 32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비트 시스템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(232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의 경우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4GB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각 매핑에는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4KB(212)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의 주소 공간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물리적 페이지 프레임이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400" dirty="0"/>
            </a:br>
            <a:r>
              <a:rPr lang="en-US" altLang="ko-KR" sz="1400" spc="100" dirty="0">
                <a:latin typeface="WenQuanYi Micro Hei"/>
                <a:cs typeface="WenQuanYi Micro Hei"/>
              </a:rPr>
              <a:t>2</a:t>
            </a:r>
            <a:r>
              <a:rPr lang="en-US" altLang="ko-KR" sz="1400" spc="150" baseline="24305" dirty="0">
                <a:latin typeface="WenQuanYi Micro Hei"/>
                <a:cs typeface="WenQuanYi Micro Hei"/>
              </a:rPr>
              <a:t>32 </a:t>
            </a:r>
            <a:r>
              <a:rPr lang="en-US" altLang="ko-KR" sz="1400" dirty="0">
                <a:latin typeface="WenQuanYi Micro Hei"/>
                <a:cs typeface="WenQuanYi Micro Hei"/>
              </a:rPr>
              <a:t>/ </a:t>
            </a:r>
            <a:r>
              <a:rPr lang="en-US" altLang="ko-KR" sz="1400" spc="100" dirty="0">
                <a:latin typeface="WenQuanYi Micro Hei"/>
                <a:cs typeface="WenQuanYi Micro Hei"/>
              </a:rPr>
              <a:t>2</a:t>
            </a:r>
            <a:r>
              <a:rPr lang="en-US" altLang="ko-KR" sz="1400" spc="150" baseline="24305" dirty="0">
                <a:latin typeface="WenQuanYi Micro Hei"/>
                <a:cs typeface="WenQuanYi Micro Hei"/>
              </a:rPr>
              <a:t>12 </a:t>
            </a:r>
            <a:r>
              <a:rPr lang="en-US" altLang="ko-KR" sz="1400" spc="245" dirty="0">
                <a:latin typeface="WenQuanYi Micro Hei"/>
                <a:cs typeface="WenQuanYi Micro Hei"/>
              </a:rPr>
              <a:t>= </a:t>
            </a:r>
            <a:r>
              <a:rPr lang="en-US" altLang="ko-KR" sz="1400" spc="100" dirty="0">
                <a:latin typeface="WenQuanYi Micro Hei"/>
                <a:cs typeface="WenQuanYi Micro Hei"/>
              </a:rPr>
              <a:t>2</a:t>
            </a:r>
            <a:r>
              <a:rPr lang="en-US" altLang="ko-KR" sz="1400" spc="150" baseline="24305" dirty="0">
                <a:latin typeface="WenQuanYi Micro Hei"/>
                <a:cs typeface="WenQuanYi Micro Hei"/>
              </a:rPr>
              <a:t>20 </a:t>
            </a:r>
            <a:r>
              <a:rPr lang="en-US" altLang="ko-KR" sz="1400" spc="245" dirty="0">
                <a:latin typeface="WenQuanYi Micro Hei"/>
                <a:cs typeface="WenQuanYi Micro Hei"/>
              </a:rPr>
              <a:t>=</a:t>
            </a:r>
            <a:r>
              <a:rPr lang="en-US" altLang="ko-KR" sz="1400" spc="390" dirty="0">
                <a:latin typeface="WenQuanYi Micro Hei"/>
                <a:cs typeface="WenQuanYi Micro Hei"/>
              </a:rPr>
              <a:t> </a:t>
            </a:r>
            <a:r>
              <a:rPr lang="en-US" altLang="ko-KR" sz="1400" spc="180" dirty="0">
                <a:latin typeface="WenQuanYi Micro Hei"/>
                <a:cs typeface="WenQuanYi Micro Hei"/>
              </a:rPr>
              <a:t>1M</a:t>
            </a:r>
            <a:endParaRPr lang="en-US" altLang="ko-KR" sz="1400" dirty="0">
              <a:latin typeface="WenQuanYi Micro Hei"/>
              <a:cs typeface="WenQuanYi Micro Hei"/>
            </a:endParaRPr>
          </a:p>
          <a:p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3AAE1-B5F1-CBC8-2BD8-B6D0EFCE1BF7}"/>
              </a:ext>
            </a:extLst>
          </p:cNvPr>
          <p:cNvSpPr txBox="1"/>
          <p:nvPr/>
        </p:nvSpPr>
        <p:spPr>
          <a:xfrm>
            <a:off x="6422285" y="4933146"/>
            <a:ext cx="5466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페이지 테이블 크기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= 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항목 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) * 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항목 크기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) = 1M * 4B = 4MB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다중 프로세스 시스템에 비해 너무 큽니다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100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개의 사용자 프로세스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= 400MB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의 페이지 테이블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 더 줄일 필요가 있다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4096F-1C29-9479-7579-BC77EB435775}"/>
              </a:ext>
            </a:extLst>
          </p:cNvPr>
          <p:cNvSpPr txBox="1"/>
          <p:nvPr/>
        </p:nvSpPr>
        <p:spPr>
          <a:xfrm>
            <a:off x="7315200" y="451611"/>
            <a:ext cx="2651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페이지 테이블 크기 정보</a:t>
            </a:r>
          </a:p>
          <a:p>
            <a:b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</a:b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463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Page table </a:t>
            </a:r>
            <a:r>
              <a:rPr sz="4800" spc="-5" dirty="0"/>
              <a:t>size</a:t>
            </a:r>
            <a:r>
              <a:rPr sz="4800" spc="-90" dirty="0"/>
              <a:t> </a:t>
            </a:r>
            <a:r>
              <a:rPr sz="4800" spc="-15" dirty="0"/>
              <a:t>reduction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381952" y="1073402"/>
            <a:ext cx="10307955" cy="365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10" dirty="0">
                <a:latin typeface="WenQuanYi Micro Hei"/>
                <a:cs typeface="WenQuanYi Micro Hei"/>
              </a:rPr>
              <a:t>Three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5" dirty="0">
                <a:latin typeface="WenQuanYi Micro Hei"/>
                <a:cs typeface="WenQuanYi Micro Hei"/>
              </a:rPr>
              <a:t>observations</a:t>
            </a:r>
            <a:endParaRPr sz="28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15" dirty="0">
                <a:latin typeface="WenQuanYi Micro Hei"/>
                <a:cs typeface="WenQuanYi Micro Hei"/>
              </a:rPr>
              <a:t>Observation </a:t>
            </a:r>
            <a:r>
              <a:rPr sz="2400" spc="50" dirty="0">
                <a:latin typeface="WenQuanYi Micro Hei"/>
                <a:cs typeface="WenQuanYi Micro Hei"/>
              </a:rPr>
              <a:t>one: </a:t>
            </a:r>
            <a:r>
              <a:rPr sz="2400" spc="40" dirty="0">
                <a:latin typeface="WenQuanYi Micro Hei"/>
                <a:cs typeface="WenQuanYi Micro Hei"/>
              </a:rPr>
              <a:t>Not </a:t>
            </a:r>
            <a:r>
              <a:rPr sz="2400" spc="-20" dirty="0">
                <a:latin typeface="WenQuanYi Micro Hei"/>
                <a:cs typeface="WenQuanYi Micro Hei"/>
              </a:rPr>
              <a:t>all </a:t>
            </a:r>
            <a:r>
              <a:rPr sz="2400" spc="-15" dirty="0">
                <a:latin typeface="WenQuanYi Micro Hei"/>
                <a:cs typeface="WenQuanYi Micro Hei"/>
              </a:rPr>
              <a:t>address </a:t>
            </a:r>
            <a:r>
              <a:rPr sz="2400" spc="15" dirty="0">
                <a:latin typeface="WenQuanYi Micro Hei"/>
                <a:cs typeface="WenQuanYi Micro Hei"/>
              </a:rPr>
              <a:t>space </a:t>
            </a:r>
            <a:r>
              <a:rPr sz="2400" spc="-15" dirty="0">
                <a:latin typeface="WenQuanYi Micro Hei"/>
                <a:cs typeface="WenQuanYi Micro Hei"/>
              </a:rPr>
              <a:t>require</a:t>
            </a:r>
            <a:r>
              <a:rPr sz="2400" spc="254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 dirty="0">
              <a:latin typeface="WenQuanYi Micro Hei"/>
              <a:cs typeface="WenQuanYi Micro Hei"/>
            </a:endParaRPr>
          </a:p>
          <a:p>
            <a:pPr marL="1181100" lvl="2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2000" spc="5" dirty="0">
                <a:latin typeface="WenQuanYi Micro Hei"/>
                <a:cs typeface="WenQuanYi Micro Hei"/>
              </a:rPr>
              <a:t>There </a:t>
            </a:r>
            <a:r>
              <a:rPr sz="2000" spc="-15" dirty="0">
                <a:latin typeface="WenQuanYi Micro Hei"/>
                <a:cs typeface="WenQuanYi Micro Hei"/>
              </a:rPr>
              <a:t>are </a:t>
            </a:r>
            <a:r>
              <a:rPr sz="2000" spc="5" dirty="0">
                <a:latin typeface="WenQuanYi Micro Hei"/>
                <a:cs typeface="WenQuanYi Micro Hei"/>
              </a:rPr>
              <a:t>numerous </a:t>
            </a:r>
            <a:r>
              <a:rPr sz="2000" spc="-20" dirty="0">
                <a:latin typeface="WenQuanYi Micro Hei"/>
                <a:cs typeface="WenQuanYi Micro Hei"/>
              </a:rPr>
              <a:t>small </a:t>
            </a:r>
            <a:r>
              <a:rPr sz="2000" spc="20" dirty="0">
                <a:latin typeface="WenQuanYi Micro Hei"/>
                <a:cs typeface="WenQuanYi Micro Hei"/>
              </a:rPr>
              <a:t>programs, </a:t>
            </a:r>
            <a:r>
              <a:rPr sz="2000" dirty="0">
                <a:latin typeface="WenQuanYi Micro Hei"/>
                <a:cs typeface="WenQuanYi Micro Hei"/>
              </a:rPr>
              <a:t>only utilizes </a:t>
            </a:r>
            <a:r>
              <a:rPr sz="2000" spc="-20" dirty="0">
                <a:latin typeface="WenQuanYi Micro Hei"/>
                <a:cs typeface="WenQuanYi Micro Hei"/>
              </a:rPr>
              <a:t>several </a:t>
            </a:r>
            <a:r>
              <a:rPr sz="2000" dirty="0">
                <a:latin typeface="WenQuanYi Micro Hei"/>
                <a:cs typeface="WenQuanYi Micro Hei"/>
              </a:rPr>
              <a:t>kilobytes </a:t>
            </a:r>
            <a:r>
              <a:rPr sz="2000" spc="60" dirty="0">
                <a:latin typeface="WenQuanYi Micro Hei"/>
                <a:cs typeface="WenQuanYi Micro Hei"/>
              </a:rPr>
              <a:t>of</a:t>
            </a:r>
            <a:r>
              <a:rPr sz="2000" spc="495" dirty="0">
                <a:latin typeface="WenQuanYi Micro Hei"/>
                <a:cs typeface="WenQuanYi Micro Hei"/>
              </a:rPr>
              <a:t> </a:t>
            </a:r>
            <a:r>
              <a:rPr sz="2000" spc="-5" dirty="0">
                <a:latin typeface="WenQuanYi Micro Hei"/>
                <a:cs typeface="WenQuanYi Micro Hei"/>
              </a:rPr>
              <a:t>memory</a:t>
            </a:r>
            <a:endParaRPr sz="20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15" dirty="0">
                <a:latin typeface="WenQuanYi Micro Hei"/>
                <a:cs typeface="WenQuanYi Micro Hei"/>
              </a:rPr>
              <a:t>Observation </a:t>
            </a:r>
            <a:r>
              <a:rPr sz="2400" spc="110" dirty="0">
                <a:latin typeface="WenQuanYi Micro Hei"/>
                <a:cs typeface="WenQuanYi Micro Hei"/>
              </a:rPr>
              <a:t>two: </a:t>
            </a:r>
            <a:r>
              <a:rPr sz="2400" spc="5" dirty="0">
                <a:latin typeface="WenQuanYi Micro Hei"/>
                <a:cs typeface="WenQuanYi Micro Hei"/>
              </a:rPr>
              <a:t>many </a:t>
            </a:r>
            <a:r>
              <a:rPr sz="2400" spc="15" dirty="0">
                <a:latin typeface="WenQuanYi Micro Hei"/>
                <a:cs typeface="WenQuanYi Micro Hei"/>
              </a:rPr>
              <a:t>programs </a:t>
            </a:r>
            <a:r>
              <a:rPr sz="2400" spc="-15" dirty="0">
                <a:latin typeface="WenQuanYi Micro Hei"/>
                <a:cs typeface="WenQuanYi Micro Hei"/>
              </a:rPr>
              <a:t>share </a:t>
            </a:r>
            <a:r>
              <a:rPr sz="2400" spc="10" dirty="0">
                <a:latin typeface="WenQuanYi Micro Hei"/>
                <a:cs typeface="WenQuanYi Micro Hei"/>
              </a:rPr>
              <a:t>some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spc="65" dirty="0">
                <a:latin typeface="WenQuanYi Micro Hei"/>
                <a:cs typeface="WenQuanYi Micro Hei"/>
              </a:rPr>
              <a:t>(code </a:t>
            </a:r>
            <a:r>
              <a:rPr sz="2400" dirty="0">
                <a:latin typeface="WenQuanYi Micro Hei"/>
                <a:cs typeface="WenQuanYi Micro Hei"/>
              </a:rPr>
              <a:t>/</a:t>
            </a:r>
            <a:r>
              <a:rPr sz="2400" spc="254" dirty="0">
                <a:latin typeface="WenQuanYi Micro Hei"/>
                <a:cs typeface="WenQuanYi Micro Hei"/>
              </a:rPr>
              <a:t> </a:t>
            </a:r>
            <a:r>
              <a:rPr sz="2400" spc="60" dirty="0">
                <a:latin typeface="WenQuanYi Micro Hei"/>
                <a:cs typeface="WenQuanYi Micro Hei"/>
              </a:rPr>
              <a:t>data)</a:t>
            </a:r>
            <a:endParaRPr sz="2400" dirty="0">
              <a:latin typeface="WenQuanYi Micro Hei"/>
              <a:cs typeface="WenQuanYi Micro Hei"/>
            </a:endParaRPr>
          </a:p>
          <a:p>
            <a:pPr marL="1181100" lvl="2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2000" spc="25" dirty="0">
                <a:latin typeface="WenQuanYi Micro Hei"/>
                <a:cs typeface="WenQuanYi Micro Hei"/>
              </a:rPr>
              <a:t>Kernel, </a:t>
            </a:r>
            <a:r>
              <a:rPr sz="2000" spc="20" dirty="0">
                <a:latin typeface="WenQuanYi Micro Hei"/>
                <a:cs typeface="WenQuanYi Micro Hei"/>
              </a:rPr>
              <a:t>libc, </a:t>
            </a:r>
            <a:r>
              <a:rPr sz="2000" spc="-5" dirty="0">
                <a:latin typeface="WenQuanYi Micro Hei"/>
                <a:cs typeface="WenQuanYi Micro Hei"/>
              </a:rPr>
              <a:t>shared </a:t>
            </a:r>
            <a:r>
              <a:rPr sz="2000" spc="-15" dirty="0">
                <a:latin typeface="WenQuanYi Micro Hei"/>
                <a:cs typeface="WenQuanYi Micro Hei"/>
              </a:rPr>
              <a:t>library,</a:t>
            </a:r>
            <a:r>
              <a:rPr sz="2000" spc="100" dirty="0">
                <a:latin typeface="WenQuanYi Micro Hei"/>
                <a:cs typeface="WenQuanYi Micro Hei"/>
              </a:rPr>
              <a:t> </a:t>
            </a:r>
            <a:r>
              <a:rPr sz="2000" spc="190" dirty="0">
                <a:latin typeface="WenQuanYi Micro Hei"/>
                <a:cs typeface="WenQuanYi Micro Hei"/>
              </a:rPr>
              <a:t>JVM</a:t>
            </a:r>
            <a:endParaRPr sz="20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15" dirty="0">
                <a:solidFill>
                  <a:srgbClr val="FF0000"/>
                </a:solidFill>
                <a:latin typeface="WenQuanYi Micro Hei"/>
                <a:cs typeface="WenQuanYi Micro Hei"/>
              </a:rPr>
              <a:t>Observation </a:t>
            </a:r>
            <a:r>
              <a:rPr sz="2400" spc="20" dirty="0">
                <a:solidFill>
                  <a:srgbClr val="FF0000"/>
                </a:solidFill>
                <a:latin typeface="WenQuanYi Micro Hei"/>
                <a:cs typeface="WenQuanYi Micro Hei"/>
              </a:rPr>
              <a:t>three: </a:t>
            </a:r>
            <a:r>
              <a:rPr sz="2400" spc="5" dirty="0">
                <a:solidFill>
                  <a:srgbClr val="FF0000"/>
                </a:solidFill>
                <a:latin typeface="WenQuanYi Micro Hei"/>
                <a:cs typeface="WenQuanYi Micro Hei"/>
              </a:rPr>
              <a:t>larger </a:t>
            </a:r>
            <a:r>
              <a:rPr sz="2400" spc="45" dirty="0">
                <a:solidFill>
                  <a:srgbClr val="FF0000"/>
                </a:solidFill>
                <a:latin typeface="WenQuanYi Micro Hei"/>
                <a:cs typeface="WenQuanYi Micro Hei"/>
              </a:rPr>
              <a:t>mapping </a:t>
            </a:r>
            <a:r>
              <a:rPr sz="2400" dirty="0">
                <a:solidFill>
                  <a:srgbClr val="FF0000"/>
                </a:solidFill>
                <a:latin typeface="WenQuanYi Micro Hei"/>
                <a:cs typeface="WenQuanYi Micro Hei"/>
              </a:rPr>
              <a:t>reduces </a:t>
            </a:r>
            <a:r>
              <a:rPr sz="2400" spc="35" dirty="0">
                <a:solidFill>
                  <a:srgbClr val="FF0000"/>
                </a:solidFill>
                <a:latin typeface="WenQuanYi Micro Hei"/>
                <a:cs typeface="WenQuanYi Micro Hei"/>
              </a:rPr>
              <a:t>the </a:t>
            </a:r>
            <a:r>
              <a:rPr sz="2400" spc="45" dirty="0">
                <a:solidFill>
                  <a:srgbClr val="FF0000"/>
                </a:solidFill>
                <a:latin typeface="WenQuanYi Micro Hei"/>
                <a:cs typeface="WenQuanYi Micro Hei"/>
              </a:rPr>
              <a:t>mapping </a:t>
            </a:r>
            <a:r>
              <a:rPr sz="2400" spc="20" dirty="0">
                <a:solidFill>
                  <a:srgbClr val="FF0000"/>
                </a:solidFill>
                <a:latin typeface="WenQuanYi Micro Hei"/>
                <a:cs typeface="WenQuanYi Micro Hei"/>
              </a:rPr>
              <a:t>table</a:t>
            </a:r>
            <a:r>
              <a:rPr sz="2400" spc="250" dirty="0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sz="2400" dirty="0">
                <a:solidFill>
                  <a:srgbClr val="FF0000"/>
                </a:solidFill>
                <a:latin typeface="WenQuanYi Micro Hei"/>
                <a:cs typeface="WenQuanYi Micro Hei"/>
              </a:rPr>
              <a:t>size</a:t>
            </a:r>
          </a:p>
          <a:p>
            <a:pPr marL="11811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2000" spc="95" dirty="0">
                <a:solidFill>
                  <a:srgbClr val="FF0000"/>
                </a:solidFill>
                <a:latin typeface="WenQuanYi Micro Hei"/>
                <a:cs typeface="WenQuanYi Micro Hei"/>
              </a:rPr>
              <a:t>What </a:t>
            </a:r>
            <a:r>
              <a:rPr sz="2000" spc="15" dirty="0">
                <a:solidFill>
                  <a:srgbClr val="FF0000"/>
                </a:solidFill>
                <a:latin typeface="WenQuanYi Micro Hei"/>
                <a:cs typeface="WenQuanYi Micro Hei"/>
              </a:rPr>
              <a:t>if </a:t>
            </a:r>
            <a:r>
              <a:rPr sz="2000" spc="90" dirty="0">
                <a:solidFill>
                  <a:srgbClr val="FF0000"/>
                </a:solidFill>
                <a:latin typeface="WenQuanYi Micro Hei"/>
                <a:cs typeface="WenQuanYi Micro Hei"/>
              </a:rPr>
              <a:t>4MB </a:t>
            </a:r>
            <a:r>
              <a:rPr sz="2000" spc="105" dirty="0">
                <a:solidFill>
                  <a:srgbClr val="FF0000"/>
                </a:solidFill>
                <a:latin typeface="WenQuanYi Micro Hei"/>
                <a:cs typeface="WenQuanYi Micro Hei"/>
              </a:rPr>
              <a:t>(2</a:t>
            </a:r>
            <a:r>
              <a:rPr sz="1950" spc="157" baseline="25641" dirty="0">
                <a:solidFill>
                  <a:srgbClr val="FF0000"/>
                </a:solidFill>
                <a:latin typeface="WenQuanYi Micro Hei"/>
                <a:cs typeface="WenQuanYi Micro Hei"/>
              </a:rPr>
              <a:t>22</a:t>
            </a:r>
            <a:r>
              <a:rPr sz="2000" spc="105" dirty="0">
                <a:solidFill>
                  <a:srgbClr val="FF0000"/>
                </a:solidFill>
                <a:latin typeface="WenQuanYi Micro Hei"/>
                <a:cs typeface="WenQuanYi Micro Hei"/>
              </a:rPr>
              <a:t>) </a:t>
            </a:r>
            <a:r>
              <a:rPr sz="2000" spc="40" dirty="0">
                <a:solidFill>
                  <a:srgbClr val="FF0000"/>
                </a:solidFill>
                <a:latin typeface="WenQuanYi Micro Hei"/>
                <a:cs typeface="WenQuanYi Micro Hei"/>
              </a:rPr>
              <a:t>mapping </a:t>
            </a:r>
            <a:r>
              <a:rPr sz="2000" spc="-45" dirty="0">
                <a:solidFill>
                  <a:srgbClr val="FF0000"/>
                </a:solidFill>
                <a:latin typeface="WenQuanYi Micro Hei"/>
                <a:cs typeface="WenQuanYi Micro Hei"/>
              </a:rPr>
              <a:t>is</a:t>
            </a:r>
            <a:r>
              <a:rPr sz="2000" spc="-105" dirty="0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sz="2000" spc="50" dirty="0">
                <a:solidFill>
                  <a:srgbClr val="FF0000"/>
                </a:solidFill>
                <a:latin typeface="WenQuanYi Micro Hei"/>
                <a:cs typeface="WenQuanYi Micro Hei"/>
              </a:rPr>
              <a:t>used?</a:t>
            </a:r>
            <a:endParaRPr sz="2000" dirty="0">
              <a:solidFill>
                <a:srgbClr val="FF0000"/>
              </a:solidFill>
              <a:latin typeface="WenQuanYi Micro Hei"/>
              <a:cs typeface="WenQuanYi Micro Hei"/>
            </a:endParaRPr>
          </a:p>
          <a:p>
            <a:pPr marL="11811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2000" spc="10" dirty="0">
                <a:solidFill>
                  <a:srgbClr val="FF0000"/>
                </a:solidFill>
                <a:latin typeface="WenQuanYi Micro Hei"/>
                <a:cs typeface="WenQuanYi Micro Hei"/>
              </a:rPr>
              <a:t>Entry size:</a:t>
            </a:r>
            <a:r>
              <a:rPr sz="2000" spc="55" dirty="0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WenQuanYi Micro Hei"/>
                <a:cs typeface="WenQuanYi Micro Hei"/>
              </a:rPr>
              <a:t>4B</a:t>
            </a:r>
            <a:endParaRPr sz="2000" dirty="0">
              <a:solidFill>
                <a:srgbClr val="FF0000"/>
              </a:solidFill>
              <a:latin typeface="WenQuanYi Micro Hei"/>
              <a:cs typeface="WenQuanYi Micro Hei"/>
            </a:endParaRPr>
          </a:p>
          <a:p>
            <a:pPr marL="1181100" lvl="2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2000" spc="15" dirty="0">
                <a:solidFill>
                  <a:srgbClr val="FF0000"/>
                </a:solidFill>
                <a:latin typeface="WenQuanYi Micro Hei"/>
                <a:cs typeface="WenQuanYi Micro Hei"/>
              </a:rPr>
              <a:t>(# </a:t>
            </a:r>
            <a:r>
              <a:rPr sz="2000" spc="60" dirty="0">
                <a:solidFill>
                  <a:srgbClr val="FF0000"/>
                </a:solidFill>
                <a:latin typeface="WenQuanYi Micro Hei"/>
                <a:cs typeface="WenQuanYi Micro Hei"/>
              </a:rPr>
              <a:t>of </a:t>
            </a:r>
            <a:r>
              <a:rPr sz="2000" spc="-10" dirty="0">
                <a:solidFill>
                  <a:srgbClr val="FF0000"/>
                </a:solidFill>
                <a:latin typeface="WenQuanYi Micro Hei"/>
                <a:cs typeface="WenQuanYi Micro Hei"/>
              </a:rPr>
              <a:t>entries </a:t>
            </a:r>
            <a:r>
              <a:rPr sz="2000" dirty="0">
                <a:solidFill>
                  <a:srgbClr val="FF0000"/>
                </a:solidFill>
                <a:latin typeface="WenQuanYi Micro Hei"/>
                <a:cs typeface="WenQuanYi Micro Hei"/>
              </a:rPr>
              <a:t>in </a:t>
            </a:r>
            <a:r>
              <a:rPr sz="2000" spc="25" dirty="0">
                <a:solidFill>
                  <a:srgbClr val="FF0000"/>
                </a:solidFill>
                <a:latin typeface="WenQuanYi Micro Hei"/>
                <a:cs typeface="WenQuanYi Micro Hei"/>
              </a:rPr>
              <a:t>a </a:t>
            </a:r>
            <a:r>
              <a:rPr sz="2000" spc="60" dirty="0">
                <a:solidFill>
                  <a:srgbClr val="FF0000"/>
                </a:solidFill>
                <a:latin typeface="WenQuanYi Micro Hei"/>
                <a:cs typeface="WenQuanYi Micro Hei"/>
              </a:rPr>
              <a:t>page </a:t>
            </a:r>
            <a:r>
              <a:rPr sz="2000" spc="35" dirty="0">
                <a:solidFill>
                  <a:srgbClr val="FF0000"/>
                </a:solidFill>
                <a:latin typeface="WenQuanYi Micro Hei"/>
                <a:cs typeface="WenQuanYi Micro Hei"/>
              </a:rPr>
              <a:t>table): </a:t>
            </a:r>
            <a:r>
              <a:rPr sz="2000" spc="85" dirty="0">
                <a:solidFill>
                  <a:srgbClr val="FF0000"/>
                </a:solidFill>
                <a:latin typeface="WenQuanYi Micro Hei"/>
                <a:cs typeface="WenQuanYi Micro Hei"/>
              </a:rPr>
              <a:t>2</a:t>
            </a:r>
            <a:r>
              <a:rPr sz="1950" spc="127" baseline="25641" dirty="0">
                <a:solidFill>
                  <a:srgbClr val="FF0000"/>
                </a:solidFill>
                <a:latin typeface="WenQuanYi Micro Hei"/>
                <a:cs typeface="WenQuanYi Micro Hei"/>
              </a:rPr>
              <a:t>32 </a:t>
            </a:r>
            <a:r>
              <a:rPr sz="2000" dirty="0">
                <a:solidFill>
                  <a:srgbClr val="FF0000"/>
                </a:solidFill>
                <a:latin typeface="WenQuanYi Micro Hei"/>
                <a:cs typeface="WenQuanYi Micro Hei"/>
              </a:rPr>
              <a:t>/ </a:t>
            </a:r>
            <a:r>
              <a:rPr sz="2000" spc="90" dirty="0">
                <a:solidFill>
                  <a:srgbClr val="FF0000"/>
                </a:solidFill>
                <a:latin typeface="WenQuanYi Micro Hei"/>
                <a:cs typeface="WenQuanYi Micro Hei"/>
              </a:rPr>
              <a:t>2</a:t>
            </a:r>
            <a:r>
              <a:rPr sz="1950" spc="135" baseline="25641" dirty="0">
                <a:solidFill>
                  <a:srgbClr val="FF0000"/>
                </a:solidFill>
                <a:latin typeface="WenQuanYi Micro Hei"/>
                <a:cs typeface="WenQuanYi Micro Hei"/>
              </a:rPr>
              <a:t>22 </a:t>
            </a:r>
            <a:r>
              <a:rPr sz="2000" spc="204" dirty="0">
                <a:solidFill>
                  <a:srgbClr val="FF0000"/>
                </a:solidFill>
                <a:latin typeface="WenQuanYi Micro Hei"/>
                <a:cs typeface="WenQuanYi Micro Hei"/>
              </a:rPr>
              <a:t>=</a:t>
            </a:r>
            <a:r>
              <a:rPr sz="2000" spc="-350" dirty="0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sz="2000" spc="95" dirty="0">
                <a:solidFill>
                  <a:srgbClr val="FF0000"/>
                </a:solidFill>
                <a:latin typeface="WenQuanYi Micro Hei"/>
                <a:cs typeface="WenQuanYi Micro Hei"/>
              </a:rPr>
              <a:t>2</a:t>
            </a:r>
            <a:r>
              <a:rPr sz="1950" spc="142" baseline="25641" dirty="0">
                <a:solidFill>
                  <a:srgbClr val="FF0000"/>
                </a:solidFill>
                <a:latin typeface="WenQuanYi Micro Hei"/>
                <a:cs typeface="WenQuanYi Micro Hei"/>
              </a:rPr>
              <a:t>10</a:t>
            </a:r>
            <a:endParaRPr sz="1950" baseline="25641" dirty="0">
              <a:solidFill>
                <a:srgbClr val="FF0000"/>
              </a:solidFill>
              <a:latin typeface="WenQuanYi Micro Hei"/>
              <a:cs typeface="WenQuanYi Micro Hei"/>
            </a:endParaRPr>
          </a:p>
          <a:p>
            <a:pPr marL="1181100" lvl="2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2000" spc="30" dirty="0">
                <a:solidFill>
                  <a:srgbClr val="FF0000"/>
                </a:solidFill>
                <a:latin typeface="WenQuanYi Micro Hei"/>
                <a:cs typeface="WenQuanYi Micro Hei"/>
              </a:rPr>
              <a:t>Page </a:t>
            </a:r>
            <a:r>
              <a:rPr sz="2000" spc="15" dirty="0">
                <a:solidFill>
                  <a:srgbClr val="FF0000"/>
                </a:solidFill>
                <a:latin typeface="WenQuanYi Micro Hei"/>
                <a:cs typeface="WenQuanYi Micro Hei"/>
              </a:rPr>
              <a:t>table </a:t>
            </a:r>
            <a:r>
              <a:rPr sz="2000" spc="10" dirty="0">
                <a:solidFill>
                  <a:srgbClr val="FF0000"/>
                </a:solidFill>
                <a:latin typeface="WenQuanYi Micro Hei"/>
                <a:cs typeface="WenQuanYi Micro Hei"/>
              </a:rPr>
              <a:t>size: </a:t>
            </a:r>
            <a:r>
              <a:rPr sz="2000" spc="125" dirty="0">
                <a:solidFill>
                  <a:srgbClr val="FF0000"/>
                </a:solidFill>
                <a:latin typeface="WenQuanYi Micro Hei"/>
                <a:cs typeface="WenQuanYi Micro Hei"/>
              </a:rPr>
              <a:t>4KB!, </a:t>
            </a:r>
            <a:r>
              <a:rPr sz="2000" dirty="0">
                <a:solidFill>
                  <a:srgbClr val="FF0000"/>
                </a:solidFill>
                <a:latin typeface="WenQuanYi Micro Hei"/>
                <a:cs typeface="WenQuanYi Micro Hei"/>
              </a:rPr>
              <a:t>same </a:t>
            </a:r>
            <a:r>
              <a:rPr sz="2000" spc="60" dirty="0">
                <a:solidFill>
                  <a:srgbClr val="FF0000"/>
                </a:solidFill>
                <a:latin typeface="WenQuanYi Micro Hei"/>
                <a:cs typeface="WenQuanYi Micro Hei"/>
              </a:rPr>
              <a:t>with </a:t>
            </a:r>
            <a:r>
              <a:rPr sz="2000" spc="30" dirty="0">
                <a:solidFill>
                  <a:srgbClr val="FF0000"/>
                </a:solidFill>
                <a:latin typeface="WenQuanYi Micro Hei"/>
                <a:cs typeface="WenQuanYi Micro Hei"/>
              </a:rPr>
              <a:t>the </a:t>
            </a:r>
            <a:r>
              <a:rPr sz="2000" dirty="0">
                <a:solidFill>
                  <a:srgbClr val="FF0000"/>
                </a:solidFill>
                <a:latin typeface="WenQuanYi Micro Hei"/>
                <a:cs typeface="WenQuanYi Micro Hei"/>
              </a:rPr>
              <a:t>size </a:t>
            </a:r>
            <a:r>
              <a:rPr sz="2000" spc="60" dirty="0">
                <a:solidFill>
                  <a:srgbClr val="FF0000"/>
                </a:solidFill>
                <a:latin typeface="WenQuanYi Micro Hei"/>
                <a:cs typeface="WenQuanYi Micro Hei"/>
              </a:rPr>
              <a:t>of page</a:t>
            </a:r>
            <a:r>
              <a:rPr sz="2000" spc="65" dirty="0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sz="2000" spc="60" dirty="0">
                <a:solidFill>
                  <a:srgbClr val="FF0000"/>
                </a:solidFill>
                <a:latin typeface="WenQuanYi Micro Hei"/>
                <a:cs typeface="WenQuanYi Micro Hei"/>
              </a:rPr>
              <a:t>frame!</a:t>
            </a:r>
            <a:endParaRPr sz="2000" dirty="0">
              <a:solidFill>
                <a:srgbClr val="FF0000"/>
              </a:solidFill>
              <a:latin typeface="WenQuanYi Micro Hei"/>
              <a:cs typeface="WenQuanYi Micro He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E6B46-3F13-F20E-A867-F1ABA3358053}"/>
              </a:ext>
            </a:extLst>
          </p:cNvPr>
          <p:cNvSpPr txBox="1"/>
          <p:nvPr/>
        </p:nvSpPr>
        <p:spPr>
          <a:xfrm>
            <a:off x="7696200" y="53340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페이지 테이블 크기 축소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01F3F-65D2-4D7F-95FC-022E0094739F}"/>
              </a:ext>
            </a:extLst>
          </p:cNvPr>
          <p:cNvSpPr txBox="1"/>
          <p:nvPr/>
        </p:nvSpPr>
        <p:spPr>
          <a:xfrm>
            <a:off x="381952" y="4800600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일부 주소 공간에는 매핑이 필요하지 않습니다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수많은 작은 프로그램들이 있고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단지 몇 킬로바이트의 메모리만을 사용한다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BEF46-C355-FDDC-4F8D-EBC9E6ABD18D}"/>
              </a:ext>
            </a:extLst>
          </p:cNvPr>
          <p:cNvSpPr txBox="1"/>
          <p:nvPr/>
        </p:nvSpPr>
        <p:spPr>
          <a:xfrm>
            <a:off x="381952" y="5377596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많은 프로그램이 일부 메모리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코드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/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데이터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를 공유합니다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커널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"/>
              </a:rPr>
              <a:t>libc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공유 라이브러리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, JVM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64F1B-0793-42F1-CEA3-BC79746836B8}"/>
              </a:ext>
            </a:extLst>
          </p:cNvPr>
          <p:cNvSpPr txBox="1"/>
          <p:nvPr/>
        </p:nvSpPr>
        <p:spPr>
          <a:xfrm>
            <a:off x="6172200" y="4914646"/>
            <a:ext cx="6266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매핑 크기가 클수록 매핑 테이블 크기가 줄어듭니다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4MB(222)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매핑을 사용하면 어떻게 됩니까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?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엔트리 크기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: 4B</a:t>
            </a:r>
            <a:br>
              <a:rPr lang="ko-KR" altLang="en-US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페이지 테이블의 항목 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): 232 / 222 = 210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페이지 테이블 크기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: 4KB!,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페이지 프레임 크기와 동일합니다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!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434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Two-level</a:t>
            </a:r>
            <a:r>
              <a:rPr sz="4800" spc="-70" dirty="0"/>
              <a:t> </a:t>
            </a:r>
            <a:r>
              <a:rPr sz="4800" dirty="0"/>
              <a:t>paging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952" y="1073402"/>
            <a:ext cx="9112885" cy="4054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700" algn="l"/>
              </a:tabLst>
            </a:pPr>
            <a:r>
              <a:rPr sz="2000" spc="95" dirty="0">
                <a:latin typeface="WenQuanYi Micro Hei"/>
                <a:cs typeface="WenQuanYi Micro Hei"/>
              </a:rPr>
              <a:t>Make </a:t>
            </a:r>
            <a:r>
              <a:rPr sz="2000" spc="35" dirty="0">
                <a:latin typeface="WenQuanYi Micro Hei"/>
                <a:cs typeface="WenQuanYi Micro Hei"/>
              </a:rPr>
              <a:t>a </a:t>
            </a:r>
            <a:r>
              <a:rPr sz="2000" dirty="0">
                <a:latin typeface="WenQuanYi Micro Hei"/>
                <a:cs typeface="WenQuanYi Micro Hei"/>
              </a:rPr>
              <a:t>coarse </a:t>
            </a:r>
            <a:r>
              <a:rPr sz="2000" spc="35" dirty="0">
                <a:latin typeface="WenQuanYi Micro Hei"/>
                <a:cs typeface="WenQuanYi Micro Hei"/>
              </a:rPr>
              <a:t>grained </a:t>
            </a:r>
            <a:r>
              <a:rPr sz="2000" spc="55" dirty="0">
                <a:latin typeface="WenQuanYi Micro Hei"/>
                <a:cs typeface="WenQuanYi Micro Hei"/>
              </a:rPr>
              <a:t>mapping </a:t>
            </a:r>
            <a:r>
              <a:rPr sz="2000" spc="20" dirty="0">
                <a:latin typeface="WenQuanYi Micro Hei"/>
                <a:cs typeface="WenQuanYi Micro Hei"/>
              </a:rPr>
              <a:t>for </a:t>
            </a:r>
            <a:r>
              <a:rPr sz="2000" spc="10" dirty="0">
                <a:latin typeface="WenQuanYi Micro Hei"/>
                <a:cs typeface="WenQuanYi Micro Hei"/>
              </a:rPr>
              <a:t>some</a:t>
            </a:r>
            <a:r>
              <a:rPr sz="2000" spc="175" dirty="0">
                <a:latin typeface="WenQuanYi Micro Hei"/>
                <a:cs typeface="WenQuanYi Micro Hei"/>
              </a:rPr>
              <a:t> </a:t>
            </a:r>
            <a:r>
              <a:rPr sz="2000" spc="20" dirty="0">
                <a:latin typeface="WenQuanYi Micro Hei"/>
                <a:cs typeface="WenQuanYi Micro Hei"/>
              </a:rPr>
              <a:t>regions</a:t>
            </a:r>
            <a:endParaRPr sz="20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723900" algn="l"/>
              </a:tabLst>
            </a:pPr>
            <a:r>
              <a:rPr dirty="0">
                <a:latin typeface="WenQuanYi Micro Hei"/>
                <a:cs typeface="WenQuanYi Micro Hei"/>
              </a:rPr>
              <a:t>For </a:t>
            </a:r>
            <a:r>
              <a:rPr spc="15" dirty="0">
                <a:latin typeface="WenQuanYi Micro Hei"/>
                <a:cs typeface="WenQuanYi Micro Hei"/>
              </a:rPr>
              <a:t>empty </a:t>
            </a:r>
            <a:r>
              <a:rPr spc="75" dirty="0">
                <a:latin typeface="WenQuanYi Micro Hei"/>
                <a:cs typeface="WenQuanYi Micro Hei"/>
              </a:rPr>
              <a:t>(not </a:t>
            </a:r>
            <a:r>
              <a:rPr spc="25" dirty="0">
                <a:latin typeface="WenQuanYi Micro Hei"/>
                <a:cs typeface="WenQuanYi Micro Hei"/>
              </a:rPr>
              <a:t>utilized)</a:t>
            </a:r>
            <a:r>
              <a:rPr spc="105" dirty="0">
                <a:latin typeface="WenQuanYi Micro Hei"/>
                <a:cs typeface="WenQuanYi Micro Hei"/>
              </a:rPr>
              <a:t> </a:t>
            </a:r>
            <a:r>
              <a:rPr spc="45" dirty="0">
                <a:latin typeface="WenQuanYi Micro Hei"/>
                <a:cs typeface="WenQuanYi Micro Hei"/>
              </a:rPr>
              <a:t>mapping</a:t>
            </a:r>
            <a:endParaRPr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23900" algn="l"/>
              </a:tabLst>
            </a:pPr>
            <a:r>
              <a:rPr dirty="0">
                <a:latin typeface="WenQuanYi Micro Hei"/>
                <a:cs typeface="WenQuanYi Micro Hei"/>
              </a:rPr>
              <a:t>For </a:t>
            </a:r>
            <a:r>
              <a:rPr spc="60" dirty="0">
                <a:latin typeface="WenQuanYi Micro Hei"/>
                <a:cs typeface="WenQuanYi Micro Hei"/>
              </a:rPr>
              <a:t>(large) </a:t>
            </a:r>
            <a:r>
              <a:rPr spc="-5" dirty="0">
                <a:latin typeface="WenQuanYi Micro Hei"/>
                <a:cs typeface="WenQuanYi Micro Hei"/>
              </a:rPr>
              <a:t>shared</a:t>
            </a:r>
            <a:r>
              <a:rPr spc="80" dirty="0">
                <a:latin typeface="WenQuanYi Micro Hei"/>
                <a:cs typeface="WenQuanYi Micro Hei"/>
              </a:rPr>
              <a:t> </a:t>
            </a:r>
            <a:r>
              <a:rPr spc="45" dirty="0">
                <a:latin typeface="WenQuanYi Micro Hei"/>
                <a:cs typeface="WenQuanYi Micro Hei"/>
              </a:rPr>
              <a:t>mapping</a:t>
            </a:r>
            <a:endParaRPr dirty="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66700" algn="l"/>
              </a:tabLst>
            </a:pPr>
            <a:r>
              <a:rPr sz="2000" spc="145" dirty="0">
                <a:latin typeface="WenQuanYi Micro Hei"/>
                <a:cs typeface="WenQuanYi Micro Hei"/>
              </a:rPr>
              <a:t>How </a:t>
            </a:r>
            <a:r>
              <a:rPr sz="2000" spc="55" dirty="0">
                <a:latin typeface="WenQuanYi Micro Hei"/>
                <a:cs typeface="WenQuanYi Micro Hei"/>
              </a:rPr>
              <a:t>about </a:t>
            </a:r>
            <a:r>
              <a:rPr sz="2000" spc="45" dirty="0">
                <a:latin typeface="WenQuanYi Micro Hei"/>
                <a:cs typeface="WenQuanYi Micro Hei"/>
              </a:rPr>
              <a:t>the </a:t>
            </a:r>
            <a:r>
              <a:rPr sz="2000" spc="-25" dirty="0">
                <a:latin typeface="WenQuanYi Micro Hei"/>
                <a:cs typeface="WenQuanYi Micro Hei"/>
              </a:rPr>
              <a:t>small</a:t>
            </a:r>
            <a:r>
              <a:rPr sz="2000" spc="-20" dirty="0">
                <a:latin typeface="WenQuanYi Micro Hei"/>
                <a:cs typeface="WenQuanYi Micro Hei"/>
              </a:rPr>
              <a:t> </a:t>
            </a:r>
            <a:r>
              <a:rPr sz="2000" spc="70" dirty="0">
                <a:latin typeface="WenQuanYi Micro Hei"/>
                <a:cs typeface="WenQuanYi Micro Hei"/>
              </a:rPr>
              <a:t>mappings?</a:t>
            </a:r>
            <a:endParaRPr sz="20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723900" algn="l"/>
              </a:tabLst>
            </a:pPr>
            <a:r>
              <a:rPr spc="125" dirty="0">
                <a:latin typeface="WenQuanYi Micro Hei"/>
                <a:cs typeface="WenQuanYi Micro Hei"/>
              </a:rPr>
              <a:t>Add </a:t>
            </a:r>
            <a:r>
              <a:rPr spc="25" dirty="0">
                <a:latin typeface="WenQuanYi Micro Hei"/>
                <a:cs typeface="WenQuanYi Micro Hei"/>
              </a:rPr>
              <a:t>another </a:t>
            </a:r>
            <a:r>
              <a:rPr spc="-5" dirty="0">
                <a:latin typeface="WenQuanYi Micro Hei"/>
                <a:cs typeface="WenQuanYi Micro Hei"/>
              </a:rPr>
              <a:t>level</a:t>
            </a:r>
            <a:r>
              <a:rPr spc="-20" dirty="0">
                <a:latin typeface="WenQuanYi Micro Hei"/>
                <a:cs typeface="WenQuanYi Micro Hei"/>
              </a:rPr>
              <a:t> </a:t>
            </a:r>
            <a:r>
              <a:rPr spc="5" dirty="0">
                <a:latin typeface="WenQuanYi Micro Hei"/>
                <a:cs typeface="WenQuanYi Micro Hei"/>
              </a:rPr>
              <a:t>indirection</a:t>
            </a:r>
            <a:endParaRPr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23900" algn="l"/>
              </a:tabLst>
            </a:pPr>
            <a:r>
              <a:rPr spc="30" dirty="0">
                <a:latin typeface="WenQuanYi Micro Hei"/>
                <a:cs typeface="WenQuanYi Micro Hei"/>
              </a:rPr>
              <a:t>Coarse-grained </a:t>
            </a:r>
            <a:r>
              <a:rPr spc="45" dirty="0">
                <a:latin typeface="WenQuanYi Micro Hei"/>
                <a:cs typeface="WenQuanYi Micro Hei"/>
              </a:rPr>
              <a:t>mapping </a:t>
            </a:r>
            <a:r>
              <a:rPr spc="10" dirty="0">
                <a:latin typeface="WenQuanYi Micro Hei"/>
                <a:cs typeface="WenQuanYi Micro Hei"/>
              </a:rPr>
              <a:t>points </a:t>
            </a:r>
            <a:r>
              <a:rPr spc="60" dirty="0">
                <a:latin typeface="WenQuanYi Micro Hei"/>
                <a:cs typeface="WenQuanYi Micro Hei"/>
              </a:rPr>
              <a:t>to </a:t>
            </a:r>
            <a:r>
              <a:rPr spc="35" dirty="0">
                <a:latin typeface="WenQuanYi Micro Hei"/>
                <a:cs typeface="WenQuanYi Micro Hei"/>
              </a:rPr>
              <a:t>the next </a:t>
            </a:r>
            <a:r>
              <a:rPr spc="-5" dirty="0">
                <a:latin typeface="WenQuanYi Micro Hei"/>
                <a:cs typeface="WenQuanYi Micro Hei"/>
              </a:rPr>
              <a:t>level </a:t>
            </a:r>
            <a:r>
              <a:rPr spc="75" dirty="0">
                <a:latin typeface="WenQuanYi Micro Hei"/>
                <a:cs typeface="WenQuanYi Micro Hei"/>
              </a:rPr>
              <a:t>page</a:t>
            </a:r>
            <a:r>
              <a:rPr spc="204" dirty="0">
                <a:latin typeface="WenQuanYi Micro Hei"/>
                <a:cs typeface="WenQuanYi Micro Hei"/>
              </a:rPr>
              <a:t> </a:t>
            </a:r>
            <a:r>
              <a:rPr spc="20" dirty="0">
                <a:latin typeface="WenQuanYi Micro Hei"/>
                <a:cs typeface="WenQuanYi Micro Hei"/>
              </a:rPr>
              <a:t>table</a:t>
            </a:r>
            <a:endParaRPr dirty="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580"/>
              </a:spcBef>
              <a:buSzPct val="94915"/>
              <a:buFont typeface="Arial"/>
              <a:buChar char="•"/>
              <a:tabLst>
                <a:tab pos="266700" algn="l"/>
              </a:tabLst>
            </a:pPr>
            <a:r>
              <a:rPr sz="2400" spc="-35" dirty="0">
                <a:latin typeface="WenQuanYi Micro Hei"/>
                <a:cs typeface="WenQuanYi Micro Hei"/>
              </a:rPr>
              <a:t>Page</a:t>
            </a:r>
            <a:r>
              <a:rPr sz="2400" spc="10" dirty="0">
                <a:latin typeface="WenQuanYi Micro Hei"/>
                <a:cs typeface="WenQuanYi Micro Hei"/>
              </a:rPr>
              <a:t> </a:t>
            </a:r>
            <a:r>
              <a:rPr sz="2400" spc="-75" dirty="0">
                <a:latin typeface="WenQuanYi Micro Hei"/>
                <a:cs typeface="WenQuanYi Micro Hei"/>
              </a:rPr>
              <a:t>directory</a:t>
            </a:r>
            <a:endParaRPr sz="24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23900" algn="l"/>
              </a:tabLst>
            </a:pPr>
            <a:r>
              <a:rPr spc="30" dirty="0">
                <a:latin typeface="WenQuanYi Micro Hei"/>
                <a:cs typeface="WenQuanYi Micro Hei"/>
              </a:rPr>
              <a:t>Coarse-grained </a:t>
            </a:r>
            <a:r>
              <a:rPr spc="120" dirty="0">
                <a:latin typeface="WenQuanYi Micro Hei"/>
                <a:cs typeface="WenQuanYi Micro Hei"/>
              </a:rPr>
              <a:t>(4MB) </a:t>
            </a:r>
            <a:r>
              <a:rPr spc="45" dirty="0">
                <a:latin typeface="WenQuanYi Micro Hei"/>
                <a:cs typeface="WenQuanYi Micro Hei"/>
              </a:rPr>
              <a:t>mapping </a:t>
            </a:r>
            <a:r>
              <a:rPr spc="40" dirty="0">
                <a:latin typeface="WenQuanYi Micro Hei"/>
                <a:cs typeface="WenQuanYi Micro Hei"/>
              </a:rPr>
              <a:t>table,</a:t>
            </a:r>
            <a:r>
              <a:rPr spc="-10" dirty="0">
                <a:latin typeface="WenQuanYi Micro Hei"/>
                <a:cs typeface="WenQuanYi Micro Hei"/>
              </a:rPr>
              <a:t> </a:t>
            </a:r>
            <a:r>
              <a:rPr spc="55" dirty="0">
                <a:latin typeface="WenQuanYi Micro Hei"/>
                <a:cs typeface="WenQuanYi Micro Hei"/>
              </a:rPr>
              <a:t>size?</a:t>
            </a:r>
            <a:endParaRPr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23900" algn="l"/>
              </a:tabLst>
            </a:pPr>
            <a:r>
              <a:rPr spc="-100" dirty="0">
                <a:latin typeface="WenQuanYi Micro Hei"/>
                <a:cs typeface="WenQuanYi Micro Hei"/>
              </a:rPr>
              <a:t># </a:t>
            </a:r>
            <a:r>
              <a:rPr spc="70" dirty="0">
                <a:latin typeface="WenQuanYi Micro Hei"/>
                <a:cs typeface="WenQuanYi Micro Hei"/>
              </a:rPr>
              <a:t>of </a:t>
            </a:r>
            <a:r>
              <a:rPr dirty="0">
                <a:latin typeface="WenQuanYi Micro Hei"/>
                <a:cs typeface="WenQuanYi Micro Hei"/>
              </a:rPr>
              <a:t>entries: </a:t>
            </a:r>
            <a:r>
              <a:rPr spc="130" dirty="0">
                <a:latin typeface="WenQuanYi Micro Hei"/>
                <a:cs typeface="WenQuanYi Micro Hei"/>
              </a:rPr>
              <a:t>4GB(=2</a:t>
            </a:r>
            <a:r>
              <a:rPr spc="195" baseline="24305" dirty="0">
                <a:latin typeface="WenQuanYi Micro Hei"/>
                <a:cs typeface="WenQuanYi Micro Hei"/>
              </a:rPr>
              <a:t>32</a:t>
            </a:r>
            <a:r>
              <a:rPr spc="130" dirty="0">
                <a:latin typeface="WenQuanYi Micro Hei"/>
                <a:cs typeface="WenQuanYi Micro Hei"/>
              </a:rPr>
              <a:t>) </a:t>
            </a:r>
            <a:r>
              <a:rPr dirty="0">
                <a:latin typeface="WenQuanYi Micro Hei"/>
                <a:cs typeface="WenQuanYi Micro Hei"/>
              </a:rPr>
              <a:t>/ </a:t>
            </a:r>
            <a:r>
              <a:rPr spc="105" dirty="0">
                <a:latin typeface="WenQuanYi Micro Hei"/>
                <a:cs typeface="WenQuanYi Micro Hei"/>
              </a:rPr>
              <a:t>4MB </a:t>
            </a:r>
            <a:r>
              <a:rPr spc="120" dirty="0">
                <a:latin typeface="WenQuanYi Micro Hei"/>
                <a:cs typeface="WenQuanYi Micro Hei"/>
              </a:rPr>
              <a:t>(2</a:t>
            </a:r>
            <a:r>
              <a:rPr spc="179" baseline="24305" dirty="0">
                <a:latin typeface="WenQuanYi Micro Hei"/>
                <a:cs typeface="WenQuanYi Micro Hei"/>
              </a:rPr>
              <a:t>22</a:t>
            </a:r>
            <a:r>
              <a:rPr spc="120" dirty="0">
                <a:latin typeface="WenQuanYi Micro Hei"/>
                <a:cs typeface="WenQuanYi Micro Hei"/>
              </a:rPr>
              <a:t>) </a:t>
            </a:r>
            <a:r>
              <a:rPr spc="245" dirty="0">
                <a:latin typeface="WenQuanYi Micro Hei"/>
                <a:cs typeface="WenQuanYi Micro Hei"/>
              </a:rPr>
              <a:t>= </a:t>
            </a:r>
            <a:r>
              <a:rPr spc="100" dirty="0">
                <a:latin typeface="WenQuanYi Micro Hei"/>
                <a:cs typeface="WenQuanYi Micro Hei"/>
              </a:rPr>
              <a:t>2</a:t>
            </a:r>
            <a:r>
              <a:rPr spc="150" baseline="24305" dirty="0">
                <a:latin typeface="WenQuanYi Micro Hei"/>
                <a:cs typeface="WenQuanYi Micro Hei"/>
              </a:rPr>
              <a:t>10 </a:t>
            </a:r>
            <a:r>
              <a:rPr spc="245" dirty="0">
                <a:latin typeface="WenQuanYi Micro Hei"/>
                <a:cs typeface="WenQuanYi Micro Hei"/>
              </a:rPr>
              <a:t>= </a:t>
            </a:r>
            <a:r>
              <a:rPr spc="125" dirty="0">
                <a:latin typeface="WenQuanYi Micro Hei"/>
                <a:cs typeface="WenQuanYi Micro Hei"/>
              </a:rPr>
              <a:t>1024</a:t>
            </a:r>
            <a:r>
              <a:rPr spc="-125" dirty="0">
                <a:latin typeface="WenQuanYi Micro Hei"/>
                <a:cs typeface="WenQuanYi Micro Hei"/>
              </a:rPr>
              <a:t> </a:t>
            </a:r>
            <a:r>
              <a:rPr spc="-10" dirty="0">
                <a:latin typeface="WenQuanYi Micro Hei"/>
                <a:cs typeface="WenQuanYi Micro Hei"/>
              </a:rPr>
              <a:t>entries</a:t>
            </a:r>
            <a:endParaRPr dirty="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580"/>
              </a:spcBef>
              <a:buSzPct val="94915"/>
              <a:buFont typeface="Arial"/>
              <a:buChar char="•"/>
              <a:tabLst>
                <a:tab pos="266700" algn="l"/>
              </a:tabLst>
            </a:pPr>
            <a:r>
              <a:rPr sz="2400" spc="-35" dirty="0">
                <a:latin typeface="WenQuanYi Micro Hei"/>
                <a:cs typeface="WenQuanYi Micro Hei"/>
              </a:rPr>
              <a:t>Page</a:t>
            </a:r>
            <a:r>
              <a:rPr sz="2400" spc="10" dirty="0">
                <a:latin typeface="WenQuanYi Micro Hei"/>
                <a:cs typeface="WenQuanYi Micro Hei"/>
              </a:rPr>
              <a:t> </a:t>
            </a:r>
            <a:r>
              <a:rPr sz="2400" spc="-45" dirty="0">
                <a:latin typeface="WenQuanYi Micro Hei"/>
                <a:cs typeface="WenQuanYi Micro Hei"/>
              </a:rPr>
              <a:t>table</a:t>
            </a:r>
            <a:endParaRPr sz="2400"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23900" algn="l"/>
              </a:tabLst>
            </a:pPr>
            <a:r>
              <a:rPr spc="40" dirty="0">
                <a:latin typeface="WenQuanYi Micro Hei"/>
                <a:cs typeface="WenQuanYi Micro Hei"/>
              </a:rPr>
              <a:t>4KB-size </a:t>
            </a:r>
            <a:r>
              <a:rPr spc="-20" dirty="0">
                <a:latin typeface="WenQuanYi Micro Hei"/>
                <a:cs typeface="WenQuanYi Micro Hei"/>
              </a:rPr>
              <a:t>small </a:t>
            </a:r>
            <a:r>
              <a:rPr spc="45" dirty="0">
                <a:latin typeface="WenQuanYi Micro Hei"/>
                <a:cs typeface="WenQuanYi Micro Hei"/>
              </a:rPr>
              <a:t>mapping </a:t>
            </a:r>
            <a:r>
              <a:rPr spc="40" dirty="0">
                <a:latin typeface="WenQuanYi Micro Hei"/>
                <a:cs typeface="WenQuanYi Micro Hei"/>
              </a:rPr>
              <a:t>table,</a:t>
            </a:r>
            <a:r>
              <a:rPr spc="120" dirty="0">
                <a:latin typeface="WenQuanYi Micro Hei"/>
                <a:cs typeface="WenQuanYi Micro Hei"/>
              </a:rPr>
              <a:t> </a:t>
            </a:r>
            <a:r>
              <a:rPr spc="55" dirty="0">
                <a:latin typeface="WenQuanYi Micro Hei"/>
                <a:cs typeface="WenQuanYi Micro Hei"/>
              </a:rPr>
              <a:t>size?</a:t>
            </a:r>
            <a:endParaRPr dirty="0">
              <a:latin typeface="WenQuanYi Micro Hei"/>
              <a:cs typeface="WenQuanYi Micro Hei"/>
            </a:endParaRPr>
          </a:p>
          <a:p>
            <a:pPr marL="7239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23900" algn="l"/>
              </a:tabLst>
            </a:pPr>
            <a:r>
              <a:rPr spc="-100" dirty="0">
                <a:latin typeface="WenQuanYi Micro Hei"/>
                <a:cs typeface="WenQuanYi Micro Hei"/>
              </a:rPr>
              <a:t># </a:t>
            </a:r>
            <a:r>
              <a:rPr spc="70" dirty="0">
                <a:latin typeface="WenQuanYi Micro Hei"/>
                <a:cs typeface="WenQuanYi Micro Hei"/>
              </a:rPr>
              <a:t>of </a:t>
            </a:r>
            <a:r>
              <a:rPr dirty="0">
                <a:latin typeface="WenQuanYi Micro Hei"/>
                <a:cs typeface="WenQuanYi Micro Hei"/>
              </a:rPr>
              <a:t>entries: </a:t>
            </a:r>
            <a:r>
              <a:rPr spc="130" dirty="0">
                <a:latin typeface="WenQuanYi Micro Hei"/>
                <a:cs typeface="WenQuanYi Micro Hei"/>
              </a:rPr>
              <a:t>4MB(=2</a:t>
            </a:r>
            <a:r>
              <a:rPr spc="195" baseline="24305" dirty="0">
                <a:latin typeface="WenQuanYi Micro Hei"/>
                <a:cs typeface="WenQuanYi Micro Hei"/>
              </a:rPr>
              <a:t>22</a:t>
            </a:r>
            <a:r>
              <a:rPr spc="130" dirty="0">
                <a:latin typeface="WenQuanYi Micro Hei"/>
                <a:cs typeface="WenQuanYi Micro Hei"/>
              </a:rPr>
              <a:t>) </a:t>
            </a:r>
            <a:r>
              <a:rPr dirty="0">
                <a:latin typeface="WenQuanYi Micro Hei"/>
                <a:cs typeface="WenQuanYi Micro Hei"/>
              </a:rPr>
              <a:t>/ </a:t>
            </a:r>
            <a:r>
              <a:rPr spc="75" dirty="0">
                <a:latin typeface="WenQuanYi Micro Hei"/>
                <a:cs typeface="WenQuanYi Micro Hei"/>
              </a:rPr>
              <a:t>4KB </a:t>
            </a:r>
            <a:r>
              <a:rPr spc="120" dirty="0">
                <a:latin typeface="WenQuanYi Micro Hei"/>
                <a:cs typeface="WenQuanYi Micro Hei"/>
              </a:rPr>
              <a:t>(2</a:t>
            </a:r>
            <a:r>
              <a:rPr spc="179" baseline="24305" dirty="0">
                <a:latin typeface="WenQuanYi Micro Hei"/>
                <a:cs typeface="WenQuanYi Micro Hei"/>
              </a:rPr>
              <a:t>12</a:t>
            </a:r>
            <a:r>
              <a:rPr spc="120" dirty="0">
                <a:latin typeface="WenQuanYi Micro Hei"/>
                <a:cs typeface="WenQuanYi Micro Hei"/>
              </a:rPr>
              <a:t>) </a:t>
            </a:r>
            <a:r>
              <a:rPr spc="245" dirty="0">
                <a:latin typeface="WenQuanYi Micro Hei"/>
                <a:cs typeface="WenQuanYi Micro Hei"/>
              </a:rPr>
              <a:t>= </a:t>
            </a:r>
            <a:r>
              <a:rPr spc="100" dirty="0">
                <a:latin typeface="WenQuanYi Micro Hei"/>
                <a:cs typeface="WenQuanYi Micro Hei"/>
              </a:rPr>
              <a:t>2</a:t>
            </a:r>
            <a:r>
              <a:rPr spc="150" baseline="24305" dirty="0">
                <a:latin typeface="WenQuanYi Micro Hei"/>
                <a:cs typeface="WenQuanYi Micro Hei"/>
              </a:rPr>
              <a:t>10 </a:t>
            </a:r>
            <a:r>
              <a:rPr spc="245" dirty="0">
                <a:latin typeface="WenQuanYi Micro Hei"/>
                <a:cs typeface="WenQuanYi Micro Hei"/>
              </a:rPr>
              <a:t>= </a:t>
            </a:r>
            <a:r>
              <a:rPr spc="125" dirty="0">
                <a:latin typeface="WenQuanYi Micro Hei"/>
                <a:cs typeface="WenQuanYi Micro Hei"/>
              </a:rPr>
              <a:t>1024</a:t>
            </a:r>
            <a:r>
              <a:rPr spc="-105" dirty="0">
                <a:latin typeface="WenQuanYi Micro Hei"/>
                <a:cs typeface="WenQuanYi Micro Hei"/>
              </a:rPr>
              <a:t> </a:t>
            </a:r>
            <a:r>
              <a:rPr spc="-10" dirty="0">
                <a:latin typeface="WenQuanYi Micro Hei"/>
                <a:cs typeface="WenQuanYi Micro Hei"/>
              </a:rPr>
              <a:t>entries</a:t>
            </a:r>
            <a:endParaRPr dirty="0">
              <a:latin typeface="WenQuanYi Micro Hei"/>
              <a:cs typeface="WenQuanYi Micro He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61350-3A06-5D1F-6F21-6CD498EC327B}"/>
              </a:ext>
            </a:extLst>
          </p:cNvPr>
          <p:cNvSpPr txBox="1"/>
          <p:nvPr/>
        </p:nvSpPr>
        <p:spPr>
          <a:xfrm>
            <a:off x="5257800" y="304800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단계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페이징</a:t>
            </a:r>
            <a:endParaRPr lang="ko-KR" altLang="en-US" b="0" i="0" dirty="0">
              <a:solidFill>
                <a:srgbClr val="000000"/>
              </a:solidFill>
              <a:effectLst/>
              <a:latin typeface="noto"/>
            </a:endParaRPr>
          </a:p>
          <a:p>
            <a:b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</a:b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DC1EC-A2F2-7B0A-598F-C00079D2140B}"/>
              </a:ext>
            </a:extLst>
          </p:cNvPr>
          <p:cNvSpPr txBox="1"/>
          <p:nvPr/>
        </p:nvSpPr>
        <p:spPr>
          <a:xfrm>
            <a:off x="7315200" y="1073402"/>
            <a:ext cx="42354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일부 지역에 대해 거친 매핑 만들기</a:t>
            </a:r>
          </a:p>
          <a:p>
            <a:r>
              <a:rPr lang="ko-KR" altLang="en-US" sz="1400" dirty="0"/>
              <a:t>빈</a:t>
            </a:r>
            <a:r>
              <a:rPr lang="en-US" altLang="ko-KR" sz="1400" dirty="0"/>
              <a:t>(</a:t>
            </a:r>
            <a:r>
              <a:rPr lang="ko-KR" altLang="en-US" sz="1400" dirty="0"/>
              <a:t>사용되지 않음</a:t>
            </a:r>
            <a:r>
              <a:rPr lang="en-US" altLang="ko-KR" sz="1400" dirty="0"/>
              <a:t>) </a:t>
            </a:r>
            <a:r>
              <a:rPr lang="ko-KR" altLang="en-US" sz="1400" dirty="0"/>
              <a:t>매핑의 경우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대형</a:t>
            </a:r>
            <a:r>
              <a:rPr lang="en-US" altLang="ko-KR" sz="1400" dirty="0"/>
              <a:t>) </a:t>
            </a:r>
            <a:r>
              <a:rPr lang="ko-KR" altLang="en-US" sz="1400" dirty="0"/>
              <a:t>공유 매핑의 경우</a:t>
            </a:r>
          </a:p>
          <a:p>
            <a:r>
              <a:rPr lang="ko-KR" altLang="en-US" sz="1400" dirty="0"/>
              <a:t>작은 매핑은 어떻습니까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다른 수준 간접 참조 추가</a:t>
            </a:r>
          </a:p>
          <a:p>
            <a:r>
              <a:rPr lang="ko-KR" altLang="en-US" sz="1400" dirty="0"/>
              <a:t>다음 레벨 페이지 테이블에 대한 조잡한 매핑 포인트</a:t>
            </a:r>
          </a:p>
          <a:p>
            <a:r>
              <a:rPr lang="ko-KR" altLang="en-US" sz="1400" dirty="0"/>
              <a:t>페이지 디렉토리</a:t>
            </a:r>
          </a:p>
          <a:p>
            <a:r>
              <a:rPr lang="ko-KR" altLang="en-US" sz="1400" dirty="0"/>
              <a:t>거친</a:t>
            </a:r>
            <a:r>
              <a:rPr lang="en-US" altLang="ko-KR" sz="1400" dirty="0"/>
              <a:t>(4MB) </a:t>
            </a:r>
            <a:r>
              <a:rPr lang="ko-KR" altLang="en-US" sz="1400" dirty="0"/>
              <a:t>매핑 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크기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항목 수</a:t>
            </a:r>
            <a:r>
              <a:rPr lang="en-US" altLang="ko-KR" sz="1400" dirty="0"/>
              <a:t>: 4GB(=232) / 4MB(222) = 210 = 1024</a:t>
            </a:r>
            <a:r>
              <a:rPr lang="ko-KR" altLang="en-US" sz="1400" dirty="0"/>
              <a:t>개 항목</a:t>
            </a:r>
          </a:p>
          <a:p>
            <a:r>
              <a:rPr lang="ko-KR" altLang="en-US" sz="1400" dirty="0"/>
              <a:t>페이지 테이블</a:t>
            </a:r>
          </a:p>
          <a:p>
            <a:r>
              <a:rPr lang="en-US" altLang="ko-KR" sz="1400" dirty="0"/>
              <a:t>4KB </a:t>
            </a:r>
            <a:r>
              <a:rPr lang="ko-KR" altLang="en-US" sz="1400" dirty="0"/>
              <a:t>크기의 작은 매핑 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크기는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항목 수</a:t>
            </a:r>
            <a:r>
              <a:rPr lang="en-US" altLang="ko-KR" sz="1400" dirty="0"/>
              <a:t>: 4MB(=222) / 4KB(212) = 210 = 1024</a:t>
            </a:r>
            <a:r>
              <a:rPr lang="ko-KR" altLang="en-US" sz="1400" dirty="0"/>
              <a:t>개 항목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434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Two-level</a:t>
            </a:r>
            <a:r>
              <a:rPr sz="4800" spc="-70" dirty="0"/>
              <a:t> </a:t>
            </a:r>
            <a:r>
              <a:rPr sz="4800" dirty="0"/>
              <a:t>paging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7214870" cy="2334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5" dirty="0">
                <a:latin typeface="WenQuanYi Micro Hei"/>
                <a:cs typeface="WenQuanYi Micro Hei"/>
              </a:rPr>
              <a:t>Make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-25" dirty="0">
                <a:latin typeface="WenQuanYi Micro Hei"/>
                <a:cs typeface="WenQuanYi Micro Hei"/>
              </a:rPr>
              <a:t>levels</a:t>
            </a:r>
            <a:endParaRPr sz="28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WenQuanYi Micro Hei"/>
                <a:cs typeface="WenQuanYi Micro Hei"/>
              </a:rPr>
              <a:t>First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-10" dirty="0">
                <a:latin typeface="WenQuanYi Micro Hei"/>
                <a:cs typeface="WenQuanYi Micro Hei"/>
              </a:rPr>
              <a:t>level</a:t>
            </a:r>
            <a:endParaRPr sz="28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Each </a:t>
            </a:r>
            <a:r>
              <a:rPr sz="2400" spc="-5" dirty="0">
                <a:latin typeface="WenQuanYi Micro Hei"/>
                <a:cs typeface="WenQuanYi Micro Hei"/>
              </a:rPr>
              <a:t>entry </a:t>
            </a:r>
            <a:r>
              <a:rPr sz="2400" spc="-10" dirty="0">
                <a:latin typeface="WenQuanYi Micro Hei"/>
                <a:cs typeface="WenQuanYi Micro Hei"/>
              </a:rPr>
              <a:t>represents </a:t>
            </a:r>
            <a:r>
              <a:rPr sz="2400" dirty="0">
                <a:latin typeface="WenQuanYi Micro Hei"/>
                <a:cs typeface="WenQuanYi Micro Hei"/>
              </a:rPr>
              <a:t>coarse </a:t>
            </a:r>
            <a:r>
              <a:rPr sz="2400" spc="30" dirty="0">
                <a:latin typeface="WenQuanYi Micro Hei"/>
                <a:cs typeface="WenQuanYi Micro Hei"/>
              </a:rPr>
              <a:t>grained</a:t>
            </a:r>
            <a:r>
              <a:rPr sz="2400" spc="180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0" dirty="0">
                <a:latin typeface="WenQuanYi Micro Hei"/>
                <a:cs typeface="WenQuanYi Micro Hei"/>
              </a:rPr>
              <a:t>Second</a:t>
            </a:r>
            <a:r>
              <a:rPr sz="2800" spc="60" dirty="0">
                <a:latin typeface="WenQuanYi Micro Hei"/>
                <a:cs typeface="WenQuanYi Micro Hei"/>
              </a:rPr>
              <a:t> </a:t>
            </a:r>
            <a:r>
              <a:rPr sz="2800" spc="-15" dirty="0">
                <a:latin typeface="WenQuanYi Micro Hei"/>
                <a:cs typeface="WenQuanYi Micro Hei"/>
              </a:rPr>
              <a:t>level</a:t>
            </a:r>
            <a:endParaRPr sz="28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Each </a:t>
            </a:r>
            <a:r>
              <a:rPr sz="2400" spc="-5" dirty="0">
                <a:latin typeface="WenQuanYi Micro Hei"/>
                <a:cs typeface="WenQuanYi Micro Hei"/>
              </a:rPr>
              <a:t>entry </a:t>
            </a:r>
            <a:r>
              <a:rPr sz="2400" spc="-10" dirty="0">
                <a:latin typeface="WenQuanYi Micro Hei"/>
                <a:cs typeface="WenQuanYi Micro Hei"/>
              </a:rPr>
              <a:t>represents </a:t>
            </a:r>
            <a:r>
              <a:rPr sz="2400" spc="35" dirty="0">
                <a:latin typeface="WenQuanYi Micro Hei"/>
                <a:cs typeface="WenQuanYi Micro Hei"/>
              </a:rPr>
              <a:t>fine-grained</a:t>
            </a:r>
            <a:r>
              <a:rPr sz="2400" spc="110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 dirty="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5422" y="4119401"/>
            <a:ext cx="7930815" cy="1146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CFD5B-30F2-871F-82B5-426DD80478E4}"/>
              </a:ext>
            </a:extLst>
          </p:cNvPr>
          <p:cNvSpPr txBox="1"/>
          <p:nvPr/>
        </p:nvSpPr>
        <p:spPr>
          <a:xfrm>
            <a:off x="7086600" y="1219200"/>
            <a:ext cx="414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번째 수준</a:t>
            </a:r>
          </a:p>
          <a:p>
            <a:r>
              <a:rPr lang="ko-KR" altLang="en-US" dirty="0"/>
              <a:t>각 항목은 거친 매핑을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 수준</a:t>
            </a:r>
          </a:p>
          <a:p>
            <a:r>
              <a:rPr lang="ko-KR" altLang="en-US" dirty="0"/>
              <a:t>각 항목은 세분화된 매핑을 나타냅니다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29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Two-level </a:t>
            </a:r>
            <a:r>
              <a:rPr sz="4800" dirty="0"/>
              <a:t>paging: </a:t>
            </a:r>
            <a:r>
              <a:rPr sz="4800" spc="-5" dirty="0"/>
              <a:t>step</a:t>
            </a:r>
            <a:r>
              <a:rPr sz="4800" spc="-25" dirty="0"/>
              <a:t> </a:t>
            </a:r>
            <a:r>
              <a:rPr sz="4800" dirty="0"/>
              <a:t>1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5633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Read TTBR </a:t>
            </a:r>
            <a:r>
              <a:rPr sz="2800" spc="35" dirty="0">
                <a:latin typeface="WenQuanYi Micro Hei"/>
                <a:cs typeface="WenQuanYi Micro Hei"/>
              </a:rPr>
              <a:t>(finds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r>
              <a:rPr sz="2800" spc="100" dirty="0">
                <a:latin typeface="WenQuanYi Micro Hei"/>
                <a:cs typeface="WenQuanYi Micro Hei"/>
              </a:rPr>
              <a:t> </a:t>
            </a:r>
            <a:r>
              <a:rPr sz="2800" spc="45" dirty="0">
                <a:latin typeface="WenQuanYi Micro Hei"/>
                <a:cs typeface="WenQuanYi Micro Hei"/>
              </a:rPr>
              <a:t>table)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2075" y="2682722"/>
            <a:ext cx="9363075" cy="3067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C21DE5-957D-B911-8050-91B5F624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-109861"/>
            <a:ext cx="3665136" cy="243618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475" y="1695663"/>
            <a:ext cx="11690985" cy="4657090"/>
            <a:chOff x="308475" y="1695663"/>
            <a:chExt cx="11690985" cy="4657090"/>
          </a:xfrm>
        </p:grpSpPr>
        <p:sp>
          <p:nvSpPr>
            <p:cNvPr id="3" name="object 3"/>
            <p:cNvSpPr/>
            <p:nvPr/>
          </p:nvSpPr>
          <p:spPr>
            <a:xfrm>
              <a:off x="308475" y="6343008"/>
              <a:ext cx="11575415" cy="0"/>
            </a:xfrm>
            <a:custGeom>
              <a:avLst/>
              <a:gdLst/>
              <a:ahLst/>
              <a:cxnLst/>
              <a:rect l="l" t="t" r="r" b="b"/>
              <a:pathLst>
                <a:path w="11575415">
                  <a:moveTo>
                    <a:pt x="0" y="0"/>
                  </a:moveTo>
                  <a:lnTo>
                    <a:pt x="11575106" y="1"/>
                  </a:lnTo>
                </a:path>
              </a:pathLst>
            </a:custGeom>
            <a:ln w="190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20007" y="1695663"/>
              <a:ext cx="8079050" cy="4623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29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Two-level </a:t>
            </a:r>
            <a:r>
              <a:rPr sz="4800" dirty="0"/>
              <a:t>paging: </a:t>
            </a:r>
            <a:r>
              <a:rPr sz="4800" spc="-5" dirty="0"/>
              <a:t>step</a:t>
            </a:r>
            <a:r>
              <a:rPr sz="4800" spc="-25" dirty="0"/>
              <a:t> </a:t>
            </a:r>
            <a:r>
              <a:rPr sz="4800" dirty="0"/>
              <a:t>2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407352" y="1073402"/>
            <a:ext cx="4055110" cy="48342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227330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WenQuanYi Micro Hei"/>
                <a:cs typeface="WenQuanYi Micro Hei"/>
              </a:rPr>
              <a:t>Fi</a:t>
            </a:r>
            <a:r>
              <a:rPr sz="2800" spc="-110" dirty="0">
                <a:latin typeface="WenQuanYi Micro Hei"/>
                <a:cs typeface="WenQuanYi Micro Hei"/>
              </a:rPr>
              <a:t>r</a:t>
            </a:r>
            <a:r>
              <a:rPr sz="2800" spc="-80" dirty="0">
                <a:latin typeface="WenQuanYi Micro Hei"/>
                <a:cs typeface="WenQuanYi Micro Hei"/>
              </a:rPr>
              <a:t>s</a:t>
            </a:r>
            <a:r>
              <a:rPr sz="2800" spc="55" dirty="0">
                <a:latin typeface="WenQuanYi Micro Hei"/>
                <a:cs typeface="WenQuanYi Micro Hei"/>
              </a:rPr>
              <a:t>t</a:t>
            </a:r>
            <a:r>
              <a:rPr sz="2800" spc="110" dirty="0">
                <a:latin typeface="WenQuanYi Micro Hei"/>
                <a:cs typeface="WenQuanYi Micro Hei"/>
              </a:rPr>
              <a:t>-</a:t>
            </a:r>
            <a:r>
              <a:rPr sz="2800" spc="-15" dirty="0">
                <a:latin typeface="WenQuanYi Micro Hei"/>
                <a:cs typeface="WenQuanYi Micro Hei"/>
              </a:rPr>
              <a:t>le</a:t>
            </a:r>
            <a:r>
              <a:rPr sz="2800" dirty="0">
                <a:latin typeface="WenQuanYi Micro Hei"/>
                <a:cs typeface="WenQuanYi Micro Hei"/>
              </a:rPr>
              <a:t>v</a:t>
            </a:r>
            <a:r>
              <a:rPr sz="2800" spc="25" dirty="0">
                <a:latin typeface="WenQuanYi Micro Hei"/>
                <a:cs typeface="WenQuanYi Micro Hei"/>
              </a:rPr>
              <a:t>e</a:t>
            </a:r>
            <a:r>
              <a:rPr sz="2800" spc="-50" dirty="0">
                <a:latin typeface="WenQuanYi Micro Hei"/>
                <a:cs typeface="WenQuanYi Micro Hei"/>
              </a:rPr>
              <a:t>l  </a:t>
            </a:r>
            <a:r>
              <a:rPr sz="2800" spc="45" dirty="0">
                <a:latin typeface="WenQuanYi Micro Hei"/>
                <a:cs typeface="WenQuanYi Micro Hei"/>
              </a:rPr>
              <a:t>lookup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" dirty="0">
                <a:latin typeface="WenQuanYi Micro Hei"/>
                <a:cs typeface="WenQuanYi Micro Hei"/>
              </a:rPr>
              <a:t>From </a:t>
            </a:r>
            <a:r>
              <a:rPr sz="2400" spc="40" dirty="0">
                <a:latin typeface="WenQuanYi Micro Hei"/>
                <a:cs typeface="WenQuanYi Micro Hei"/>
              </a:rPr>
              <a:t>TTBR</a:t>
            </a:r>
            <a:r>
              <a:rPr sz="2400" spc="65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addr,</a:t>
            </a:r>
            <a:endParaRPr sz="2400">
              <a:latin typeface="WenQuanYi Micro Hei"/>
              <a:cs typeface="WenQuanYi Micro Hei"/>
            </a:endParaRPr>
          </a:p>
          <a:p>
            <a:pPr marL="698500" marR="5080" lvl="1" indent="-228600">
              <a:lnSpc>
                <a:spcPts val="2500"/>
              </a:lnSpc>
              <a:spcBef>
                <a:spcPts val="6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10" dirty="0">
                <a:latin typeface="WenQuanYi Micro Hei"/>
                <a:cs typeface="WenQuanYi Micro Hei"/>
              </a:rPr>
              <a:t>Get </a:t>
            </a:r>
            <a:r>
              <a:rPr sz="2400" spc="55" dirty="0">
                <a:latin typeface="WenQuanYi Micro Hei"/>
                <a:cs typeface="WenQuanYi Micro Hei"/>
              </a:rPr>
              <a:t>L1 </a:t>
            </a:r>
            <a:r>
              <a:rPr sz="2400" spc="20" dirty="0">
                <a:latin typeface="WenQuanYi Micro Hei"/>
                <a:cs typeface="WenQuanYi Micro Hei"/>
              </a:rPr>
              <a:t>table </a:t>
            </a:r>
            <a:r>
              <a:rPr sz="2400" spc="15" dirty="0">
                <a:latin typeface="WenQuanYi Micro Hei"/>
                <a:cs typeface="WenQuanYi Micro Hei"/>
              </a:rPr>
              <a:t>index</a:t>
            </a:r>
            <a:r>
              <a:rPr sz="2400" spc="-45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from  VA</a:t>
            </a:r>
            <a:endParaRPr sz="2400">
              <a:latin typeface="WenQuanYi Micro Hei"/>
              <a:cs typeface="WenQuanYi Micro Hei"/>
            </a:endParaRPr>
          </a:p>
          <a:p>
            <a:pPr marL="698500" marR="1246505" lvl="1" indent="-228600">
              <a:lnSpc>
                <a:spcPct val="90400"/>
              </a:lnSpc>
              <a:spcBef>
                <a:spcPts val="47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Look </a:t>
            </a:r>
            <a:r>
              <a:rPr sz="2400" spc="45" dirty="0">
                <a:latin typeface="WenQuanYi Micro Hei"/>
                <a:cs typeface="WenQuanYi Micro Hei"/>
              </a:rPr>
              <a:t>at  </a:t>
            </a:r>
            <a:r>
              <a:rPr sz="2400" spc="30" dirty="0">
                <a:latin typeface="WenQuanYi Micro Hei"/>
                <a:cs typeface="WenQuanYi Micro Hei"/>
              </a:rPr>
              <a:t>Pagetable  </a:t>
            </a:r>
            <a:r>
              <a:rPr sz="2400" spc="60" dirty="0">
                <a:latin typeface="WenQuanYi Micro Hei"/>
                <a:cs typeface="WenQuanYi Micro Hei"/>
              </a:rPr>
              <a:t>[L</a:t>
            </a:r>
            <a:r>
              <a:rPr sz="2400" spc="125" dirty="0">
                <a:latin typeface="WenQuanYi Micro Hei"/>
                <a:cs typeface="WenQuanYi Micro Hei"/>
              </a:rPr>
              <a:t>1</a:t>
            </a:r>
            <a:r>
              <a:rPr sz="2400" spc="170" dirty="0">
                <a:latin typeface="WenQuanYi Micro Hei"/>
                <a:cs typeface="WenQuanYi Micro Hei"/>
              </a:rPr>
              <a:t>_</a:t>
            </a:r>
            <a:r>
              <a:rPr sz="2400" spc="95" dirty="0">
                <a:latin typeface="WenQuanYi Micro Hei"/>
                <a:cs typeface="WenQuanYi Micro Hei"/>
              </a:rPr>
              <a:t>i</a:t>
            </a:r>
            <a:r>
              <a:rPr sz="2400" spc="35" dirty="0">
                <a:latin typeface="WenQuanYi Micro Hei"/>
                <a:cs typeface="WenQuanYi Micro Hei"/>
              </a:rPr>
              <a:t>n</a:t>
            </a:r>
            <a:r>
              <a:rPr sz="2400" spc="40" dirty="0">
                <a:latin typeface="WenQuanYi Micro Hei"/>
                <a:cs typeface="WenQuanYi Micro Hei"/>
              </a:rPr>
              <a:t>d</a:t>
            </a:r>
            <a:r>
              <a:rPr sz="2400" spc="20" dirty="0">
                <a:latin typeface="WenQuanYi Micro Hei"/>
                <a:cs typeface="WenQuanYi Micro Hei"/>
              </a:rPr>
              <a:t>ex</a:t>
            </a:r>
            <a:r>
              <a:rPr sz="2400" spc="145" dirty="0">
                <a:latin typeface="WenQuanYi Micro Hei"/>
                <a:cs typeface="WenQuanYi Micro Hei"/>
              </a:rPr>
              <a:t>(</a:t>
            </a:r>
            <a:r>
              <a:rPr sz="2400" spc="-5" dirty="0">
                <a:latin typeface="WenQuanYi Micro Hei"/>
                <a:cs typeface="WenQuanYi Micro Hei"/>
              </a:rPr>
              <a:t>V</a:t>
            </a:r>
            <a:r>
              <a:rPr sz="2400" spc="290" dirty="0">
                <a:latin typeface="WenQuanYi Micro Hei"/>
                <a:cs typeface="WenQuanYi Micro Hei"/>
              </a:rPr>
              <a:t>A</a:t>
            </a:r>
            <a:r>
              <a:rPr sz="2400" spc="145" dirty="0">
                <a:latin typeface="WenQuanYi Micro Hei"/>
                <a:cs typeface="WenQuanYi Micro Hei"/>
              </a:rPr>
              <a:t>)]</a:t>
            </a:r>
            <a:endParaRPr sz="2400">
              <a:latin typeface="WenQuanYi Micro Hei"/>
              <a:cs typeface="WenQuanYi Micro He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75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30" dirty="0">
                <a:latin typeface="WenQuanYi Micro Hei"/>
                <a:cs typeface="WenQuanYi Micro Hei"/>
              </a:rPr>
              <a:t>Pagetable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addr</a:t>
            </a:r>
            <a:endParaRPr sz="2400">
              <a:latin typeface="WenQuanYi Micro Hei"/>
              <a:cs typeface="WenQuanYi Micro Hei"/>
            </a:endParaRPr>
          </a:p>
          <a:p>
            <a:pPr marL="698500">
              <a:lnSpc>
                <a:spcPts val="2750"/>
              </a:lnSpc>
            </a:pPr>
            <a:r>
              <a:rPr sz="2400" spc="245" dirty="0">
                <a:latin typeface="WenQuanYi Micro Hei"/>
                <a:cs typeface="WenQuanYi Micro Hei"/>
              </a:rPr>
              <a:t>+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spc="95" dirty="0">
                <a:latin typeface="WenQuanYi Micro Hei"/>
                <a:cs typeface="WenQuanYi Micro Hei"/>
              </a:rPr>
              <a:t>L1_index(VA)*4</a:t>
            </a:r>
            <a:endParaRPr sz="2400">
              <a:latin typeface="WenQuanYi Micro Hei"/>
              <a:cs typeface="WenQuanYi Micro Hei"/>
            </a:endParaRPr>
          </a:p>
          <a:p>
            <a:pPr marL="698500" marR="44450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WenQuanYi Micro Hei"/>
                <a:cs typeface="WenQuanYi Micro Hei"/>
              </a:rPr>
              <a:t>second-level table  </a:t>
            </a:r>
            <a:r>
              <a:rPr sz="2400" spc="-15" dirty="0">
                <a:latin typeface="WenQuanYi Micro Hei"/>
                <a:cs typeface="WenQuanYi Micro Hei"/>
              </a:rPr>
              <a:t>address </a:t>
            </a:r>
            <a:r>
              <a:rPr sz="2400" spc="245" dirty="0">
                <a:latin typeface="WenQuanYi Micro Hei"/>
                <a:cs typeface="WenQuanYi Micro Hei"/>
              </a:rPr>
              <a:t>+ </a:t>
            </a:r>
            <a:r>
              <a:rPr sz="2400" spc="10" dirty="0">
                <a:latin typeface="WenQuanYi Micro Hei"/>
                <a:cs typeface="WenQuanYi Micro Hei"/>
              </a:rPr>
              <a:t>some</a:t>
            </a:r>
            <a:r>
              <a:rPr sz="2400" spc="-114" dirty="0">
                <a:latin typeface="WenQuanYi Micro Hei"/>
                <a:cs typeface="WenQuanYi Micro Hei"/>
              </a:rPr>
              <a:t> </a:t>
            </a:r>
            <a:r>
              <a:rPr sz="2400" spc="-5" dirty="0">
                <a:latin typeface="WenQuanYi Micro Hei"/>
                <a:cs typeface="WenQuanYi Micro Hei"/>
              </a:rPr>
              <a:t>bits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2281" y="2840799"/>
            <a:ext cx="7756535" cy="3023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093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3905" algn="l"/>
              </a:tabLst>
            </a:pPr>
            <a:r>
              <a:rPr sz="4800" spc="-45" dirty="0"/>
              <a:t>Two-level</a:t>
            </a:r>
            <a:r>
              <a:rPr sz="4800" spc="10" dirty="0"/>
              <a:t> </a:t>
            </a:r>
            <a:r>
              <a:rPr sz="4800" dirty="0"/>
              <a:t>paging	</a:t>
            </a:r>
            <a:r>
              <a:rPr sz="4800" spc="-5" dirty="0"/>
              <a:t>step</a:t>
            </a:r>
            <a:r>
              <a:rPr sz="4800" spc="-85" dirty="0"/>
              <a:t> </a:t>
            </a:r>
            <a:r>
              <a:rPr sz="4800" dirty="0"/>
              <a:t>3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407353" y="1021587"/>
            <a:ext cx="3935095" cy="47193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716280" indent="-228600">
              <a:lnSpc>
                <a:spcPct val="804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" dirty="0">
                <a:latin typeface="WenQuanYi Micro Hei"/>
                <a:cs typeface="WenQuanYi Micro Hei"/>
              </a:rPr>
              <a:t>From</a:t>
            </a:r>
            <a:r>
              <a:rPr sz="2800" spc="-30" dirty="0">
                <a:latin typeface="WenQuanYi Micro Hei"/>
                <a:cs typeface="WenQuanYi Micro Hei"/>
              </a:rPr>
              <a:t> </a:t>
            </a:r>
            <a:r>
              <a:rPr sz="2800" spc="20" dirty="0">
                <a:latin typeface="WenQuanYi Micro Hei"/>
                <a:cs typeface="WenQuanYi Micro Hei"/>
              </a:rPr>
              <a:t>second-level  </a:t>
            </a:r>
            <a:r>
              <a:rPr sz="2800" spc="90" dirty="0">
                <a:latin typeface="WenQuanYi Micro Hei"/>
                <a:cs typeface="WenQuanYi Micro Hei"/>
              </a:rPr>
              <a:t>page </a:t>
            </a:r>
            <a:r>
              <a:rPr sz="2800" spc="40" dirty="0">
                <a:latin typeface="WenQuanYi Micro Hei"/>
                <a:cs typeface="WenQuanYi Micro Hei"/>
              </a:rPr>
              <a:t>table,  </a:t>
            </a:r>
            <a:r>
              <a:rPr sz="2800" spc="105" dirty="0">
                <a:latin typeface="WenQuanYi Micro Hei"/>
                <a:cs typeface="WenQuanYi Micro Hei"/>
              </a:rPr>
              <a:t>L2_index(VA)</a:t>
            </a:r>
            <a:endParaRPr sz="2800">
              <a:latin typeface="WenQuanYi Micro Hei"/>
              <a:cs typeface="WenQuanYi Micro He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850">
              <a:latin typeface="WenQuanYi Micro Hei"/>
              <a:cs typeface="WenQuanYi Micro Hei"/>
            </a:endParaRPr>
          </a:p>
          <a:p>
            <a:pPr marL="241300" marR="1238250" indent="-228600">
              <a:lnSpc>
                <a:spcPct val="789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Look </a:t>
            </a:r>
            <a:r>
              <a:rPr sz="2800" spc="50" dirty="0">
                <a:latin typeface="WenQuanYi Micro Hei"/>
                <a:cs typeface="WenQuanYi Micro Hei"/>
              </a:rPr>
              <a:t>at  </a:t>
            </a:r>
            <a:r>
              <a:rPr sz="2800" spc="80" dirty="0">
                <a:latin typeface="WenQuanYi Micro Hei"/>
                <a:cs typeface="WenQuanYi Micro Hei"/>
              </a:rPr>
              <a:t>L2_pagetable  </a:t>
            </a:r>
            <a:r>
              <a:rPr sz="2800" spc="50" dirty="0">
                <a:latin typeface="WenQuanYi Micro Hei"/>
                <a:cs typeface="WenQuanYi Micro Hei"/>
              </a:rPr>
              <a:t>[</a:t>
            </a:r>
            <a:r>
              <a:rPr sz="2800" spc="80" dirty="0">
                <a:latin typeface="WenQuanYi Micro Hei"/>
                <a:cs typeface="WenQuanYi Micro Hei"/>
              </a:rPr>
              <a:t>L</a:t>
            </a:r>
            <a:r>
              <a:rPr sz="2800" spc="150" dirty="0">
                <a:latin typeface="WenQuanYi Micro Hei"/>
                <a:cs typeface="WenQuanYi Micro Hei"/>
              </a:rPr>
              <a:t>2</a:t>
            </a:r>
            <a:r>
              <a:rPr sz="2800" spc="365" dirty="0">
                <a:latin typeface="WenQuanYi Micro Hei"/>
                <a:cs typeface="WenQuanYi Micro Hei"/>
              </a:rPr>
              <a:t>_</a:t>
            </a:r>
            <a:r>
              <a:rPr sz="2800" spc="-5" dirty="0">
                <a:latin typeface="WenQuanYi Micro Hei"/>
                <a:cs typeface="WenQuanYi Micro Hei"/>
              </a:rPr>
              <a:t>i</a:t>
            </a:r>
            <a:r>
              <a:rPr sz="2800" dirty="0">
                <a:latin typeface="WenQuanYi Micro Hei"/>
                <a:cs typeface="WenQuanYi Micro Hei"/>
              </a:rPr>
              <a:t>n</a:t>
            </a:r>
            <a:r>
              <a:rPr sz="2800" spc="55" dirty="0">
                <a:latin typeface="WenQuanYi Micro Hei"/>
                <a:cs typeface="WenQuanYi Micro Hei"/>
              </a:rPr>
              <a:t>d</a:t>
            </a:r>
            <a:r>
              <a:rPr sz="2800" spc="20" dirty="0">
                <a:latin typeface="WenQuanYi Micro Hei"/>
                <a:cs typeface="WenQuanYi Micro Hei"/>
              </a:rPr>
              <a:t>e</a:t>
            </a:r>
            <a:r>
              <a:rPr sz="2800" spc="95" dirty="0">
                <a:latin typeface="WenQuanYi Micro Hei"/>
                <a:cs typeface="WenQuanYi Micro Hei"/>
              </a:rPr>
              <a:t>x(</a:t>
            </a:r>
            <a:r>
              <a:rPr sz="2800" spc="-10" dirty="0">
                <a:latin typeface="WenQuanYi Micro Hei"/>
                <a:cs typeface="WenQuanYi Micro Hei"/>
              </a:rPr>
              <a:t>V</a:t>
            </a:r>
            <a:r>
              <a:rPr sz="2800" spc="330" dirty="0">
                <a:latin typeface="WenQuanYi Micro Hei"/>
                <a:cs typeface="WenQuanYi Micro Hei"/>
              </a:rPr>
              <a:t>A</a:t>
            </a:r>
            <a:r>
              <a:rPr sz="2800" spc="165" dirty="0">
                <a:latin typeface="WenQuanYi Micro Hei"/>
                <a:cs typeface="WenQuanYi Micro Hei"/>
              </a:rPr>
              <a:t>)]</a:t>
            </a:r>
            <a:endParaRPr sz="2800">
              <a:latin typeface="WenQuanYi Micro Hei"/>
              <a:cs typeface="WenQuanYi Micro He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5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02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10" dirty="0">
                <a:latin typeface="WenQuanYi Micro Hei"/>
                <a:cs typeface="WenQuanYi Micro Hei"/>
              </a:rPr>
              <a:t>addr</a:t>
            </a:r>
            <a:endParaRPr sz="2800">
              <a:latin typeface="WenQuanYi Micro Hei"/>
              <a:cs typeface="WenQuanYi Micro Hei"/>
            </a:endParaRPr>
          </a:p>
          <a:p>
            <a:pPr marL="241300">
              <a:lnSpc>
                <a:spcPts val="3025"/>
              </a:lnSpc>
            </a:pPr>
            <a:r>
              <a:rPr sz="2800" spc="285" dirty="0">
                <a:latin typeface="WenQuanYi Micro Hei"/>
                <a:cs typeface="WenQuanYi Micro Hei"/>
              </a:rPr>
              <a:t>+</a:t>
            </a:r>
            <a:r>
              <a:rPr sz="2800" spc="45" dirty="0">
                <a:latin typeface="WenQuanYi Micro Hei"/>
                <a:cs typeface="WenQuanYi Micro Hei"/>
              </a:rPr>
              <a:t> </a:t>
            </a:r>
            <a:r>
              <a:rPr sz="2800" spc="110" dirty="0">
                <a:latin typeface="WenQuanYi Micro Hei"/>
                <a:cs typeface="WenQuanYi Micro Hei"/>
              </a:rPr>
              <a:t>L2_index(VA)*4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035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WenQuanYi Micro Hei"/>
                <a:cs typeface="WenQuanYi Micro Hei"/>
              </a:rPr>
              <a:t>page </a:t>
            </a:r>
            <a:r>
              <a:rPr sz="2800" spc="10" dirty="0">
                <a:latin typeface="WenQuanYi Micro Hei"/>
                <a:cs typeface="WenQuanYi Micro Hei"/>
              </a:rPr>
              <a:t>frame</a:t>
            </a:r>
            <a:r>
              <a:rPr sz="2800" spc="30" dirty="0">
                <a:latin typeface="WenQuanYi Micro Hei"/>
                <a:cs typeface="WenQuanYi Micro Hei"/>
              </a:rPr>
              <a:t> </a:t>
            </a:r>
            <a:r>
              <a:rPr sz="2800" spc="-15" dirty="0">
                <a:latin typeface="WenQuanYi Micro Hei"/>
                <a:cs typeface="WenQuanYi Micro Hei"/>
              </a:rPr>
              <a:t>address</a:t>
            </a:r>
            <a:endParaRPr sz="2800">
              <a:latin typeface="WenQuanYi Micro Hei"/>
              <a:cs typeface="WenQuanYi Micro Hei"/>
            </a:endParaRPr>
          </a:p>
          <a:p>
            <a:pPr marL="241300">
              <a:lnSpc>
                <a:spcPts val="3035"/>
              </a:lnSpc>
            </a:pPr>
            <a:r>
              <a:rPr sz="2800" spc="285" dirty="0">
                <a:latin typeface="WenQuanYi Micro Hei"/>
                <a:cs typeface="WenQuanYi Micro Hei"/>
              </a:rPr>
              <a:t>+ </a:t>
            </a:r>
            <a:r>
              <a:rPr sz="2800" spc="10" dirty="0">
                <a:latin typeface="WenQuanYi Micro Hei"/>
                <a:cs typeface="WenQuanYi Micro Hei"/>
              </a:rPr>
              <a:t>some</a:t>
            </a:r>
            <a:r>
              <a:rPr sz="2800" spc="-180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bits</a:t>
            </a:r>
            <a:endParaRPr sz="2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39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3973" y="0"/>
            <a:ext cx="774404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481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120" algn="l"/>
              </a:tabLst>
            </a:pPr>
            <a:r>
              <a:rPr sz="4800" spc="-5" dirty="0"/>
              <a:t>Key	</a:t>
            </a:r>
            <a:r>
              <a:rPr sz="4800" dirty="0"/>
              <a:t>OS </a:t>
            </a:r>
            <a:r>
              <a:rPr sz="4800" spc="-5" dirty="0"/>
              <a:t>Concept: </a:t>
            </a:r>
            <a:r>
              <a:rPr sz="4800" spc="-20" dirty="0"/>
              <a:t>Address</a:t>
            </a:r>
            <a:r>
              <a:rPr sz="4800" spc="-310" dirty="0"/>
              <a:t> </a:t>
            </a:r>
            <a:r>
              <a:rPr sz="4800" dirty="0"/>
              <a:t>Space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03892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5" dirty="0">
                <a:latin typeface="WenQuanYi Micro Hei"/>
                <a:cs typeface="WenQuanYi Micro Hei"/>
              </a:rPr>
              <a:t>Program </a:t>
            </a:r>
            <a:r>
              <a:rPr sz="2800" spc="10" dirty="0">
                <a:latin typeface="WenQuanYi Micro Hei"/>
                <a:cs typeface="WenQuanYi Micro Hei"/>
              </a:rPr>
              <a:t>operates </a:t>
            </a:r>
            <a:r>
              <a:rPr sz="2800" spc="-5" dirty="0">
                <a:latin typeface="WenQuanYi Micro Hei"/>
                <a:cs typeface="WenQuanYi Micro Hei"/>
              </a:rPr>
              <a:t>in </a:t>
            </a:r>
            <a:r>
              <a:rPr sz="2800" spc="40" dirty="0">
                <a:latin typeface="WenQuanYi Micro Hei"/>
                <a:cs typeface="WenQuanYi Micro Hei"/>
              </a:rPr>
              <a:t>an </a:t>
            </a:r>
            <a:r>
              <a:rPr sz="2800" spc="-15" dirty="0">
                <a:latin typeface="WenQuanYi Micro Hei"/>
                <a:cs typeface="WenQuanYi Micro Hei"/>
              </a:rPr>
              <a:t>address </a:t>
            </a:r>
            <a:r>
              <a:rPr sz="2800" spc="15" dirty="0">
                <a:latin typeface="WenQuanYi Micro Hei"/>
                <a:cs typeface="WenQuanYi Micro Hei"/>
              </a:rPr>
              <a:t>space </a:t>
            </a:r>
            <a:r>
              <a:rPr sz="2800" spc="50" dirty="0">
                <a:latin typeface="WenQuanYi Micro Hei"/>
                <a:cs typeface="WenQuanYi Micro Hei"/>
              </a:rPr>
              <a:t>that </a:t>
            </a:r>
            <a:r>
              <a:rPr sz="2800" spc="-65" dirty="0">
                <a:latin typeface="WenQuanYi Micro Hei"/>
                <a:cs typeface="WenQuanYi Micro Hei"/>
              </a:rPr>
              <a:t>is </a:t>
            </a:r>
            <a:r>
              <a:rPr sz="2800" spc="10" dirty="0">
                <a:latin typeface="WenQuanYi Micro Hei"/>
                <a:cs typeface="WenQuanYi Micro Hei"/>
              </a:rPr>
              <a:t>distinct </a:t>
            </a:r>
            <a:r>
              <a:rPr sz="2800" spc="20" dirty="0">
                <a:latin typeface="WenQuanYi Micro Hei"/>
                <a:cs typeface="WenQuanYi Micro Hei"/>
              </a:rPr>
              <a:t>from </a:t>
            </a:r>
            <a:r>
              <a:rPr sz="2800" spc="45" dirty="0">
                <a:latin typeface="WenQuanYi Micro Hei"/>
                <a:cs typeface="WenQuanYi Micro Hei"/>
              </a:rPr>
              <a:t>the  </a:t>
            </a:r>
            <a:r>
              <a:rPr sz="2800" spc="-10" dirty="0">
                <a:latin typeface="WenQuanYi Micro Hei"/>
                <a:cs typeface="WenQuanYi Micro Hei"/>
              </a:rPr>
              <a:t>physical </a:t>
            </a:r>
            <a:r>
              <a:rPr sz="2800" spc="-5" dirty="0">
                <a:latin typeface="WenQuanYi Micro Hei"/>
                <a:cs typeface="WenQuanYi Micro Hei"/>
              </a:rPr>
              <a:t>memory </a:t>
            </a:r>
            <a:r>
              <a:rPr sz="2800" spc="15" dirty="0">
                <a:latin typeface="WenQuanYi Micro Hei"/>
                <a:cs typeface="WenQuanYi Micro Hei"/>
              </a:rPr>
              <a:t>space </a:t>
            </a:r>
            <a:r>
              <a:rPr sz="2800" spc="85" dirty="0">
                <a:latin typeface="WenQuanYi Micro Hei"/>
                <a:cs typeface="WenQuanYi Micro Hei"/>
              </a:rPr>
              <a:t>of </a:t>
            </a:r>
            <a:r>
              <a:rPr sz="2800" spc="40" dirty="0">
                <a:latin typeface="WenQuanYi Micro Hei"/>
                <a:cs typeface="WenQuanYi Micro Hei"/>
              </a:rPr>
              <a:t>the</a:t>
            </a:r>
            <a:r>
              <a:rPr sz="2800" spc="185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machine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9750" y="2857500"/>
            <a:ext cx="1600200" cy="2971800"/>
          </a:xfrm>
          <a:custGeom>
            <a:avLst/>
            <a:gdLst/>
            <a:ahLst/>
            <a:cxnLst/>
            <a:rect l="l" t="t" r="r" b="b"/>
            <a:pathLst>
              <a:path w="1600200" h="2971800">
                <a:moveTo>
                  <a:pt x="0" y="0"/>
                </a:moveTo>
                <a:lnTo>
                  <a:pt x="1600200" y="0"/>
                </a:lnTo>
                <a:lnTo>
                  <a:pt x="1600200" y="2971801"/>
                </a:lnTo>
                <a:lnTo>
                  <a:pt x="0" y="29718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46350" y="2933700"/>
            <a:ext cx="5577840" cy="2057400"/>
          </a:xfrm>
          <a:prstGeom prst="rect">
            <a:avLst/>
          </a:prstGeom>
          <a:solidFill>
            <a:srgbClr val="618FF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  <a:spcBef>
                <a:spcPts val="1650"/>
              </a:spcBef>
              <a:tabLst>
                <a:tab pos="4739005" algn="l"/>
              </a:tabLst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	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4890" y="2660650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000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7018" y="5556250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xFFF…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2350" y="3390900"/>
            <a:ext cx="1295400" cy="1143000"/>
          </a:xfrm>
          <a:custGeom>
            <a:avLst/>
            <a:gdLst/>
            <a:ahLst/>
            <a:cxnLst/>
            <a:rect l="l" t="t" r="r" b="b"/>
            <a:pathLst>
              <a:path w="1295400" h="1143000">
                <a:moveTo>
                  <a:pt x="0" y="190501"/>
                </a:moveTo>
                <a:lnTo>
                  <a:pt x="5031" y="146820"/>
                </a:lnTo>
                <a:lnTo>
                  <a:pt x="19362" y="106723"/>
                </a:lnTo>
                <a:lnTo>
                  <a:pt x="41850" y="71352"/>
                </a:lnTo>
                <a:lnTo>
                  <a:pt x="71352" y="41850"/>
                </a:lnTo>
                <a:lnTo>
                  <a:pt x="106723" y="19362"/>
                </a:lnTo>
                <a:lnTo>
                  <a:pt x="146820" y="5031"/>
                </a:lnTo>
                <a:lnTo>
                  <a:pt x="190501" y="0"/>
                </a:lnTo>
                <a:lnTo>
                  <a:pt x="1104900" y="0"/>
                </a:lnTo>
                <a:lnTo>
                  <a:pt x="1148580" y="5031"/>
                </a:lnTo>
                <a:lnTo>
                  <a:pt x="1188677" y="19362"/>
                </a:lnTo>
                <a:lnTo>
                  <a:pt x="1224048" y="41850"/>
                </a:lnTo>
                <a:lnTo>
                  <a:pt x="1253549" y="71352"/>
                </a:lnTo>
                <a:lnTo>
                  <a:pt x="1276038" y="106723"/>
                </a:lnTo>
                <a:lnTo>
                  <a:pt x="1290369" y="146820"/>
                </a:lnTo>
                <a:lnTo>
                  <a:pt x="1295400" y="190501"/>
                </a:lnTo>
                <a:lnTo>
                  <a:pt x="1295400" y="952501"/>
                </a:lnTo>
                <a:lnTo>
                  <a:pt x="1290369" y="996181"/>
                </a:lnTo>
                <a:lnTo>
                  <a:pt x="1276038" y="1036277"/>
                </a:lnTo>
                <a:lnTo>
                  <a:pt x="1253549" y="1071648"/>
                </a:lnTo>
                <a:lnTo>
                  <a:pt x="1224048" y="1101149"/>
                </a:lnTo>
                <a:lnTo>
                  <a:pt x="1188677" y="1123637"/>
                </a:lnTo>
                <a:lnTo>
                  <a:pt x="1148580" y="1137969"/>
                </a:lnTo>
                <a:lnTo>
                  <a:pt x="1104900" y="1143000"/>
                </a:lnTo>
                <a:lnTo>
                  <a:pt x="190501" y="1143000"/>
                </a:lnTo>
                <a:lnTo>
                  <a:pt x="146820" y="1137969"/>
                </a:lnTo>
                <a:lnTo>
                  <a:pt x="106723" y="1123637"/>
                </a:lnTo>
                <a:lnTo>
                  <a:pt x="71352" y="1101149"/>
                </a:lnTo>
                <a:lnTo>
                  <a:pt x="41850" y="1071648"/>
                </a:lnTo>
                <a:lnTo>
                  <a:pt x="19362" y="1036277"/>
                </a:lnTo>
                <a:lnTo>
                  <a:pt x="5031" y="996179"/>
                </a:lnTo>
                <a:lnTo>
                  <a:pt x="0" y="952499"/>
                </a:lnTo>
                <a:lnTo>
                  <a:pt x="0" y="1905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91100" y="3746500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translator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46550" y="3910698"/>
            <a:ext cx="2820035" cy="141605"/>
          </a:xfrm>
          <a:custGeom>
            <a:avLst/>
            <a:gdLst/>
            <a:ahLst/>
            <a:cxnLst/>
            <a:rect l="l" t="t" r="r" b="b"/>
            <a:pathLst>
              <a:path w="2820034" h="141604">
                <a:moveTo>
                  <a:pt x="685825" y="51701"/>
                </a:moveTo>
                <a:lnTo>
                  <a:pt x="674928" y="45351"/>
                </a:lnTo>
                <a:lnTo>
                  <a:pt x="597192" y="0"/>
                </a:lnTo>
                <a:lnTo>
                  <a:pt x="593305" y="1028"/>
                </a:lnTo>
                <a:lnTo>
                  <a:pt x="589775" y="7086"/>
                </a:lnTo>
                <a:lnTo>
                  <a:pt x="590791" y="10972"/>
                </a:lnTo>
                <a:lnTo>
                  <a:pt x="649719" y="45351"/>
                </a:lnTo>
                <a:lnTo>
                  <a:pt x="0" y="45351"/>
                </a:lnTo>
                <a:lnTo>
                  <a:pt x="0" y="58051"/>
                </a:lnTo>
                <a:lnTo>
                  <a:pt x="649719" y="58051"/>
                </a:lnTo>
                <a:lnTo>
                  <a:pt x="590791" y="92430"/>
                </a:lnTo>
                <a:lnTo>
                  <a:pt x="589775" y="96329"/>
                </a:lnTo>
                <a:lnTo>
                  <a:pt x="593305" y="102387"/>
                </a:lnTo>
                <a:lnTo>
                  <a:pt x="597192" y="103403"/>
                </a:lnTo>
                <a:lnTo>
                  <a:pt x="674928" y="58051"/>
                </a:lnTo>
                <a:lnTo>
                  <a:pt x="685825" y="51701"/>
                </a:lnTo>
                <a:close/>
              </a:path>
              <a:path w="2820034" h="141604">
                <a:moveTo>
                  <a:pt x="2819425" y="89801"/>
                </a:moveTo>
                <a:lnTo>
                  <a:pt x="2808528" y="83451"/>
                </a:lnTo>
                <a:lnTo>
                  <a:pt x="2730792" y="38100"/>
                </a:lnTo>
                <a:lnTo>
                  <a:pt x="2726906" y="39128"/>
                </a:lnTo>
                <a:lnTo>
                  <a:pt x="2723375" y="45186"/>
                </a:lnTo>
                <a:lnTo>
                  <a:pt x="2724391" y="49072"/>
                </a:lnTo>
                <a:lnTo>
                  <a:pt x="2783319" y="83451"/>
                </a:lnTo>
                <a:lnTo>
                  <a:pt x="1981200" y="83451"/>
                </a:lnTo>
                <a:lnTo>
                  <a:pt x="1981200" y="96151"/>
                </a:lnTo>
                <a:lnTo>
                  <a:pt x="2783319" y="96151"/>
                </a:lnTo>
                <a:lnTo>
                  <a:pt x="2724391" y="130530"/>
                </a:lnTo>
                <a:lnTo>
                  <a:pt x="2723375" y="134429"/>
                </a:lnTo>
                <a:lnTo>
                  <a:pt x="2726906" y="140487"/>
                </a:lnTo>
                <a:lnTo>
                  <a:pt x="2730792" y="141503"/>
                </a:lnTo>
                <a:lnTo>
                  <a:pt x="2808528" y="96151"/>
                </a:lnTo>
                <a:lnTo>
                  <a:pt x="2819425" y="89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7700000">
            <a:off x="4028363" y="2912174"/>
            <a:ext cx="165605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5" dirty="0">
                <a:latin typeface="Arial"/>
                <a:cs typeface="Arial"/>
              </a:rPr>
              <a:t>“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irtua</a:t>
            </a:r>
            <a:r>
              <a:rPr sz="2700" baseline="1543" dirty="0">
                <a:latin typeface="Arial"/>
                <a:cs typeface="Arial"/>
              </a:rPr>
              <a:t>l</a:t>
            </a:r>
            <a:r>
              <a:rPr sz="2700" spc="-22" baseline="1543" dirty="0">
                <a:latin typeface="Arial"/>
                <a:cs typeface="Arial"/>
              </a:rPr>
              <a:t> addre</a:t>
            </a:r>
            <a:r>
              <a:rPr sz="2700" baseline="1543" dirty="0">
                <a:latin typeface="Arial"/>
                <a:cs typeface="Arial"/>
              </a:rPr>
              <a:t>ss”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13" name="object 13"/>
          <p:cNvSpPr txBox="1"/>
          <p:nvPr/>
        </p:nvSpPr>
        <p:spPr>
          <a:xfrm rot="17700000">
            <a:off x="5674522" y="2833090"/>
            <a:ext cx="187012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5" dirty="0">
                <a:latin typeface="Arial"/>
                <a:cs typeface="Arial"/>
              </a:rPr>
              <a:t>“ph</a:t>
            </a:r>
            <a:r>
              <a:rPr sz="1800" dirty="0">
                <a:latin typeface="Arial"/>
                <a:cs typeface="Arial"/>
              </a:rPr>
              <a:t>ys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2700" baseline="1543" dirty="0">
                <a:latin typeface="Arial"/>
                <a:cs typeface="Arial"/>
              </a:rPr>
              <a:t>c</a:t>
            </a:r>
            <a:r>
              <a:rPr sz="2700" spc="-22" baseline="1543" dirty="0">
                <a:latin typeface="Arial"/>
                <a:cs typeface="Arial"/>
              </a:rPr>
              <a:t>a</a:t>
            </a:r>
            <a:r>
              <a:rPr sz="2700" baseline="1543" dirty="0">
                <a:latin typeface="Arial"/>
                <a:cs typeface="Arial"/>
              </a:rPr>
              <a:t>l</a:t>
            </a:r>
            <a:r>
              <a:rPr sz="2700" spc="-22" baseline="1543" dirty="0">
                <a:latin typeface="Arial"/>
                <a:cs typeface="Arial"/>
              </a:rPr>
              <a:t> addre</a:t>
            </a:r>
            <a:r>
              <a:rPr sz="2700" baseline="1543" dirty="0">
                <a:latin typeface="Arial"/>
                <a:cs typeface="Arial"/>
              </a:rPr>
              <a:t>ss”</a:t>
            </a:r>
            <a:endParaRPr sz="2700" baseline="154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974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3539" algn="l"/>
                <a:tab pos="3569970" algn="l"/>
              </a:tabLst>
            </a:pPr>
            <a:r>
              <a:rPr sz="4800" spc="-5" dirty="0"/>
              <a:t>IA-32	</a:t>
            </a:r>
            <a:r>
              <a:rPr sz="4800" dirty="0"/>
              <a:t>paging	</a:t>
            </a:r>
            <a:r>
              <a:rPr sz="4800" spc="-15" dirty="0"/>
              <a:t>structure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3" y="1073402"/>
            <a:ext cx="2716530" cy="1595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40" dirty="0">
                <a:latin typeface="WenQuanYi Micro Hei"/>
                <a:cs typeface="WenQuanYi Micro Hei"/>
              </a:rPr>
              <a:t>CR3 </a:t>
            </a:r>
            <a:r>
              <a:rPr sz="2800" spc="-65" dirty="0">
                <a:latin typeface="WenQuanYi Micro Hei"/>
                <a:cs typeface="WenQuanYi Micro Hei"/>
              </a:rPr>
              <a:t>is </a:t>
            </a:r>
            <a:r>
              <a:rPr sz="2800" spc="35" dirty="0">
                <a:latin typeface="WenQuanYi Micro Hei"/>
                <a:cs typeface="WenQuanYi Micro Hei"/>
              </a:rPr>
              <a:t>a  </a:t>
            </a:r>
            <a:r>
              <a:rPr sz="2800" spc="-5" dirty="0">
                <a:latin typeface="WenQuanYi Micro Hei"/>
                <a:cs typeface="WenQuanYi Micro Hei"/>
              </a:rPr>
              <a:t>special </a:t>
            </a:r>
            <a:r>
              <a:rPr sz="2800" dirty="0">
                <a:latin typeface="WenQuanYi Micro Hei"/>
                <a:cs typeface="WenQuanYi Micro Hei"/>
              </a:rPr>
              <a:t>register  </a:t>
            </a:r>
            <a:r>
              <a:rPr sz="2800" spc="50" dirty="0">
                <a:latin typeface="WenQuanYi Micro Hei"/>
                <a:cs typeface="WenQuanYi Micro Hei"/>
              </a:rPr>
              <a:t>pointing </a:t>
            </a:r>
            <a:r>
              <a:rPr sz="2800" spc="65" dirty="0">
                <a:latin typeface="WenQuanYi Micro Hei"/>
                <a:cs typeface="WenQuanYi Micro Hei"/>
              </a:rPr>
              <a:t>to </a:t>
            </a:r>
            <a:r>
              <a:rPr sz="2800" spc="40" dirty="0">
                <a:latin typeface="WenQuanYi Micro Hei"/>
                <a:cs typeface="WenQuanYi Micro Hei"/>
              </a:rPr>
              <a:t>the 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r>
              <a:rPr sz="2800" spc="15" dirty="0">
                <a:latin typeface="WenQuanYi Micro Hei"/>
                <a:cs typeface="WenQuanYi Micro Hei"/>
              </a:rPr>
              <a:t> </a:t>
            </a:r>
            <a:r>
              <a:rPr sz="2800" spc="-10" dirty="0">
                <a:latin typeface="WenQuanYi Micro Hei"/>
                <a:cs typeface="WenQuanYi Micro Hei"/>
              </a:rPr>
              <a:t>directory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8679" y="1410969"/>
            <a:ext cx="8483600" cy="483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315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Some </a:t>
            </a:r>
            <a:r>
              <a:rPr sz="4800" spc="-25" dirty="0"/>
              <a:t>more: </a:t>
            </a:r>
            <a:r>
              <a:rPr sz="4800" dirty="0"/>
              <a:t>demand</a:t>
            </a:r>
            <a:r>
              <a:rPr sz="4800" spc="-45" dirty="0"/>
              <a:t> </a:t>
            </a:r>
            <a:r>
              <a:rPr sz="4800" dirty="0"/>
              <a:t>paging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0694035" cy="387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 </a:t>
            </a:r>
            <a:r>
              <a:rPr sz="2800" spc="10" dirty="0">
                <a:latin typeface="WenQuanYi Micro Hei"/>
                <a:cs typeface="WenQuanYi Micro Hei"/>
              </a:rPr>
              <a:t>frames: </a:t>
            </a:r>
            <a:r>
              <a:rPr sz="2800" spc="50" dirty="0">
                <a:latin typeface="WenQuanYi Micro Hei"/>
                <a:cs typeface="WenQuanYi Micro Hei"/>
              </a:rPr>
              <a:t>at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75" dirty="0">
                <a:latin typeface="WenQuanYi Micro Hei"/>
                <a:cs typeface="WenQuanYi Micro Hei"/>
              </a:rPr>
              <a:t>beginning, </a:t>
            </a:r>
            <a:r>
              <a:rPr sz="2800" spc="65" dirty="0">
                <a:latin typeface="WenQuanYi Micro Hei"/>
                <a:cs typeface="WenQuanYi Micro Hei"/>
              </a:rPr>
              <a:t>not </a:t>
            </a:r>
            <a:r>
              <a:rPr sz="2800" spc="-25" dirty="0">
                <a:latin typeface="WenQuanYi Micro Hei"/>
                <a:cs typeface="WenQuanYi Micro Hei"/>
              </a:rPr>
              <a:t>all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90" dirty="0">
                <a:latin typeface="WenQuanYi Micro Hei"/>
                <a:cs typeface="WenQuanYi Micro Hei"/>
              </a:rPr>
              <a:t>page </a:t>
            </a:r>
            <a:r>
              <a:rPr sz="2800" spc="-5" dirty="0">
                <a:latin typeface="WenQuanYi Micro Hei"/>
                <a:cs typeface="WenQuanYi Micro Hei"/>
              </a:rPr>
              <a:t>frames </a:t>
            </a:r>
            <a:r>
              <a:rPr sz="2800" spc="-15" dirty="0">
                <a:latin typeface="WenQuanYi Micro Hei"/>
                <a:cs typeface="WenQuanYi Micro Hei"/>
              </a:rPr>
              <a:t>are</a:t>
            </a:r>
            <a:r>
              <a:rPr sz="2800" spc="204" dirty="0">
                <a:latin typeface="WenQuanYi Micro Hei"/>
                <a:cs typeface="WenQuanYi Micro Hei"/>
              </a:rPr>
              <a:t> </a:t>
            </a:r>
            <a:r>
              <a:rPr sz="2800" spc="10" dirty="0">
                <a:latin typeface="WenQuanYi Micro Hei"/>
                <a:cs typeface="WenQuanYi Micro Hei"/>
              </a:rPr>
              <a:t>used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latin typeface="WenQuanYi Micro Hei"/>
                <a:cs typeface="WenQuanYi Micro Hei"/>
              </a:rPr>
              <a:t>In </a:t>
            </a:r>
            <a:r>
              <a:rPr sz="2400" spc="70" dirty="0">
                <a:latin typeface="WenQuanYi Micro Hei"/>
                <a:cs typeface="WenQuanYi Micro Hei"/>
              </a:rPr>
              <a:t>fact, </a:t>
            </a:r>
            <a:r>
              <a:rPr sz="2400" spc="-5" dirty="0">
                <a:latin typeface="WenQuanYi Micro Hei"/>
                <a:cs typeface="WenQuanYi Micro Hei"/>
              </a:rPr>
              <a:t>only </a:t>
            </a:r>
            <a:r>
              <a:rPr sz="2400" spc="30" dirty="0">
                <a:latin typeface="WenQuanYi Micro Hei"/>
                <a:cs typeface="WenQuanYi Micro Hei"/>
              </a:rPr>
              <a:t>a </a:t>
            </a:r>
            <a:r>
              <a:rPr sz="2400" spc="114" dirty="0">
                <a:latin typeface="WenQuanYi Micro Hei"/>
                <a:cs typeface="WenQuanYi Micro Hei"/>
              </a:rPr>
              <a:t>few </a:t>
            </a:r>
            <a:r>
              <a:rPr sz="2400" spc="75" dirty="0">
                <a:latin typeface="WenQuanYi Micro Hei"/>
                <a:cs typeface="WenQuanYi Micro Hei"/>
              </a:rPr>
              <a:t>page </a:t>
            </a:r>
            <a:r>
              <a:rPr sz="2400" dirty="0">
                <a:latin typeface="WenQuanYi Micro Hei"/>
                <a:cs typeface="WenQuanYi Micro Hei"/>
              </a:rPr>
              <a:t>frames </a:t>
            </a:r>
            <a:r>
              <a:rPr sz="2400" spc="-10" dirty="0">
                <a:latin typeface="WenQuanYi Micro Hei"/>
                <a:cs typeface="WenQuanYi Micro Hei"/>
              </a:rPr>
              <a:t>are</a:t>
            </a:r>
            <a:r>
              <a:rPr sz="2400" spc="204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required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Use </a:t>
            </a:r>
            <a:r>
              <a:rPr sz="2400" spc="-5" dirty="0">
                <a:latin typeface="WenQuanYi Micro Hei"/>
                <a:cs typeface="WenQuanYi Micro Hei"/>
              </a:rPr>
              <a:t>only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dirty="0">
                <a:latin typeface="WenQuanYi Micro Hei"/>
                <a:cs typeface="WenQuanYi Micro Hei"/>
              </a:rPr>
              <a:t>frames </a:t>
            </a:r>
            <a:r>
              <a:rPr sz="2400" spc="45" dirty="0">
                <a:latin typeface="WenQuanYi Micro Hei"/>
                <a:cs typeface="WenQuanYi Micro Hei"/>
              </a:rPr>
              <a:t>that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5" dirty="0">
                <a:latin typeface="WenQuanYi Micro Hei"/>
                <a:cs typeface="WenQuanYi Micro Hei"/>
              </a:rPr>
              <a:t>actually</a:t>
            </a:r>
            <a:r>
              <a:rPr sz="2400" spc="325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touched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40" dirty="0">
                <a:latin typeface="WenQuanYi Micro Hei"/>
                <a:cs typeface="WenQuanYi Micro Hei"/>
              </a:rPr>
              <a:t>Allocate </a:t>
            </a:r>
            <a:r>
              <a:rPr sz="2000" spc="60" dirty="0">
                <a:latin typeface="WenQuanYi Micro Hei"/>
                <a:cs typeface="WenQuanYi Micro Hei"/>
              </a:rPr>
              <a:t>page </a:t>
            </a:r>
            <a:r>
              <a:rPr sz="2000" spc="-5" dirty="0">
                <a:latin typeface="WenQuanYi Micro Hei"/>
                <a:cs typeface="WenQuanYi Micro Hei"/>
              </a:rPr>
              <a:t>frames</a:t>
            </a:r>
            <a:r>
              <a:rPr sz="2000" spc="15" dirty="0">
                <a:latin typeface="WenQuanYi Micro Hei"/>
                <a:cs typeface="WenQuanYi Micro Hei"/>
              </a:rPr>
              <a:t> </a:t>
            </a:r>
            <a:r>
              <a:rPr sz="2000" spc="35" dirty="0">
                <a:latin typeface="WenQuanYi Micro Hei"/>
                <a:cs typeface="WenQuanYi Micro Hei"/>
              </a:rPr>
              <a:t>on-demand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WenQuanYi Micro Hei"/>
                <a:cs typeface="WenQuanYi Micro Hei"/>
              </a:rPr>
              <a:t>Initially, </a:t>
            </a:r>
            <a:r>
              <a:rPr sz="2800" spc="90" dirty="0">
                <a:latin typeface="WenQuanYi Micro Hei"/>
                <a:cs typeface="WenQuanYi Micro Hei"/>
              </a:rPr>
              <a:t>page </a:t>
            </a:r>
            <a:r>
              <a:rPr sz="2800" spc="25" dirty="0">
                <a:latin typeface="WenQuanYi Micro Hei"/>
                <a:cs typeface="WenQuanYi Micro Hei"/>
              </a:rPr>
              <a:t>table </a:t>
            </a:r>
            <a:r>
              <a:rPr sz="2800" spc="-65" dirty="0">
                <a:latin typeface="WenQuanYi Micro Hei"/>
                <a:cs typeface="WenQuanYi Micro Hei"/>
              </a:rPr>
              <a:t>is</a:t>
            </a:r>
            <a:r>
              <a:rPr sz="2800" spc="150" dirty="0">
                <a:latin typeface="WenQuanYi Micro Hei"/>
                <a:cs typeface="WenQuanYi Micro Hei"/>
              </a:rPr>
              <a:t> </a:t>
            </a:r>
            <a:r>
              <a:rPr sz="2800" spc="15" dirty="0">
                <a:latin typeface="WenQuanYi Micro Hei"/>
                <a:cs typeface="WenQuanYi Micro Hei"/>
              </a:rPr>
              <a:t>empty</a:t>
            </a:r>
            <a:endParaRPr sz="2800">
              <a:latin typeface="WenQuanYi Micro Hei"/>
              <a:cs typeface="WenQuanYi Micro Hei"/>
            </a:endParaRPr>
          </a:p>
          <a:p>
            <a:pPr marL="698500" marR="42545" lvl="1" indent="-228600">
              <a:lnSpc>
                <a:spcPts val="262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10" dirty="0">
                <a:latin typeface="WenQuanYi Micro Hei"/>
                <a:cs typeface="WenQuanYi Micro Hei"/>
              </a:rPr>
              <a:t>When </a:t>
            </a:r>
            <a:r>
              <a:rPr sz="2400" spc="-15" dirty="0">
                <a:latin typeface="WenQuanYi Micro Hei"/>
                <a:cs typeface="WenQuanYi Micro Hei"/>
              </a:rPr>
              <a:t>first </a:t>
            </a:r>
            <a:r>
              <a:rPr sz="2400" spc="25" dirty="0">
                <a:latin typeface="WenQuanYi Micro Hei"/>
                <a:cs typeface="WenQuanYi Micro Hei"/>
              </a:rPr>
              <a:t>accessed, </a:t>
            </a:r>
            <a:r>
              <a:rPr sz="2400" spc="80" dirty="0">
                <a:latin typeface="WenQuanYi Micro Hei"/>
                <a:cs typeface="WenQuanYi Micro Hei"/>
              </a:rPr>
              <a:t>OS </a:t>
            </a:r>
            <a:r>
              <a:rPr sz="2400" spc="5" dirty="0">
                <a:latin typeface="WenQuanYi Micro Hei"/>
                <a:cs typeface="WenQuanYi Micro Hei"/>
              </a:rPr>
              <a:t>finds </a:t>
            </a:r>
            <a:r>
              <a:rPr sz="2400" spc="30" dirty="0">
                <a:latin typeface="WenQuanYi Micro Hei"/>
                <a:cs typeface="WenQuanYi Micro Hei"/>
              </a:rPr>
              <a:t>a </a:t>
            </a:r>
            <a:r>
              <a:rPr sz="2400" spc="10" dirty="0">
                <a:latin typeface="WenQuanYi Micro Hei"/>
                <a:cs typeface="WenQuanYi Micro Hei"/>
              </a:rPr>
              <a:t>free </a:t>
            </a:r>
            <a:r>
              <a:rPr sz="2400" spc="35" dirty="0">
                <a:latin typeface="WenQuanYi Micro Hei"/>
                <a:cs typeface="WenQuanYi Micro Hei"/>
              </a:rPr>
              <a:t>frame, </a:t>
            </a:r>
            <a:r>
              <a:rPr sz="2400" spc="10" dirty="0">
                <a:latin typeface="WenQuanYi Micro Hei"/>
                <a:cs typeface="WenQuanYi Micro Hei"/>
              </a:rPr>
              <a:t>maps </a:t>
            </a:r>
            <a:r>
              <a:rPr sz="2400" dirty="0">
                <a:latin typeface="WenQuanYi Micro Hei"/>
                <a:cs typeface="WenQuanYi Micro Hei"/>
              </a:rPr>
              <a:t>it </a:t>
            </a:r>
            <a:r>
              <a:rPr sz="2400" spc="55" dirty="0">
                <a:latin typeface="WenQuanYi Micro Hei"/>
                <a:cs typeface="WenQuanYi Micro Hei"/>
              </a:rPr>
              <a:t>onto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10" dirty="0">
                <a:latin typeface="WenQuanYi Micro Hei"/>
                <a:cs typeface="WenQuanYi Micro Hei"/>
              </a:rPr>
              <a:t>requested  </a:t>
            </a:r>
            <a:r>
              <a:rPr sz="2400" spc="-5" dirty="0">
                <a:latin typeface="WenQuanYi Micro Hei"/>
                <a:cs typeface="WenQuanYi Micro Hei"/>
              </a:rPr>
              <a:t>virtual</a:t>
            </a:r>
            <a:r>
              <a:rPr sz="2400" spc="40" dirty="0">
                <a:latin typeface="WenQuanYi Micro Hei"/>
                <a:cs typeface="WenQuanYi Micro Hei"/>
              </a:rPr>
              <a:t> </a:t>
            </a:r>
            <a:r>
              <a:rPr sz="2400" spc="-15" dirty="0">
                <a:latin typeface="WenQuanYi Micro Hei"/>
                <a:cs typeface="WenQuanYi Micro Hei"/>
              </a:rPr>
              <a:t>address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100" dirty="0">
                <a:latin typeface="WenQuanYi Micro Hei"/>
                <a:cs typeface="WenQuanYi Micro Hei"/>
              </a:rPr>
              <a:t>And </a:t>
            </a:r>
            <a:r>
              <a:rPr sz="2000" spc="10" dirty="0">
                <a:latin typeface="WenQuanYi Micro Hei"/>
                <a:cs typeface="WenQuanYi Micro Hei"/>
              </a:rPr>
              <a:t>you </a:t>
            </a:r>
            <a:r>
              <a:rPr sz="2000" spc="15" dirty="0">
                <a:latin typeface="WenQuanYi Micro Hei"/>
                <a:cs typeface="WenQuanYi Micro Hei"/>
              </a:rPr>
              <a:t>have </a:t>
            </a:r>
            <a:r>
              <a:rPr sz="2000" spc="50" dirty="0">
                <a:latin typeface="WenQuanYi Micro Hei"/>
                <a:cs typeface="WenQuanYi Micro Hei"/>
              </a:rPr>
              <a:t>to </a:t>
            </a:r>
            <a:r>
              <a:rPr sz="2000" spc="15" dirty="0">
                <a:latin typeface="WenQuanYi Micro Hei"/>
                <a:cs typeface="WenQuanYi Micro Hei"/>
              </a:rPr>
              <a:t>re-execute </a:t>
            </a:r>
            <a:r>
              <a:rPr sz="2000" spc="30" dirty="0">
                <a:latin typeface="WenQuanYi Micro Hei"/>
                <a:cs typeface="WenQuanYi Micro Hei"/>
              </a:rPr>
              <a:t>the</a:t>
            </a:r>
            <a:r>
              <a:rPr sz="2000" spc="50" dirty="0">
                <a:latin typeface="WenQuanYi Micro Hei"/>
                <a:cs typeface="WenQuanYi Micro Hei"/>
              </a:rPr>
              <a:t> </a:t>
            </a:r>
            <a:r>
              <a:rPr sz="2000" spc="5" dirty="0">
                <a:latin typeface="WenQuanYi Micro Hei"/>
                <a:cs typeface="WenQuanYi Micro Hei"/>
              </a:rPr>
              <a:t>instruction</a:t>
            </a:r>
            <a:endParaRPr sz="20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Page</a:t>
            </a:r>
            <a:r>
              <a:rPr sz="2400" spc="50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fault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10" dirty="0">
                <a:latin typeface="WenQuanYi Micro Hei"/>
                <a:cs typeface="WenQuanYi Micro Hei"/>
              </a:rPr>
              <a:t>Occurs </a:t>
            </a:r>
            <a:r>
              <a:rPr sz="2000" spc="70" dirty="0">
                <a:latin typeface="WenQuanYi Micro Hei"/>
                <a:cs typeface="WenQuanYi Micro Hei"/>
              </a:rPr>
              <a:t>when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60" dirty="0">
                <a:latin typeface="WenQuanYi Micro Hei"/>
                <a:cs typeface="WenQuanYi Micro Hei"/>
              </a:rPr>
              <a:t>page </a:t>
            </a:r>
            <a:r>
              <a:rPr sz="2000" spc="15" dirty="0">
                <a:latin typeface="WenQuanYi Micro Hei"/>
                <a:cs typeface="WenQuanYi Micro Hei"/>
              </a:rPr>
              <a:t>table </a:t>
            </a:r>
            <a:r>
              <a:rPr sz="2000" spc="-45" dirty="0">
                <a:latin typeface="WenQuanYi Micro Hei"/>
                <a:cs typeface="WenQuanYi Micro Hei"/>
              </a:rPr>
              <a:t>is</a:t>
            </a:r>
            <a:r>
              <a:rPr sz="2000" spc="60" dirty="0">
                <a:latin typeface="WenQuanYi Micro Hei"/>
                <a:cs typeface="WenQuanYi Micro Hei"/>
              </a:rPr>
              <a:t> </a:t>
            </a:r>
            <a:r>
              <a:rPr sz="2000" dirty="0">
                <a:latin typeface="WenQuanYi Micro Hei"/>
                <a:cs typeface="WenQuanYi Micro Hei"/>
              </a:rPr>
              <a:t>invalid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0"/>
            <a:ext cx="7061834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z="3600" spc="-5" dirty="0"/>
              <a:t>Demand</a:t>
            </a:r>
            <a:r>
              <a:rPr sz="3600" spc="-10" dirty="0"/>
              <a:t> </a:t>
            </a:r>
            <a:r>
              <a:rPr sz="3600" spc="-5" dirty="0"/>
              <a:t>paging:</a:t>
            </a:r>
            <a:endParaRPr sz="3600"/>
          </a:p>
          <a:p>
            <a:pPr marL="12700">
              <a:lnSpc>
                <a:spcPts val="4115"/>
              </a:lnSpc>
            </a:pPr>
            <a:r>
              <a:rPr sz="3600" spc="-5" dirty="0"/>
              <a:t>Filling in the page table,</a:t>
            </a:r>
            <a:r>
              <a:rPr sz="3600" spc="5" dirty="0"/>
              <a:t> </a:t>
            </a:r>
            <a:r>
              <a:rPr sz="3600" spc="-5" dirty="0"/>
              <a:t>on-demand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9983470" cy="4148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 </a:t>
            </a:r>
            <a:r>
              <a:rPr sz="2800" spc="25" dirty="0">
                <a:latin typeface="WenQuanYi Micro Hei"/>
                <a:cs typeface="WenQuanYi Micro Hei"/>
              </a:rPr>
              <a:t>table </a:t>
            </a:r>
            <a:r>
              <a:rPr sz="2800" spc="-10" dirty="0">
                <a:latin typeface="WenQuanYi Micro Hei"/>
                <a:cs typeface="WenQuanYi Micro Hei"/>
              </a:rPr>
              <a:t>entry </a:t>
            </a:r>
            <a:r>
              <a:rPr sz="2800" spc="-65" dirty="0">
                <a:latin typeface="WenQuanYi Micro Hei"/>
                <a:cs typeface="WenQuanYi Micro Hei"/>
              </a:rPr>
              <a:t>is </a:t>
            </a:r>
            <a:r>
              <a:rPr sz="2800" spc="5" dirty="0">
                <a:latin typeface="WenQuanYi Micro Hei"/>
                <a:cs typeface="WenQuanYi Micro Hei"/>
              </a:rPr>
              <a:t>empty/invalid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WenQuanYi Micro Hei"/>
                <a:cs typeface="WenQuanYi Micro Hei"/>
              </a:rPr>
              <a:t>CPU </a:t>
            </a:r>
            <a:r>
              <a:rPr sz="2800" spc="50" dirty="0">
                <a:latin typeface="WenQuanYi Micro Hei"/>
                <a:cs typeface="WenQuanYi Micro Hei"/>
              </a:rPr>
              <a:t>cannot </a:t>
            </a:r>
            <a:r>
              <a:rPr sz="2800" spc="30" dirty="0">
                <a:latin typeface="WenQuanYi Micro Hei"/>
                <a:cs typeface="WenQuanYi Micro Hei"/>
              </a:rPr>
              <a:t>find </a:t>
            </a:r>
            <a:r>
              <a:rPr sz="2800" dirty="0">
                <a:latin typeface="WenQuanYi Micro Hei"/>
                <a:cs typeface="WenQuanYi Micro Hei"/>
              </a:rPr>
              <a:t>proper  </a:t>
            </a:r>
            <a:r>
              <a:rPr sz="2800" spc="-10" dirty="0">
                <a:latin typeface="WenQuanYi Micro Hei"/>
                <a:cs typeface="WenQuanYi Micro Hei"/>
              </a:rPr>
              <a:t>physical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r>
              <a:rPr sz="2800" spc="114" dirty="0">
                <a:latin typeface="WenQuanYi Micro Hei"/>
                <a:cs typeface="WenQuanYi Micro Hei"/>
              </a:rPr>
              <a:t> </a:t>
            </a:r>
            <a:r>
              <a:rPr sz="2800" spc="10" dirty="0">
                <a:latin typeface="WenQuanYi Micro Hei"/>
                <a:cs typeface="WenQuanYi Micro Hei"/>
              </a:rPr>
              <a:t>frame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Cannot </a:t>
            </a:r>
            <a:r>
              <a:rPr sz="2400" spc="30" dirty="0">
                <a:latin typeface="WenQuanYi Micro Hei"/>
                <a:cs typeface="WenQuanYi Micro Hei"/>
              </a:rPr>
              <a:t>make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progress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 </a:t>
            </a:r>
            <a:r>
              <a:rPr sz="2800" spc="35" dirty="0">
                <a:latin typeface="WenQuanYi Micro Hei"/>
                <a:cs typeface="WenQuanYi Micro Hei"/>
              </a:rPr>
              <a:t>fault </a:t>
            </a:r>
            <a:r>
              <a:rPr sz="2800" spc="-65" dirty="0">
                <a:latin typeface="WenQuanYi Micro Hei"/>
                <a:cs typeface="WenQuanYi Micro Hei"/>
              </a:rPr>
              <a:t>is </a:t>
            </a:r>
            <a:r>
              <a:rPr sz="2800" spc="40" dirty="0">
                <a:latin typeface="WenQuanYi Micro Hei"/>
                <a:cs typeface="WenQuanYi Micro Hei"/>
              </a:rPr>
              <a:t>an </a:t>
            </a:r>
            <a:r>
              <a:rPr sz="2800" spc="45" dirty="0">
                <a:latin typeface="WenQuanYi Micro Hei"/>
                <a:cs typeface="WenQuanYi Micro Hei"/>
              </a:rPr>
              <a:t>exception, </a:t>
            </a:r>
            <a:r>
              <a:rPr sz="2800" spc="90" dirty="0">
                <a:latin typeface="WenQuanYi Micro Hei"/>
                <a:cs typeface="WenQuanYi Micro Hei"/>
              </a:rPr>
              <a:t>CPU </a:t>
            </a:r>
            <a:r>
              <a:rPr sz="2800" spc="30" dirty="0">
                <a:latin typeface="WenQuanYi Micro Hei"/>
                <a:cs typeface="WenQuanYi Micro Hei"/>
              </a:rPr>
              <a:t>execution </a:t>
            </a:r>
            <a:r>
              <a:rPr sz="2800" spc="-5" dirty="0">
                <a:latin typeface="WenQuanYi Micro Hei"/>
                <a:cs typeface="WenQuanYi Micro Hei"/>
              </a:rPr>
              <a:t>enters</a:t>
            </a:r>
            <a:r>
              <a:rPr sz="2800" spc="245" dirty="0">
                <a:latin typeface="WenQuanYi Micro Hei"/>
                <a:cs typeface="WenQuanYi Micro Hei"/>
              </a:rPr>
              <a:t> </a:t>
            </a:r>
            <a:r>
              <a:rPr sz="2800" spc="95" dirty="0">
                <a:latin typeface="WenQuanYi Micro Hei"/>
                <a:cs typeface="WenQuanYi Micro Hei"/>
              </a:rPr>
              <a:t>OS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latin typeface="WenQuanYi Micro Hei"/>
                <a:cs typeface="WenQuanYi Micro Hei"/>
              </a:rPr>
              <a:t>Pre-defined </a:t>
            </a:r>
            <a:r>
              <a:rPr sz="2400" spc="30" dirty="0">
                <a:latin typeface="WenQuanYi Micro Hei"/>
                <a:cs typeface="WenQuanYi Micro Hei"/>
              </a:rPr>
              <a:t>exception </a:t>
            </a:r>
            <a:r>
              <a:rPr sz="2400" spc="5" dirty="0">
                <a:latin typeface="WenQuanYi Micro Hei"/>
                <a:cs typeface="WenQuanYi Micro Hei"/>
              </a:rPr>
              <a:t>handler </a:t>
            </a:r>
            <a:r>
              <a:rPr sz="2400" spc="-60" dirty="0">
                <a:latin typeface="WenQuanYi Micro Hei"/>
                <a:cs typeface="WenQuanYi Micro Hei"/>
              </a:rPr>
              <a:t>is</a:t>
            </a:r>
            <a:r>
              <a:rPr sz="2400" spc="12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invoked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30" dirty="0">
                <a:latin typeface="WenQuanYi Micro Hei"/>
                <a:cs typeface="WenQuanYi Micro Hei"/>
              </a:rPr>
              <a:t>Page </a:t>
            </a:r>
            <a:r>
              <a:rPr sz="2000" spc="25" dirty="0">
                <a:latin typeface="WenQuanYi Micro Hei"/>
                <a:cs typeface="WenQuanYi Micro Hei"/>
              </a:rPr>
              <a:t>fault</a:t>
            </a:r>
            <a:r>
              <a:rPr sz="2000" spc="45" dirty="0">
                <a:latin typeface="WenQuanYi Micro Hei"/>
                <a:cs typeface="WenQuanYi Micro Hei"/>
              </a:rPr>
              <a:t> </a:t>
            </a:r>
            <a:r>
              <a:rPr sz="2000" spc="5" dirty="0">
                <a:latin typeface="WenQuanYi Micro Hei"/>
                <a:cs typeface="WenQuanYi Micro Hei"/>
              </a:rPr>
              <a:t>handler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 </a:t>
            </a:r>
            <a:r>
              <a:rPr sz="2800" spc="35" dirty="0">
                <a:latin typeface="WenQuanYi Micro Hei"/>
                <a:cs typeface="WenQuanYi Micro Hei"/>
              </a:rPr>
              <a:t>fault </a:t>
            </a:r>
            <a:r>
              <a:rPr sz="2800" spc="5" dirty="0">
                <a:latin typeface="WenQuanYi Micro Hei"/>
                <a:cs typeface="WenQuanYi Micro Hei"/>
              </a:rPr>
              <a:t>handler </a:t>
            </a:r>
            <a:r>
              <a:rPr sz="2800" spc="10" dirty="0">
                <a:latin typeface="WenQuanYi Micro Hei"/>
                <a:cs typeface="WenQuanYi Micro Hei"/>
              </a:rPr>
              <a:t>finds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114" dirty="0">
                <a:latin typeface="WenQuanYi Micro Hei"/>
                <a:cs typeface="WenQuanYi Micro Hei"/>
              </a:rPr>
              <a:t>new </a:t>
            </a:r>
            <a:r>
              <a:rPr sz="2800" spc="5" dirty="0">
                <a:latin typeface="WenQuanYi Micro Hei"/>
                <a:cs typeface="WenQuanYi Micro Hei"/>
              </a:rPr>
              <a:t>free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r>
              <a:rPr sz="2800" spc="190" dirty="0">
                <a:latin typeface="WenQuanYi Micro Hei"/>
                <a:cs typeface="WenQuanYi Micro Hei"/>
              </a:rPr>
              <a:t> </a:t>
            </a:r>
            <a:r>
              <a:rPr sz="2800" spc="10" dirty="0">
                <a:latin typeface="WenQuanYi Micro Hei"/>
                <a:cs typeface="WenQuanYi Micro Hei"/>
              </a:rPr>
              <a:t>frame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0" dirty="0">
                <a:latin typeface="WenQuanYi Micro Hei"/>
                <a:cs typeface="WenQuanYi Micro Hei"/>
              </a:rPr>
              <a:t>Map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70" dirty="0">
                <a:latin typeface="WenQuanYi Micro Hei"/>
                <a:cs typeface="WenQuanYi Micro Hei"/>
              </a:rPr>
              <a:t>page </a:t>
            </a:r>
            <a:r>
              <a:rPr sz="2400" spc="50" dirty="0">
                <a:latin typeface="WenQuanYi Micro Hei"/>
                <a:cs typeface="WenQuanYi Micro Hei"/>
              </a:rPr>
              <a:t>onto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-15" dirty="0">
                <a:latin typeface="WenQuanYi Micro Hei"/>
                <a:cs typeface="WenQuanYi Micro Hei"/>
              </a:rPr>
              <a:t>address</a:t>
            </a:r>
            <a:r>
              <a:rPr sz="2400" spc="5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space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" dirty="0">
                <a:latin typeface="WenQuanYi Micro Hei"/>
                <a:cs typeface="WenQuanYi Micro Hei"/>
              </a:rPr>
              <a:t>Filling </a:t>
            </a:r>
            <a:r>
              <a:rPr sz="2400" spc="-5" dirty="0">
                <a:latin typeface="WenQuanYi Micro Hei"/>
                <a:cs typeface="WenQuanYi Micro Hei"/>
              </a:rPr>
              <a:t>in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155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table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5" dirty="0">
                <a:latin typeface="WenQuanYi Micro Hei"/>
                <a:cs typeface="WenQuanYi Micro Hei"/>
              </a:rPr>
              <a:t>Do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5" dirty="0">
                <a:latin typeface="WenQuanYi Micro Hei"/>
                <a:cs typeface="WenQuanYi Micro Hei"/>
              </a:rPr>
              <a:t>instruction</a:t>
            </a:r>
            <a:r>
              <a:rPr sz="2400" spc="20" dirty="0">
                <a:latin typeface="WenQuanYi Micro Hei"/>
                <a:cs typeface="WenQuanYi Micro Hei"/>
              </a:rPr>
              <a:t> </a:t>
            </a:r>
            <a:r>
              <a:rPr sz="2400" spc="55" dirty="0">
                <a:latin typeface="WenQuanYi Micro Hei"/>
                <a:cs typeface="WenQuanYi Micro Hei"/>
              </a:rPr>
              <a:t>again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822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0" algn="l"/>
              </a:tabLst>
            </a:pPr>
            <a:r>
              <a:rPr sz="4800" spc="-25" dirty="0"/>
              <a:t>Pros </a:t>
            </a:r>
            <a:r>
              <a:rPr sz="4800" dirty="0"/>
              <a:t>and Cons</a:t>
            </a:r>
            <a:r>
              <a:rPr sz="4800" spc="30" dirty="0"/>
              <a:t> </a:t>
            </a:r>
            <a:r>
              <a:rPr sz="4800" dirty="0"/>
              <a:t>of</a:t>
            </a:r>
            <a:r>
              <a:rPr sz="4800" spc="5" dirty="0"/>
              <a:t> </a:t>
            </a:r>
            <a:r>
              <a:rPr sz="4800" spc="-5" dirty="0"/>
              <a:t>two	level</a:t>
            </a:r>
            <a:r>
              <a:rPr sz="4800" spc="-80" dirty="0"/>
              <a:t> </a:t>
            </a:r>
            <a:r>
              <a:rPr sz="4800" dirty="0"/>
              <a:t>paging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6703059" cy="321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WenQuanYi Micro Hei"/>
                <a:cs typeface="WenQuanYi Micro Hei"/>
              </a:rPr>
              <a:t>Pros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Small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90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tables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WenQuanYi Micro Hei"/>
                <a:cs typeface="WenQuanYi Micro Hei"/>
              </a:rPr>
              <a:t>Better</a:t>
            </a:r>
            <a:r>
              <a:rPr sz="2000" spc="35" dirty="0">
                <a:latin typeface="WenQuanYi Micro Hei"/>
                <a:cs typeface="WenQuanYi Micro Hei"/>
              </a:rPr>
              <a:t> </a:t>
            </a:r>
            <a:r>
              <a:rPr sz="2000" spc="15" dirty="0">
                <a:latin typeface="WenQuanYi Micro Hei"/>
                <a:cs typeface="WenQuanYi Micro Hei"/>
              </a:rPr>
              <a:t>allocation</a:t>
            </a:r>
            <a:endParaRPr sz="20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Reduce </a:t>
            </a:r>
            <a:r>
              <a:rPr sz="2400" spc="55" dirty="0">
                <a:latin typeface="WenQuanYi Micro Hei"/>
                <a:cs typeface="WenQuanYi Micro Hei"/>
              </a:rPr>
              <a:t>wasted </a:t>
            </a:r>
            <a:r>
              <a:rPr sz="2400" spc="40" dirty="0">
                <a:latin typeface="WenQuanYi Micro Hei"/>
                <a:cs typeface="WenQuanYi Micro Hei"/>
              </a:rPr>
              <a:t>(null)</a:t>
            </a:r>
            <a:r>
              <a:rPr sz="2400" spc="55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entries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Easy</a:t>
            </a:r>
            <a:r>
              <a:rPr sz="2400" spc="40" dirty="0">
                <a:latin typeface="WenQuanYi Micro Hei"/>
                <a:cs typeface="WenQuanYi Micro Hei"/>
              </a:rPr>
              <a:t> </a:t>
            </a:r>
            <a:r>
              <a:rPr sz="2400" spc="15" dirty="0">
                <a:latin typeface="WenQuanYi Micro Hei"/>
                <a:cs typeface="WenQuanYi Micro Hei"/>
              </a:rPr>
              <a:t>sharing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0" dirty="0">
                <a:latin typeface="WenQuanYi Micro Hei"/>
                <a:cs typeface="WenQuanYi Micro Hei"/>
              </a:rPr>
              <a:t>Cons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0" dirty="0">
                <a:latin typeface="WenQuanYi Micro Hei"/>
                <a:cs typeface="WenQuanYi Micro Hei"/>
              </a:rPr>
              <a:t>Slow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translation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35" dirty="0">
                <a:latin typeface="WenQuanYi Micro Hei"/>
                <a:cs typeface="WenQuanYi Micro Hei"/>
              </a:rPr>
              <a:t>Additional </a:t>
            </a:r>
            <a:r>
              <a:rPr sz="2000" spc="-5" dirty="0">
                <a:latin typeface="WenQuanYi Micro Hei"/>
                <a:cs typeface="WenQuanYi Micro Hei"/>
              </a:rPr>
              <a:t>memory access </a:t>
            </a:r>
            <a:r>
              <a:rPr sz="2000" spc="15" dirty="0">
                <a:latin typeface="WenQuanYi Micro Hei"/>
                <a:cs typeface="WenQuanYi Micro Hei"/>
              </a:rPr>
              <a:t>for single</a:t>
            </a:r>
            <a:r>
              <a:rPr sz="2000" spc="180" dirty="0">
                <a:latin typeface="WenQuanYi Micro Hei"/>
                <a:cs typeface="WenQuanYi Micro Hei"/>
              </a:rPr>
              <a:t> </a:t>
            </a:r>
            <a:r>
              <a:rPr sz="2000" spc="5" dirty="0">
                <a:latin typeface="WenQuanYi Micro Hei"/>
                <a:cs typeface="WenQuanYi Micro Hei"/>
              </a:rPr>
              <a:t>translation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015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Mitigate slow two-level translation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7479030" cy="355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WenQuanYi Micro Hei"/>
                <a:cs typeface="WenQuanYi Micro Hei"/>
              </a:rPr>
              <a:t>Introduce </a:t>
            </a:r>
            <a:r>
              <a:rPr sz="2800" dirty="0">
                <a:latin typeface="WenQuanYi Micro Hei"/>
                <a:cs typeface="WenQuanYi Micro Hei"/>
              </a:rPr>
              <a:t>TLB (Translation </a:t>
            </a:r>
            <a:r>
              <a:rPr sz="2800" spc="20" dirty="0">
                <a:latin typeface="WenQuanYi Micro Hei"/>
                <a:cs typeface="WenQuanYi Micro Hei"/>
              </a:rPr>
              <a:t>Lookaside</a:t>
            </a:r>
            <a:r>
              <a:rPr sz="2800" spc="210" dirty="0">
                <a:latin typeface="WenQuanYi Micro Hei"/>
                <a:cs typeface="WenQuanYi Micro Hei"/>
              </a:rPr>
              <a:t> </a:t>
            </a:r>
            <a:r>
              <a:rPr sz="2800" spc="50" dirty="0">
                <a:latin typeface="WenQuanYi Micro Hei"/>
                <a:cs typeface="WenQuanYi Micro Hei"/>
              </a:rPr>
              <a:t>buffer)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Caches </a:t>
            </a:r>
            <a:r>
              <a:rPr sz="2400" spc="85" dirty="0">
                <a:latin typeface="WenQuanYi Micro Hei"/>
                <a:cs typeface="WenQuanYi Micro Hei"/>
              </a:rPr>
              <a:t>VA-PA</a:t>
            </a:r>
            <a:r>
              <a:rPr sz="2400" spc="55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WenQuanYi Micro Hei"/>
                <a:cs typeface="WenQuanYi Micro Hei"/>
              </a:rPr>
              <a:t>Critical </a:t>
            </a:r>
            <a:r>
              <a:rPr sz="2800" spc="35" dirty="0">
                <a:latin typeface="WenQuanYi Micro Hei"/>
                <a:cs typeface="WenQuanYi Micro Hei"/>
              </a:rPr>
              <a:t>disadvantage </a:t>
            </a:r>
            <a:r>
              <a:rPr sz="2800" spc="85" dirty="0">
                <a:latin typeface="WenQuanYi Micro Hei"/>
                <a:cs typeface="WenQuanYi Micro Hei"/>
              </a:rPr>
              <a:t>of</a:t>
            </a:r>
            <a:r>
              <a:rPr sz="2800" spc="120" dirty="0">
                <a:latin typeface="WenQuanYi Micro Hei"/>
                <a:cs typeface="WenQuanYi Micro Hei"/>
              </a:rPr>
              <a:t> </a:t>
            </a:r>
            <a:r>
              <a:rPr sz="2800" spc="80" dirty="0">
                <a:latin typeface="WenQuanYi Micro Hei"/>
                <a:cs typeface="WenQuanYi Micro Hei"/>
              </a:rPr>
              <a:t>TLB?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Context</a:t>
            </a:r>
            <a:r>
              <a:rPr sz="2400" spc="50" dirty="0">
                <a:latin typeface="WenQuanYi Micro Hei"/>
                <a:cs typeface="WenQuanYi Micro Hei"/>
              </a:rPr>
              <a:t> switching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WenQuanYi Micro Hei"/>
                <a:cs typeface="WenQuanYi Micro Hei"/>
              </a:rPr>
              <a:t>TLB</a:t>
            </a:r>
            <a:r>
              <a:rPr sz="2800" spc="60" dirty="0">
                <a:latin typeface="WenQuanYi Micro Hei"/>
                <a:cs typeface="WenQuanYi Micro Hei"/>
              </a:rPr>
              <a:t> </a:t>
            </a:r>
            <a:r>
              <a:rPr sz="2800" spc="75" dirty="0">
                <a:latin typeface="WenQuanYi Micro Hei"/>
                <a:cs typeface="WenQuanYi Micro Hei"/>
              </a:rPr>
              <a:t>lockdown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WenQuanYi Micro Hei"/>
                <a:cs typeface="WenQuanYi Micro Hei"/>
              </a:rPr>
              <a:t>For kernel</a:t>
            </a:r>
            <a:r>
              <a:rPr sz="2400" spc="85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region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0" dirty="0">
                <a:latin typeface="WenQuanYi Micro Hei"/>
                <a:cs typeface="WenQuanYi Micro Hei"/>
              </a:rPr>
              <a:t>ASID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Tagged</a:t>
            </a:r>
            <a:r>
              <a:rPr sz="2400" spc="40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TLB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3125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An</a:t>
            </a:r>
            <a:r>
              <a:rPr sz="4800" spc="-55" dirty="0"/>
              <a:t> </a:t>
            </a:r>
            <a:r>
              <a:rPr sz="4800" spc="-5" dirty="0"/>
              <a:t>example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6200140" cy="22098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65" dirty="0">
                <a:latin typeface="WenQuanYi Micro Hei"/>
                <a:cs typeface="WenQuanYi Micro Hei"/>
              </a:rPr>
              <a:t>Let’s </a:t>
            </a:r>
            <a:r>
              <a:rPr sz="2800" spc="-5" dirty="0">
                <a:latin typeface="WenQuanYi Micro Hei"/>
                <a:cs typeface="WenQuanYi Micro Hei"/>
              </a:rPr>
              <a:t>assume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50" dirty="0">
                <a:latin typeface="WenQuanYi Micro Hei"/>
                <a:cs typeface="WenQuanYi Micro Hei"/>
              </a:rPr>
              <a:t>that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5" dirty="0">
                <a:latin typeface="WenQuanYi Micro Hei"/>
                <a:cs typeface="WenQuanYi Micro Hei"/>
              </a:rPr>
              <a:t>PMem[Addr/4] </a:t>
            </a:r>
            <a:r>
              <a:rPr sz="2800" spc="285" dirty="0">
                <a:latin typeface="WenQuanYi Micro Hei"/>
                <a:cs typeface="WenQuanYi Micro Hei"/>
              </a:rPr>
              <a:t>=</a:t>
            </a:r>
            <a:r>
              <a:rPr sz="2800" spc="-10" dirty="0">
                <a:latin typeface="WenQuanYi Micro Hei"/>
                <a:cs typeface="WenQuanYi Micro Hei"/>
              </a:rPr>
              <a:t> </a:t>
            </a:r>
            <a:r>
              <a:rPr sz="2800" spc="125" dirty="0">
                <a:latin typeface="WenQuanYi Micro Hei"/>
                <a:cs typeface="WenQuanYi Micro Hei"/>
              </a:rPr>
              <a:t>Addr+0x1:0000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90" dirty="0">
                <a:latin typeface="WenQuanYi Micro Hei"/>
                <a:cs typeface="WenQuanYi Micro Hei"/>
              </a:rPr>
              <a:t>Mem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130" dirty="0">
                <a:latin typeface="WenQuanYi Micro Hei"/>
                <a:cs typeface="WenQuanYi Micro Hei"/>
              </a:rPr>
              <a:t>4 </a:t>
            </a:r>
            <a:r>
              <a:rPr sz="2400" spc="-5" dirty="0">
                <a:latin typeface="WenQuanYi Micro Hei"/>
                <a:cs typeface="WenQuanYi Micro Hei"/>
              </a:rPr>
              <a:t>bytes</a:t>
            </a:r>
            <a:r>
              <a:rPr sz="2400" spc="10" dirty="0">
                <a:latin typeface="WenQuanYi Micro Hei"/>
                <a:cs typeface="WenQuanYi Micro Hei"/>
              </a:rPr>
              <a:t> </a:t>
            </a:r>
            <a:r>
              <a:rPr sz="2400" spc="-35" dirty="0">
                <a:latin typeface="WenQuanYi Micro Hei"/>
                <a:cs typeface="WenQuanYi Micro Hei"/>
              </a:rPr>
              <a:t>array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TTBR </a:t>
            </a:r>
            <a:r>
              <a:rPr sz="2400" spc="10" dirty="0">
                <a:latin typeface="WenQuanYi Micro Hei"/>
                <a:cs typeface="WenQuanYi Micro Hei"/>
              </a:rPr>
              <a:t>value </a:t>
            </a:r>
            <a:r>
              <a:rPr sz="2400" spc="-60" dirty="0">
                <a:latin typeface="WenQuanYi Micro Hei"/>
                <a:cs typeface="WenQuanYi Micro Hei"/>
              </a:rPr>
              <a:t>is</a:t>
            </a:r>
            <a:r>
              <a:rPr sz="2400" spc="85" dirty="0">
                <a:latin typeface="WenQuanYi Micro Hei"/>
                <a:cs typeface="WenQuanYi Micro Hei"/>
              </a:rPr>
              <a:t> </a:t>
            </a:r>
            <a:r>
              <a:rPr sz="2400" spc="130" dirty="0">
                <a:latin typeface="WenQuanYi Micro Hei"/>
                <a:cs typeface="WenQuanYi Micro Hei"/>
              </a:rPr>
              <a:t>0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54" dirty="0">
                <a:latin typeface="WenQuanYi Micro Hei"/>
                <a:cs typeface="WenQuanYi Micro Hei"/>
              </a:rPr>
              <a:t>What’s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10" dirty="0">
                <a:latin typeface="WenQuanYi Micro Hei"/>
                <a:cs typeface="WenQuanYi Micro Hei"/>
              </a:rPr>
              <a:t>value </a:t>
            </a:r>
            <a:r>
              <a:rPr sz="2400" spc="70" dirty="0">
                <a:latin typeface="WenQuanYi Micro Hei"/>
                <a:cs typeface="WenQuanYi Micro Hei"/>
              </a:rPr>
              <a:t>of</a:t>
            </a:r>
            <a:r>
              <a:rPr sz="2400" spc="15" dirty="0">
                <a:latin typeface="WenQuanYi Micro Hei"/>
                <a:cs typeface="WenQuanYi Micro Hei"/>
              </a:rPr>
              <a:t> </a:t>
            </a:r>
            <a:r>
              <a:rPr sz="2400" spc="130" dirty="0">
                <a:latin typeface="WenQuanYi Micro Hei"/>
                <a:cs typeface="WenQuanYi Micro Hei"/>
              </a:rPr>
              <a:t>VA(0x1234:5678)?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46F39-C126-8741-1A3C-5F8769D8B6A7}"/>
              </a:ext>
            </a:extLst>
          </p:cNvPr>
          <p:cNvSpPr txBox="1"/>
          <p:nvPr/>
        </p:nvSpPr>
        <p:spPr>
          <a:xfrm>
            <a:off x="583382" y="3198777"/>
            <a:ext cx="113357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  <a:p>
            <a:r>
              <a:rPr lang="ko-KR" altLang="en-US" dirty="0" err="1"/>
              <a:t>피지컬메모리에</a:t>
            </a:r>
            <a:r>
              <a:rPr lang="ko-KR" altLang="en-US" dirty="0"/>
              <a:t> 값이 이렇게 들어있다</a:t>
            </a:r>
            <a:r>
              <a:rPr lang="en-US" altLang="ko-KR" dirty="0"/>
              <a:t>. </a:t>
            </a:r>
            <a:r>
              <a:rPr lang="ko-KR" altLang="en-US" dirty="0"/>
              <a:t>가상주소 </a:t>
            </a:r>
            <a:r>
              <a:rPr lang="en-US" altLang="ko-KR" dirty="0"/>
              <a:t>0-9</a:t>
            </a:r>
            <a:r>
              <a:rPr lang="ko-KR" altLang="en-US" dirty="0"/>
              <a:t>로 어떻게 할지</a:t>
            </a:r>
          </a:p>
          <a:p>
            <a:r>
              <a:rPr lang="en-US" altLang="ko-KR" dirty="0" err="1"/>
              <a:t>PMem</a:t>
            </a:r>
            <a:r>
              <a:rPr lang="en-US" altLang="ko-KR" dirty="0"/>
              <a:t>[</a:t>
            </a:r>
            <a:r>
              <a:rPr lang="en-US" altLang="ko-KR" dirty="0" err="1"/>
              <a:t>Addr</a:t>
            </a:r>
            <a:r>
              <a:rPr lang="en-US" altLang="ko-KR" dirty="0"/>
              <a:t>/4] = </a:t>
            </a:r>
            <a:r>
              <a:rPr lang="en-US" altLang="ko-KR" dirty="0" err="1"/>
              <a:t>addr</a:t>
            </a:r>
            <a:r>
              <a:rPr lang="en-US" altLang="ko-KR" dirty="0"/>
              <a:t> + 0 x 1:0000</a:t>
            </a:r>
          </a:p>
          <a:p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을 넣으면 값은 </a:t>
            </a:r>
            <a:r>
              <a:rPr lang="en-US" altLang="ko-KR" dirty="0"/>
              <a:t>1:0000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address 0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번 주소에 들어있는 값은 </a:t>
            </a:r>
            <a:r>
              <a:rPr lang="en-US" altLang="ko-KR" dirty="0"/>
              <a:t>address/4 </a:t>
            </a:r>
          </a:p>
          <a:p>
            <a:r>
              <a:rPr lang="ko-KR" altLang="en-US" dirty="0"/>
              <a:t>배열의 </a:t>
            </a:r>
            <a:r>
              <a:rPr lang="en-US" altLang="ko-KR" dirty="0"/>
              <a:t>index</a:t>
            </a:r>
            <a:r>
              <a:rPr lang="ko-KR" altLang="en-US" dirty="0"/>
              <a:t>에 들어있는 값을 각각 구할 수 있다</a:t>
            </a:r>
            <a:r>
              <a:rPr lang="en-US" altLang="ko-KR" dirty="0"/>
              <a:t>. :: </a:t>
            </a:r>
            <a:r>
              <a:rPr lang="en-US" altLang="ko-KR" dirty="0" err="1"/>
              <a:t>PMem</a:t>
            </a:r>
            <a:r>
              <a:rPr lang="en-US" altLang="ko-KR" dirty="0"/>
              <a:t> is 4 bytes array</a:t>
            </a:r>
          </a:p>
          <a:p>
            <a:endParaRPr lang="en-US" altLang="ko-KR" dirty="0"/>
          </a:p>
          <a:p>
            <a:r>
              <a:rPr lang="en-US" altLang="ko-KR" dirty="0"/>
              <a:t>4byte</a:t>
            </a:r>
            <a:r>
              <a:rPr lang="ko-KR" altLang="en-US" dirty="0"/>
              <a:t>단위로 쭉 들어있는 </a:t>
            </a:r>
            <a:r>
              <a:rPr lang="en-US" altLang="ko-KR" dirty="0"/>
              <a:t>PMEM</a:t>
            </a:r>
            <a:r>
              <a:rPr lang="ko-KR" altLang="en-US" dirty="0"/>
              <a:t>인데 </a:t>
            </a:r>
            <a:r>
              <a:rPr lang="en-US" altLang="ko-KR" dirty="0"/>
              <a:t>, TTBR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들어가있따</a:t>
            </a:r>
            <a:r>
              <a:rPr lang="en-US" altLang="ko-KR" dirty="0"/>
              <a:t>. 0x1234:56778 </a:t>
            </a:r>
            <a:r>
              <a:rPr lang="ko-KR" altLang="en-US" dirty="0"/>
              <a:t>을 </a:t>
            </a:r>
            <a:r>
              <a:rPr lang="ko-KR" altLang="en-US" dirty="0" err="1"/>
              <a:t>가상조회하면</a:t>
            </a:r>
            <a:r>
              <a:rPr lang="ko-KR" altLang="en-US" dirty="0"/>
              <a:t> 그 값은 무엇일까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827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6750" algn="l"/>
                <a:tab pos="6391275" algn="l"/>
              </a:tabLst>
            </a:pPr>
            <a:r>
              <a:rPr sz="4800" spc="-20" dirty="0"/>
              <a:t>Shared</a:t>
            </a:r>
            <a:r>
              <a:rPr sz="4800" spc="25" dirty="0"/>
              <a:t> </a:t>
            </a:r>
            <a:r>
              <a:rPr sz="4800" dirty="0"/>
              <a:t>mapping	among	</a:t>
            </a:r>
            <a:r>
              <a:rPr sz="4800" spc="-20" dirty="0"/>
              <a:t>processes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5568315" cy="418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5" dirty="0">
                <a:latin typeface="WenQuanYi Micro Hei"/>
                <a:cs typeface="WenQuanYi Micro Hei"/>
              </a:rPr>
              <a:t>Kernel </a:t>
            </a:r>
            <a:r>
              <a:rPr sz="2800" spc="40" dirty="0">
                <a:latin typeface="WenQuanYi Micro Hei"/>
                <a:cs typeface="WenQuanYi Micro Hei"/>
              </a:rPr>
              <a:t>region </a:t>
            </a:r>
            <a:r>
              <a:rPr sz="2800" spc="85" dirty="0">
                <a:latin typeface="WenQuanYi Micro Hei"/>
                <a:cs typeface="WenQuanYi Micro Hei"/>
              </a:rPr>
              <a:t>(code,</a:t>
            </a:r>
            <a:r>
              <a:rPr sz="2800" spc="110" dirty="0">
                <a:latin typeface="WenQuanYi Micro Hei"/>
                <a:cs typeface="WenQuanYi Micro Hei"/>
              </a:rPr>
              <a:t> </a:t>
            </a:r>
            <a:r>
              <a:rPr sz="2800" spc="70" dirty="0">
                <a:latin typeface="WenQuanYi Micro Hei"/>
                <a:cs typeface="WenQuanYi Micro Hei"/>
              </a:rPr>
              <a:t>data)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5" dirty="0">
                <a:latin typeface="WenQuanYi Micro Hei"/>
                <a:cs typeface="WenQuanYi Micro Hei"/>
              </a:rPr>
              <a:t>Address </a:t>
            </a:r>
            <a:r>
              <a:rPr sz="2400" spc="15" dirty="0">
                <a:latin typeface="WenQuanYi Micro Hei"/>
                <a:cs typeface="WenQuanYi Micro Hei"/>
              </a:rPr>
              <a:t>space </a:t>
            </a:r>
            <a:r>
              <a:rPr sz="2400" spc="-60" dirty="0">
                <a:latin typeface="WenQuanYi Micro Hei"/>
                <a:cs typeface="WenQuanYi Micro Hei"/>
              </a:rPr>
              <a:t>is</a:t>
            </a:r>
            <a:r>
              <a:rPr sz="2400" spc="90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reserved!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5" dirty="0">
                <a:latin typeface="WenQuanYi Micro Hei"/>
                <a:cs typeface="WenQuanYi Micro Hei"/>
              </a:rPr>
              <a:t>All </a:t>
            </a:r>
            <a:r>
              <a:rPr sz="2400" spc="-25" dirty="0">
                <a:latin typeface="WenQuanYi Micro Hei"/>
                <a:cs typeface="WenQuanYi Micro Hei"/>
              </a:rPr>
              <a:t>user </a:t>
            </a:r>
            <a:r>
              <a:rPr sz="2400" spc="-10" dirty="0">
                <a:latin typeface="WenQuanYi Micro Hei"/>
                <a:cs typeface="WenQuanYi Micro Hei"/>
              </a:rPr>
              <a:t>processes </a:t>
            </a:r>
            <a:r>
              <a:rPr sz="2400" spc="-15" dirty="0">
                <a:latin typeface="WenQuanYi Micro Hei"/>
                <a:cs typeface="WenQuanYi Micro Hei"/>
              </a:rPr>
              <a:t>share </a:t>
            </a:r>
            <a:r>
              <a:rPr sz="2400" spc="35" dirty="0">
                <a:latin typeface="WenQuanYi Micro Hei"/>
                <a:cs typeface="WenQuanYi Micro Hei"/>
              </a:rPr>
              <a:t>the</a:t>
            </a:r>
            <a:r>
              <a:rPr sz="2400" spc="210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region</a:t>
            </a:r>
            <a:endParaRPr sz="2400">
              <a:latin typeface="WenQuanYi Micro Hei"/>
              <a:cs typeface="WenQuanYi Micro Hei"/>
            </a:endParaRPr>
          </a:p>
          <a:p>
            <a:pPr marL="241300" marR="784225" indent="-228600">
              <a:lnSpc>
                <a:spcPts val="3000"/>
              </a:lnSpc>
              <a:spcBef>
                <a:spcPts val="11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Shared </a:t>
            </a:r>
            <a:r>
              <a:rPr sz="2800" spc="-45" dirty="0">
                <a:latin typeface="WenQuanYi Micro Hei"/>
                <a:cs typeface="WenQuanYi Micro Hei"/>
              </a:rPr>
              <a:t>library </a:t>
            </a:r>
            <a:r>
              <a:rPr sz="2800" spc="40" dirty="0">
                <a:latin typeface="WenQuanYi Micro Hei"/>
                <a:cs typeface="WenQuanYi Micro Hei"/>
              </a:rPr>
              <a:t>region </a:t>
            </a:r>
            <a:r>
              <a:rPr sz="2800" spc="85" dirty="0">
                <a:latin typeface="WenQuanYi Micro Hei"/>
                <a:cs typeface="WenQuanYi Micro Hei"/>
              </a:rPr>
              <a:t>(code,  </a:t>
            </a:r>
            <a:r>
              <a:rPr sz="2800" spc="70" dirty="0">
                <a:latin typeface="WenQuanYi Micro Hei"/>
                <a:cs typeface="WenQuanYi Micro Hei"/>
              </a:rPr>
              <a:t>data)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0" dirty="0">
                <a:latin typeface="WenQuanYi Micro Hei"/>
                <a:cs typeface="WenQuanYi Micro Hei"/>
              </a:rPr>
              <a:t>Should be</a:t>
            </a:r>
            <a:r>
              <a:rPr sz="2400" spc="60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thread-safe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75" dirty="0">
                <a:latin typeface="WenQuanYi Micro Hei"/>
                <a:cs typeface="WenQuanYi Micro Hei"/>
              </a:rPr>
              <a:t>Can </a:t>
            </a:r>
            <a:r>
              <a:rPr sz="2400" spc="30" dirty="0">
                <a:latin typeface="WenQuanYi Micro Hei"/>
                <a:cs typeface="WenQuanYi Micro Hei"/>
              </a:rPr>
              <a:t>be</a:t>
            </a:r>
            <a:r>
              <a:rPr sz="2400" spc="15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re-entrant</a:t>
            </a:r>
            <a:endParaRPr sz="2400">
              <a:latin typeface="WenQuanYi Micro Hei"/>
              <a:cs typeface="WenQuanYi Micro Hei"/>
            </a:endParaRPr>
          </a:p>
          <a:p>
            <a:pPr marL="241300" marR="690245" indent="-228600">
              <a:lnSpc>
                <a:spcPts val="30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45" dirty="0">
                <a:latin typeface="WenQuanYi Micro Hei"/>
                <a:cs typeface="WenQuanYi Micro Hei"/>
              </a:rPr>
              <a:t>We </a:t>
            </a:r>
            <a:r>
              <a:rPr sz="2800" spc="40" dirty="0">
                <a:latin typeface="WenQuanYi Micro Hei"/>
                <a:cs typeface="WenQuanYi Micro Hei"/>
              </a:rPr>
              <a:t>can </a:t>
            </a:r>
            <a:r>
              <a:rPr sz="2800" spc="35" dirty="0">
                <a:latin typeface="WenQuanYi Micro Hei"/>
                <a:cs typeface="WenQuanYi Micro Hei"/>
              </a:rPr>
              <a:t>make a </a:t>
            </a:r>
            <a:r>
              <a:rPr sz="2800" spc="-5" dirty="0">
                <a:latin typeface="WenQuanYi Micro Hei"/>
                <a:cs typeface="WenQuanYi Micro Hei"/>
              </a:rPr>
              <a:t>shared </a:t>
            </a:r>
            <a:r>
              <a:rPr sz="2800" spc="90" dirty="0">
                <a:latin typeface="WenQuanYi Micro Hei"/>
                <a:cs typeface="WenQuanYi Micro Hei"/>
              </a:rPr>
              <a:t>page  </a:t>
            </a:r>
            <a:r>
              <a:rPr sz="2800" spc="20" dirty="0">
                <a:latin typeface="WenQuanYi Micro Hei"/>
                <a:cs typeface="WenQuanYi Micro Hei"/>
              </a:rPr>
              <a:t>table</a:t>
            </a:r>
            <a:endParaRPr sz="2800">
              <a:latin typeface="WenQuanYi Micro Hei"/>
              <a:cs typeface="WenQuanYi Micro Hei"/>
            </a:endParaRPr>
          </a:p>
          <a:p>
            <a:pPr marL="241300">
              <a:lnSpc>
                <a:spcPts val="2960"/>
              </a:lnSpc>
            </a:pPr>
            <a:r>
              <a:rPr sz="2800" spc="20" dirty="0">
                <a:latin typeface="WenQuanYi Micro Hei"/>
                <a:cs typeface="WenQuanYi Micro Hei"/>
              </a:rPr>
              <a:t>(shared </a:t>
            </a:r>
            <a:r>
              <a:rPr sz="2800" spc="125" dirty="0">
                <a:latin typeface="WenQuanYi Micro Hei"/>
                <a:cs typeface="WenQuanYi Micro Hei"/>
              </a:rPr>
              <a:t>4MB</a:t>
            </a:r>
            <a:r>
              <a:rPr sz="2800" spc="100" dirty="0">
                <a:latin typeface="WenQuanYi Micro Hei"/>
                <a:cs typeface="WenQuanYi Micro Hei"/>
              </a:rPr>
              <a:t> </a:t>
            </a:r>
            <a:r>
              <a:rPr sz="2800" spc="70" dirty="0">
                <a:latin typeface="WenQuanYi Micro Hei"/>
                <a:cs typeface="WenQuanYi Micro Hei"/>
              </a:rPr>
              <a:t>mapping)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67425" y="1044041"/>
            <a:ext cx="5988811" cy="4904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26A3BE-B195-E9E1-9D9B-06F61599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09600"/>
            <a:ext cx="6305550" cy="6143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29D0A-7C25-890F-794F-DADB1589E6EA}"/>
              </a:ext>
            </a:extLst>
          </p:cNvPr>
          <p:cNvSpPr txBox="1"/>
          <p:nvPr/>
        </p:nvSpPr>
        <p:spPr>
          <a:xfrm>
            <a:off x="7772400" y="1066800"/>
            <a:ext cx="403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bin/bash : </a:t>
            </a:r>
            <a:r>
              <a:rPr lang="ko-KR" altLang="en-US" dirty="0"/>
              <a:t>메모리의 내용이 </a:t>
            </a:r>
            <a:r>
              <a:rPr lang="ko-KR" altLang="en-US" dirty="0" err="1"/>
              <a:t>들어가있다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Bash process </a:t>
            </a:r>
            <a:r>
              <a:rPr lang="ko-KR" altLang="en-US" dirty="0"/>
              <a:t>에 메모리의 </a:t>
            </a:r>
            <a:r>
              <a:rPr lang="ko-KR" altLang="en-US" dirty="0" err="1"/>
              <a:t>랩핑이</a:t>
            </a:r>
            <a:r>
              <a:rPr lang="ko-KR" altLang="en-US" dirty="0"/>
              <a:t> 어떻게 </a:t>
            </a:r>
            <a:r>
              <a:rPr lang="ko-KR" altLang="en-US" dirty="0" err="1"/>
              <a:t>되어있는지알</a:t>
            </a:r>
            <a:r>
              <a:rPr lang="en-US" altLang="ko-KR" dirty="0"/>
              <a:t>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cat / proc / 16560/maps </a:t>
            </a:r>
          </a:p>
          <a:p>
            <a:r>
              <a:rPr lang="en-US" altLang="ko-KR" dirty="0"/>
              <a:t>Proc</a:t>
            </a:r>
            <a:r>
              <a:rPr lang="ko-KR" altLang="en-US" dirty="0"/>
              <a:t> 디렉토리는 사용자가 가지고 있는 디렉토리를 보여준다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Proc/id/map </a:t>
            </a:r>
          </a:p>
          <a:p>
            <a:r>
              <a:rPr lang="en-US" altLang="ko-KR" dirty="0"/>
              <a:t>Stack </a:t>
            </a:r>
            <a:r>
              <a:rPr lang="ko-KR" altLang="en-US" dirty="0"/>
              <a:t>영역도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남아있는 메모리가 </a:t>
            </a:r>
            <a:r>
              <a:rPr lang="ko-KR" altLang="en-US" dirty="0" err="1"/>
              <a:t>얼마있는지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48D039-35A4-B772-EB45-AA471A0C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876800"/>
            <a:ext cx="7410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73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718164-CF92-DB56-DC74-296508AA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78009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56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025" y="1831340"/>
            <a:ext cx="4426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Disk</a:t>
            </a:r>
            <a:r>
              <a:rPr sz="5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Swapping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982" y="3141979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47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091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 </a:t>
            </a:r>
            <a:r>
              <a:rPr sz="4800" spc="-5" dirty="0"/>
              <a:t>simple </a:t>
            </a:r>
            <a:r>
              <a:rPr sz="4800" spc="-15" dirty="0"/>
              <a:t>address </a:t>
            </a:r>
            <a:r>
              <a:rPr sz="4800" spc="-5" dirty="0"/>
              <a:t>translation:</a:t>
            </a:r>
            <a:r>
              <a:rPr sz="4800" spc="-285" dirty="0"/>
              <a:t> </a:t>
            </a:r>
            <a:r>
              <a:rPr sz="4800" spc="-5" dirty="0"/>
              <a:t>B&amp;B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3" y="4273803"/>
            <a:ext cx="3247390" cy="16078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40640" indent="-228600">
              <a:lnSpc>
                <a:spcPts val="271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0" dirty="0">
                <a:latin typeface="WenQuanYi Micro Hei"/>
                <a:cs typeface="WenQuanYi Micro Hei"/>
              </a:rPr>
              <a:t>Can </a:t>
            </a:r>
            <a:r>
              <a:rPr sz="2800" spc="40" dirty="0">
                <a:latin typeface="WenQuanYi Micro Hei"/>
                <a:cs typeface="WenQuanYi Micro Hei"/>
              </a:rPr>
              <a:t>the</a:t>
            </a:r>
            <a:r>
              <a:rPr sz="2800" spc="-25" dirty="0">
                <a:latin typeface="WenQuanYi Micro Hei"/>
                <a:cs typeface="WenQuanYi Micro Hei"/>
              </a:rPr>
              <a:t> </a:t>
            </a:r>
            <a:r>
              <a:rPr sz="2800" spc="15" dirty="0">
                <a:latin typeface="WenQuanYi Micro Hei"/>
                <a:cs typeface="WenQuanYi Micro Hei"/>
              </a:rPr>
              <a:t>programs  </a:t>
            </a:r>
            <a:r>
              <a:rPr sz="2800" spc="55" dirty="0">
                <a:latin typeface="WenQuanYi Micro Hei"/>
                <a:cs typeface="WenQuanYi Micro Hei"/>
              </a:rPr>
              <a:t>touch </a:t>
            </a:r>
            <a:r>
              <a:rPr sz="2800" spc="170" dirty="0">
                <a:latin typeface="WenQuanYi Micro Hei"/>
                <a:cs typeface="WenQuanYi Micro Hei"/>
              </a:rPr>
              <a:t>OS?</a:t>
            </a:r>
            <a:endParaRPr sz="2800">
              <a:latin typeface="WenQuanYi Micro Hei"/>
              <a:cs typeface="WenQuanYi Micro Hei"/>
            </a:endParaRPr>
          </a:p>
          <a:p>
            <a:pPr marL="241300" marR="5080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0" dirty="0">
                <a:latin typeface="WenQuanYi Micro Hei"/>
                <a:cs typeface="WenQuanYi Micro Hei"/>
              </a:rPr>
              <a:t>Can </a:t>
            </a:r>
            <a:r>
              <a:rPr sz="2800" spc="5" dirty="0">
                <a:latin typeface="WenQuanYi Micro Hei"/>
                <a:cs typeface="WenQuanYi Micro Hei"/>
              </a:rPr>
              <a:t>it </a:t>
            </a:r>
            <a:r>
              <a:rPr sz="2800" spc="55" dirty="0">
                <a:latin typeface="WenQuanYi Micro Hei"/>
                <a:cs typeface="WenQuanYi Micro Hei"/>
              </a:rPr>
              <a:t>touch</a:t>
            </a:r>
            <a:r>
              <a:rPr sz="2800" spc="5" dirty="0">
                <a:latin typeface="WenQuanYi Micro Hei"/>
                <a:cs typeface="WenQuanYi Micro Hei"/>
              </a:rPr>
              <a:t> </a:t>
            </a:r>
            <a:r>
              <a:rPr sz="2800" spc="20" dirty="0">
                <a:latin typeface="WenQuanYi Micro Hei"/>
                <a:cs typeface="WenQuanYi Micro Hei"/>
              </a:rPr>
              <a:t>other  </a:t>
            </a:r>
            <a:r>
              <a:rPr sz="2800" spc="114" dirty="0">
                <a:latin typeface="WenQuanYi Micro Hei"/>
                <a:cs typeface="WenQuanYi Micro Hei"/>
              </a:rPr>
              <a:t>pgms?</a:t>
            </a:r>
            <a:endParaRPr sz="28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53694" y="1209865"/>
            <a:ext cx="1972310" cy="4912360"/>
            <a:chOff x="7053694" y="1209865"/>
            <a:chExt cx="1972310" cy="4912360"/>
          </a:xfrm>
        </p:grpSpPr>
        <p:sp>
          <p:nvSpPr>
            <p:cNvPr id="6" name="object 6"/>
            <p:cNvSpPr/>
            <p:nvPr/>
          </p:nvSpPr>
          <p:spPr>
            <a:xfrm>
              <a:off x="7059726" y="1215897"/>
              <a:ext cx="1960245" cy="4900295"/>
            </a:xfrm>
            <a:custGeom>
              <a:avLst/>
              <a:gdLst/>
              <a:ahLst/>
              <a:cxnLst/>
              <a:rect l="l" t="t" r="r" b="b"/>
              <a:pathLst>
                <a:path w="1960245" h="4900295">
                  <a:moveTo>
                    <a:pt x="1959952" y="0"/>
                  </a:moveTo>
                  <a:lnTo>
                    <a:pt x="0" y="0"/>
                  </a:lnTo>
                  <a:lnTo>
                    <a:pt x="0" y="4899888"/>
                  </a:lnTo>
                  <a:lnTo>
                    <a:pt x="1959952" y="4899888"/>
                  </a:lnTo>
                  <a:lnTo>
                    <a:pt x="1959952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59726" y="1215897"/>
              <a:ext cx="1960245" cy="4900295"/>
            </a:xfrm>
            <a:custGeom>
              <a:avLst/>
              <a:gdLst/>
              <a:ahLst/>
              <a:cxnLst/>
              <a:rect l="l" t="t" r="r" b="b"/>
              <a:pathLst>
                <a:path w="1960245" h="4900295">
                  <a:moveTo>
                    <a:pt x="0" y="0"/>
                  </a:moveTo>
                  <a:lnTo>
                    <a:pt x="1959954" y="0"/>
                  </a:lnTo>
                  <a:lnTo>
                    <a:pt x="1959954" y="4899886"/>
                  </a:lnTo>
                  <a:lnTo>
                    <a:pt x="0" y="4899886"/>
                  </a:lnTo>
                  <a:lnTo>
                    <a:pt x="0" y="0"/>
                  </a:lnTo>
                  <a:close/>
                </a:path>
              </a:pathLst>
            </a:custGeom>
            <a:ln w="11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41388" y="1285900"/>
            <a:ext cx="1750060" cy="414655"/>
          </a:xfrm>
          <a:prstGeom prst="rect">
            <a:avLst/>
          </a:prstGeom>
          <a:solidFill>
            <a:srgbClr val="D9D9D9"/>
          </a:solidFill>
          <a:ln w="11666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340"/>
              </a:spcBef>
            </a:pPr>
            <a:r>
              <a:rPr sz="1450" spc="5" dirty="0">
                <a:latin typeface="Arial"/>
                <a:cs typeface="Arial"/>
              </a:rPr>
              <a:t>code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1388" y="1700058"/>
            <a:ext cx="1750060" cy="321310"/>
          </a:xfrm>
          <a:prstGeom prst="rect">
            <a:avLst/>
          </a:prstGeom>
          <a:solidFill>
            <a:srgbClr val="D9D9D9"/>
          </a:solidFill>
          <a:ln w="11666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705"/>
              </a:spcBef>
            </a:pPr>
            <a:r>
              <a:rPr sz="1450" spc="5" dirty="0">
                <a:latin typeface="Arial"/>
                <a:cs typeface="Arial"/>
              </a:rPr>
              <a:t>Static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41388" y="2020888"/>
            <a:ext cx="1750060" cy="321310"/>
          </a:xfrm>
          <a:custGeom>
            <a:avLst/>
            <a:gdLst/>
            <a:ahLst/>
            <a:cxnLst/>
            <a:rect l="l" t="t" r="r" b="b"/>
            <a:pathLst>
              <a:path w="1750059" h="321310">
                <a:moveTo>
                  <a:pt x="1749958" y="0"/>
                </a:moveTo>
                <a:lnTo>
                  <a:pt x="0" y="0"/>
                </a:lnTo>
                <a:lnTo>
                  <a:pt x="0" y="320826"/>
                </a:lnTo>
                <a:lnTo>
                  <a:pt x="1749958" y="320826"/>
                </a:lnTo>
                <a:lnTo>
                  <a:pt x="174995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41388" y="2020886"/>
            <a:ext cx="1750060" cy="321310"/>
          </a:xfrm>
          <a:prstGeom prst="rect">
            <a:avLst/>
          </a:prstGeom>
          <a:ln w="11666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705"/>
              </a:spcBef>
            </a:pPr>
            <a:r>
              <a:rPr sz="1450" spc="5" dirty="0">
                <a:latin typeface="Arial"/>
                <a:cs typeface="Arial"/>
              </a:rPr>
              <a:t>heap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41388" y="2575040"/>
            <a:ext cx="1750060" cy="321310"/>
          </a:xfrm>
          <a:custGeom>
            <a:avLst/>
            <a:gdLst/>
            <a:ahLst/>
            <a:cxnLst/>
            <a:rect l="l" t="t" r="r" b="b"/>
            <a:pathLst>
              <a:path w="1750059" h="321310">
                <a:moveTo>
                  <a:pt x="1749958" y="0"/>
                </a:moveTo>
                <a:lnTo>
                  <a:pt x="0" y="0"/>
                </a:lnTo>
                <a:lnTo>
                  <a:pt x="0" y="320826"/>
                </a:lnTo>
                <a:lnTo>
                  <a:pt x="1749958" y="320826"/>
                </a:lnTo>
                <a:lnTo>
                  <a:pt x="174995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41388" y="2575039"/>
            <a:ext cx="1750060" cy="321310"/>
          </a:xfrm>
          <a:prstGeom prst="rect">
            <a:avLst/>
          </a:prstGeom>
          <a:ln w="11666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705"/>
              </a:spcBef>
            </a:pPr>
            <a:r>
              <a:rPr sz="1450" spc="5" dirty="0">
                <a:latin typeface="Arial"/>
                <a:cs typeface="Arial"/>
              </a:rPr>
              <a:t>stack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27186" y="2020887"/>
            <a:ext cx="95250" cy="875030"/>
          </a:xfrm>
          <a:custGeom>
            <a:avLst/>
            <a:gdLst/>
            <a:ahLst/>
            <a:cxnLst/>
            <a:rect l="l" t="t" r="r" b="b"/>
            <a:pathLst>
              <a:path w="95250" h="875030">
                <a:moveTo>
                  <a:pt x="94996" y="542213"/>
                </a:moveTo>
                <a:lnTo>
                  <a:pt x="54241" y="472363"/>
                </a:lnTo>
                <a:lnTo>
                  <a:pt x="47498" y="460794"/>
                </a:lnTo>
                <a:lnTo>
                  <a:pt x="0" y="542213"/>
                </a:lnTo>
                <a:lnTo>
                  <a:pt x="939" y="545782"/>
                </a:lnTo>
                <a:lnTo>
                  <a:pt x="6515" y="549021"/>
                </a:lnTo>
                <a:lnTo>
                  <a:pt x="10083" y="548093"/>
                </a:lnTo>
                <a:lnTo>
                  <a:pt x="41668" y="493953"/>
                </a:lnTo>
                <a:lnTo>
                  <a:pt x="41668" y="874814"/>
                </a:lnTo>
                <a:lnTo>
                  <a:pt x="53327" y="874814"/>
                </a:lnTo>
                <a:lnTo>
                  <a:pt x="53327" y="493953"/>
                </a:lnTo>
                <a:lnTo>
                  <a:pt x="83299" y="545299"/>
                </a:lnTo>
                <a:lnTo>
                  <a:pt x="84912" y="548093"/>
                </a:lnTo>
                <a:lnTo>
                  <a:pt x="88493" y="549021"/>
                </a:lnTo>
                <a:lnTo>
                  <a:pt x="94056" y="545782"/>
                </a:lnTo>
                <a:lnTo>
                  <a:pt x="94996" y="542213"/>
                </a:lnTo>
                <a:close/>
              </a:path>
              <a:path w="95250" h="875030">
                <a:moveTo>
                  <a:pt x="94996" y="332600"/>
                </a:moveTo>
                <a:lnTo>
                  <a:pt x="94056" y="329018"/>
                </a:lnTo>
                <a:lnTo>
                  <a:pt x="88493" y="325780"/>
                </a:lnTo>
                <a:lnTo>
                  <a:pt x="84912" y="326720"/>
                </a:lnTo>
                <a:lnTo>
                  <a:pt x="53327" y="380860"/>
                </a:lnTo>
                <a:lnTo>
                  <a:pt x="53327" y="0"/>
                </a:lnTo>
                <a:lnTo>
                  <a:pt x="41668" y="0"/>
                </a:lnTo>
                <a:lnTo>
                  <a:pt x="41668" y="380860"/>
                </a:lnTo>
                <a:lnTo>
                  <a:pt x="10083" y="326720"/>
                </a:lnTo>
                <a:lnTo>
                  <a:pt x="6515" y="325780"/>
                </a:lnTo>
                <a:lnTo>
                  <a:pt x="939" y="329018"/>
                </a:lnTo>
                <a:lnTo>
                  <a:pt x="0" y="332600"/>
                </a:lnTo>
                <a:lnTo>
                  <a:pt x="47498" y="414020"/>
                </a:lnTo>
                <a:lnTo>
                  <a:pt x="54254" y="402437"/>
                </a:lnTo>
                <a:lnTo>
                  <a:pt x="94996" y="332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11390" y="3234182"/>
            <a:ext cx="1680210" cy="292100"/>
          </a:xfrm>
          <a:prstGeom prst="rect">
            <a:avLst/>
          </a:prstGeom>
          <a:solidFill>
            <a:srgbClr val="FFFF00"/>
          </a:solidFill>
          <a:ln w="11666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320"/>
              </a:spcBef>
            </a:pPr>
            <a:r>
              <a:rPr sz="1100" spc="-5" dirty="0"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11390" y="3525849"/>
            <a:ext cx="1680210" cy="391160"/>
          </a:xfrm>
          <a:custGeom>
            <a:avLst/>
            <a:gdLst/>
            <a:ahLst/>
            <a:cxnLst/>
            <a:rect l="l" t="t" r="r" b="b"/>
            <a:pathLst>
              <a:path w="1680209" h="391160">
                <a:moveTo>
                  <a:pt x="1679956" y="0"/>
                </a:moveTo>
                <a:lnTo>
                  <a:pt x="0" y="0"/>
                </a:lnTo>
                <a:lnTo>
                  <a:pt x="0" y="367487"/>
                </a:lnTo>
                <a:lnTo>
                  <a:pt x="157492" y="367487"/>
                </a:lnTo>
                <a:lnTo>
                  <a:pt x="157492" y="390817"/>
                </a:lnTo>
                <a:lnTo>
                  <a:pt x="1137462" y="390817"/>
                </a:lnTo>
                <a:lnTo>
                  <a:pt x="1137462" y="367487"/>
                </a:lnTo>
                <a:lnTo>
                  <a:pt x="1679956" y="367487"/>
                </a:lnTo>
                <a:lnTo>
                  <a:pt x="16799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11390" y="3525846"/>
            <a:ext cx="1680210" cy="367665"/>
          </a:xfrm>
          <a:prstGeom prst="rect">
            <a:avLst/>
          </a:prstGeom>
          <a:ln w="11666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735"/>
              </a:spcBef>
            </a:pPr>
            <a:r>
              <a:rPr sz="1100" spc="-5" dirty="0">
                <a:latin typeface="Arial"/>
                <a:cs typeface="Arial"/>
              </a:rPr>
              <a:t>Static 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11390" y="3893342"/>
            <a:ext cx="1680210" cy="373380"/>
          </a:xfrm>
          <a:custGeom>
            <a:avLst/>
            <a:gdLst/>
            <a:ahLst/>
            <a:cxnLst/>
            <a:rect l="l" t="t" r="r" b="b"/>
            <a:pathLst>
              <a:path w="1680209" h="373379">
                <a:moveTo>
                  <a:pt x="1679955" y="0"/>
                </a:moveTo>
                <a:lnTo>
                  <a:pt x="0" y="0"/>
                </a:lnTo>
                <a:lnTo>
                  <a:pt x="0" y="373324"/>
                </a:lnTo>
                <a:lnTo>
                  <a:pt x="1679955" y="373324"/>
                </a:lnTo>
                <a:lnTo>
                  <a:pt x="167995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11390" y="3893339"/>
            <a:ext cx="1680210" cy="373380"/>
          </a:xfrm>
          <a:prstGeom prst="rect">
            <a:avLst/>
          </a:prstGeom>
          <a:ln w="11666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780"/>
              </a:spcBef>
            </a:pPr>
            <a:r>
              <a:rPr sz="1100" spc="-5" dirty="0">
                <a:latin typeface="Arial"/>
                <a:cs typeface="Arial"/>
              </a:rPr>
              <a:t>heap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11390" y="4534997"/>
            <a:ext cx="1680210" cy="373380"/>
          </a:xfrm>
          <a:custGeom>
            <a:avLst/>
            <a:gdLst/>
            <a:ahLst/>
            <a:cxnLst/>
            <a:rect l="l" t="t" r="r" b="b"/>
            <a:pathLst>
              <a:path w="1680209" h="373379">
                <a:moveTo>
                  <a:pt x="1679955" y="0"/>
                </a:moveTo>
                <a:lnTo>
                  <a:pt x="0" y="0"/>
                </a:lnTo>
                <a:lnTo>
                  <a:pt x="0" y="373324"/>
                </a:lnTo>
                <a:lnTo>
                  <a:pt x="1679955" y="373324"/>
                </a:lnTo>
                <a:lnTo>
                  <a:pt x="167995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11390" y="4534992"/>
            <a:ext cx="1680210" cy="373380"/>
          </a:xfrm>
          <a:prstGeom prst="rect">
            <a:avLst/>
          </a:prstGeom>
          <a:ln w="11666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735"/>
              </a:spcBef>
            </a:pPr>
            <a:r>
              <a:rPr sz="1100" dirty="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59809" y="3196120"/>
            <a:ext cx="5268595" cy="1712595"/>
            <a:chOff x="3559809" y="3196120"/>
            <a:chExt cx="5268595" cy="1712595"/>
          </a:xfrm>
        </p:grpSpPr>
        <p:sp>
          <p:nvSpPr>
            <p:cNvPr id="23" name="object 23"/>
            <p:cNvSpPr/>
            <p:nvPr/>
          </p:nvSpPr>
          <p:spPr>
            <a:xfrm>
              <a:off x="5939586" y="3196119"/>
              <a:ext cx="2888615" cy="1712595"/>
            </a:xfrm>
            <a:custGeom>
              <a:avLst/>
              <a:gdLst/>
              <a:ahLst/>
              <a:cxnLst/>
              <a:rect l="l" t="t" r="r" b="b"/>
              <a:pathLst>
                <a:path w="2888615" h="1712595">
                  <a:moveTo>
                    <a:pt x="46977" y="10198"/>
                  </a:moveTo>
                  <a:lnTo>
                    <a:pt x="330" y="8902"/>
                  </a:lnTo>
                  <a:lnTo>
                    <a:pt x="0" y="20561"/>
                  </a:lnTo>
                  <a:lnTo>
                    <a:pt x="46647" y="21856"/>
                  </a:lnTo>
                  <a:lnTo>
                    <a:pt x="46977" y="10198"/>
                  </a:lnTo>
                  <a:close/>
                </a:path>
                <a:path w="2888615" h="1712595">
                  <a:moveTo>
                    <a:pt x="128600" y="12471"/>
                  </a:moveTo>
                  <a:lnTo>
                    <a:pt x="81953" y="11176"/>
                  </a:lnTo>
                  <a:lnTo>
                    <a:pt x="81635" y="22834"/>
                  </a:lnTo>
                  <a:lnTo>
                    <a:pt x="128282" y="24130"/>
                  </a:lnTo>
                  <a:lnTo>
                    <a:pt x="128600" y="12471"/>
                  </a:lnTo>
                  <a:close/>
                </a:path>
                <a:path w="2888615" h="1712595">
                  <a:moveTo>
                    <a:pt x="210235" y="14732"/>
                  </a:moveTo>
                  <a:lnTo>
                    <a:pt x="163588" y="13436"/>
                  </a:lnTo>
                  <a:lnTo>
                    <a:pt x="163271" y="25095"/>
                  </a:lnTo>
                  <a:lnTo>
                    <a:pt x="209918" y="26390"/>
                  </a:lnTo>
                  <a:lnTo>
                    <a:pt x="210235" y="14732"/>
                  </a:lnTo>
                  <a:close/>
                </a:path>
                <a:path w="2888615" h="1712595">
                  <a:moveTo>
                    <a:pt x="291871" y="17005"/>
                  </a:moveTo>
                  <a:lnTo>
                    <a:pt x="245224" y="15709"/>
                  </a:lnTo>
                  <a:lnTo>
                    <a:pt x="244906" y="27368"/>
                  </a:lnTo>
                  <a:lnTo>
                    <a:pt x="291553" y="28663"/>
                  </a:lnTo>
                  <a:lnTo>
                    <a:pt x="291871" y="17005"/>
                  </a:lnTo>
                  <a:close/>
                </a:path>
                <a:path w="2888615" h="1712595">
                  <a:moveTo>
                    <a:pt x="373507" y="19265"/>
                  </a:moveTo>
                  <a:lnTo>
                    <a:pt x="326859" y="17970"/>
                  </a:lnTo>
                  <a:lnTo>
                    <a:pt x="326529" y="29641"/>
                  </a:lnTo>
                  <a:lnTo>
                    <a:pt x="373176" y="30937"/>
                  </a:lnTo>
                  <a:lnTo>
                    <a:pt x="373507" y="19265"/>
                  </a:lnTo>
                  <a:close/>
                </a:path>
                <a:path w="2888615" h="1712595">
                  <a:moveTo>
                    <a:pt x="455142" y="21539"/>
                  </a:moveTo>
                  <a:lnTo>
                    <a:pt x="408495" y="20243"/>
                  </a:lnTo>
                  <a:lnTo>
                    <a:pt x="408165" y="31902"/>
                  </a:lnTo>
                  <a:lnTo>
                    <a:pt x="454812" y="33197"/>
                  </a:lnTo>
                  <a:lnTo>
                    <a:pt x="455142" y="21539"/>
                  </a:lnTo>
                  <a:close/>
                </a:path>
                <a:path w="2888615" h="1712595">
                  <a:moveTo>
                    <a:pt x="536765" y="23799"/>
                  </a:moveTo>
                  <a:lnTo>
                    <a:pt x="490131" y="22504"/>
                  </a:lnTo>
                  <a:lnTo>
                    <a:pt x="489800" y="34175"/>
                  </a:lnTo>
                  <a:lnTo>
                    <a:pt x="536448" y="35471"/>
                  </a:lnTo>
                  <a:lnTo>
                    <a:pt x="536765" y="23799"/>
                  </a:lnTo>
                  <a:close/>
                </a:path>
                <a:path w="2888615" h="1712595">
                  <a:moveTo>
                    <a:pt x="618388" y="26073"/>
                  </a:moveTo>
                  <a:lnTo>
                    <a:pt x="571741" y="24777"/>
                  </a:lnTo>
                  <a:lnTo>
                    <a:pt x="571436" y="36436"/>
                  </a:lnTo>
                  <a:lnTo>
                    <a:pt x="618083" y="37731"/>
                  </a:lnTo>
                  <a:lnTo>
                    <a:pt x="618388" y="26073"/>
                  </a:lnTo>
                  <a:close/>
                </a:path>
                <a:path w="2888615" h="1712595">
                  <a:moveTo>
                    <a:pt x="700024" y="28346"/>
                  </a:moveTo>
                  <a:lnTo>
                    <a:pt x="653376" y="27038"/>
                  </a:lnTo>
                  <a:lnTo>
                    <a:pt x="653072" y="38709"/>
                  </a:lnTo>
                  <a:lnTo>
                    <a:pt x="699719" y="40005"/>
                  </a:lnTo>
                  <a:lnTo>
                    <a:pt x="700024" y="28346"/>
                  </a:lnTo>
                  <a:close/>
                </a:path>
                <a:path w="2888615" h="1712595">
                  <a:moveTo>
                    <a:pt x="781672" y="30607"/>
                  </a:moveTo>
                  <a:lnTo>
                    <a:pt x="735025" y="29311"/>
                  </a:lnTo>
                  <a:lnTo>
                    <a:pt x="734695" y="40970"/>
                  </a:lnTo>
                  <a:lnTo>
                    <a:pt x="781342" y="42265"/>
                  </a:lnTo>
                  <a:lnTo>
                    <a:pt x="781672" y="30607"/>
                  </a:lnTo>
                  <a:close/>
                </a:path>
                <a:path w="2888615" h="1712595">
                  <a:moveTo>
                    <a:pt x="863307" y="32880"/>
                  </a:moveTo>
                  <a:lnTo>
                    <a:pt x="816660" y="31584"/>
                  </a:lnTo>
                  <a:lnTo>
                    <a:pt x="816330" y="43243"/>
                  </a:lnTo>
                  <a:lnTo>
                    <a:pt x="862977" y="44538"/>
                  </a:lnTo>
                  <a:lnTo>
                    <a:pt x="863307" y="32880"/>
                  </a:lnTo>
                  <a:close/>
                </a:path>
                <a:path w="2888615" h="1712595">
                  <a:moveTo>
                    <a:pt x="944943" y="35140"/>
                  </a:moveTo>
                  <a:lnTo>
                    <a:pt x="898296" y="33845"/>
                  </a:lnTo>
                  <a:lnTo>
                    <a:pt x="897966" y="45504"/>
                  </a:lnTo>
                  <a:lnTo>
                    <a:pt x="944613" y="46799"/>
                  </a:lnTo>
                  <a:lnTo>
                    <a:pt x="944943" y="35140"/>
                  </a:lnTo>
                  <a:close/>
                </a:path>
                <a:path w="2888615" h="1712595">
                  <a:moveTo>
                    <a:pt x="1026566" y="37414"/>
                  </a:moveTo>
                  <a:lnTo>
                    <a:pt x="979919" y="36118"/>
                  </a:lnTo>
                  <a:lnTo>
                    <a:pt x="979601" y="47777"/>
                  </a:lnTo>
                  <a:lnTo>
                    <a:pt x="1026248" y="49072"/>
                  </a:lnTo>
                  <a:lnTo>
                    <a:pt x="1026566" y="37414"/>
                  </a:lnTo>
                  <a:close/>
                </a:path>
                <a:path w="2888615" h="1712595">
                  <a:moveTo>
                    <a:pt x="1108202" y="39674"/>
                  </a:moveTo>
                  <a:lnTo>
                    <a:pt x="1061554" y="38379"/>
                  </a:lnTo>
                  <a:lnTo>
                    <a:pt x="1061237" y="50050"/>
                  </a:lnTo>
                  <a:lnTo>
                    <a:pt x="1107884" y="51346"/>
                  </a:lnTo>
                  <a:lnTo>
                    <a:pt x="1108202" y="39674"/>
                  </a:lnTo>
                  <a:close/>
                </a:path>
                <a:path w="2888615" h="1712595">
                  <a:moveTo>
                    <a:pt x="1189837" y="41948"/>
                  </a:moveTo>
                  <a:lnTo>
                    <a:pt x="1143190" y="40652"/>
                  </a:lnTo>
                  <a:lnTo>
                    <a:pt x="1142873" y="52311"/>
                  </a:lnTo>
                  <a:lnTo>
                    <a:pt x="1189520" y="53606"/>
                  </a:lnTo>
                  <a:lnTo>
                    <a:pt x="1189837" y="41948"/>
                  </a:lnTo>
                  <a:close/>
                </a:path>
                <a:path w="2888615" h="1712595">
                  <a:moveTo>
                    <a:pt x="1260157" y="49733"/>
                  </a:moveTo>
                  <a:lnTo>
                    <a:pt x="1180096" y="0"/>
                  </a:lnTo>
                  <a:lnTo>
                    <a:pt x="1176489" y="838"/>
                  </a:lnTo>
                  <a:lnTo>
                    <a:pt x="1173099" y="6311"/>
                  </a:lnTo>
                  <a:lnTo>
                    <a:pt x="1173937" y="9906"/>
                  </a:lnTo>
                  <a:lnTo>
                    <a:pt x="1227175" y="42989"/>
                  </a:lnTo>
                  <a:lnTo>
                    <a:pt x="1224826" y="42913"/>
                  </a:lnTo>
                  <a:lnTo>
                    <a:pt x="1224495" y="54584"/>
                  </a:lnTo>
                  <a:lnTo>
                    <a:pt x="1226845" y="54660"/>
                  </a:lnTo>
                  <a:lnTo>
                    <a:pt x="1171854" y="84709"/>
                  </a:lnTo>
                  <a:lnTo>
                    <a:pt x="1170813" y="88252"/>
                  </a:lnTo>
                  <a:lnTo>
                    <a:pt x="1173911" y="93916"/>
                  </a:lnTo>
                  <a:lnTo>
                    <a:pt x="1177455" y="94945"/>
                  </a:lnTo>
                  <a:lnTo>
                    <a:pt x="1250073" y="55245"/>
                  </a:lnTo>
                  <a:lnTo>
                    <a:pt x="1260157" y="49733"/>
                  </a:lnTo>
                  <a:close/>
                </a:path>
                <a:path w="2888615" h="1712595">
                  <a:moveTo>
                    <a:pt x="2888424" y="1315262"/>
                  </a:moveTo>
                  <a:lnTo>
                    <a:pt x="2847683" y="1245425"/>
                  </a:lnTo>
                  <a:lnTo>
                    <a:pt x="2840926" y="1233843"/>
                  </a:lnTo>
                  <a:lnTo>
                    <a:pt x="2793441" y="1315262"/>
                  </a:lnTo>
                  <a:lnTo>
                    <a:pt x="2794381" y="1318831"/>
                  </a:lnTo>
                  <a:lnTo>
                    <a:pt x="2799943" y="1322082"/>
                  </a:lnTo>
                  <a:lnTo>
                    <a:pt x="2803512" y="1321142"/>
                  </a:lnTo>
                  <a:lnTo>
                    <a:pt x="2835084" y="1267002"/>
                  </a:lnTo>
                  <a:lnTo>
                    <a:pt x="2835097" y="1245425"/>
                  </a:lnTo>
                  <a:lnTo>
                    <a:pt x="2835097" y="1267002"/>
                  </a:lnTo>
                  <a:lnTo>
                    <a:pt x="2835097" y="1712506"/>
                  </a:lnTo>
                  <a:lnTo>
                    <a:pt x="2846768" y="1712506"/>
                  </a:lnTo>
                  <a:lnTo>
                    <a:pt x="2846768" y="1267002"/>
                  </a:lnTo>
                  <a:lnTo>
                    <a:pt x="2878353" y="1321142"/>
                  </a:lnTo>
                  <a:lnTo>
                    <a:pt x="2881922" y="1322082"/>
                  </a:lnTo>
                  <a:lnTo>
                    <a:pt x="2887484" y="1318831"/>
                  </a:lnTo>
                  <a:lnTo>
                    <a:pt x="2888424" y="1315262"/>
                  </a:lnTo>
                  <a:close/>
                </a:path>
                <a:path w="2888615" h="1712595">
                  <a:moveTo>
                    <a:pt x="2888424" y="1094447"/>
                  </a:moveTo>
                  <a:lnTo>
                    <a:pt x="2887484" y="1090879"/>
                  </a:lnTo>
                  <a:lnTo>
                    <a:pt x="2881922" y="1087640"/>
                  </a:lnTo>
                  <a:lnTo>
                    <a:pt x="2878353" y="1088580"/>
                  </a:lnTo>
                  <a:lnTo>
                    <a:pt x="2846768" y="1142720"/>
                  </a:lnTo>
                  <a:lnTo>
                    <a:pt x="2846768" y="697217"/>
                  </a:lnTo>
                  <a:lnTo>
                    <a:pt x="2835097" y="697217"/>
                  </a:lnTo>
                  <a:lnTo>
                    <a:pt x="2835097" y="1142720"/>
                  </a:lnTo>
                  <a:lnTo>
                    <a:pt x="2803512" y="1088580"/>
                  </a:lnTo>
                  <a:lnTo>
                    <a:pt x="2799943" y="1087640"/>
                  </a:lnTo>
                  <a:lnTo>
                    <a:pt x="2794381" y="1090879"/>
                  </a:lnTo>
                  <a:lnTo>
                    <a:pt x="2793441" y="1094460"/>
                  </a:lnTo>
                  <a:lnTo>
                    <a:pt x="2840926" y="1175867"/>
                  </a:lnTo>
                  <a:lnTo>
                    <a:pt x="2847670" y="1164297"/>
                  </a:lnTo>
                  <a:lnTo>
                    <a:pt x="2888424" y="1094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81026" y="3757846"/>
              <a:ext cx="217433" cy="165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79743" y="3595839"/>
              <a:ext cx="420370" cy="490220"/>
            </a:xfrm>
            <a:custGeom>
              <a:avLst/>
              <a:gdLst/>
              <a:ahLst/>
              <a:cxnLst/>
              <a:rect l="l" t="t" r="r" b="b"/>
              <a:pathLst>
                <a:path w="420370" h="490220">
                  <a:moveTo>
                    <a:pt x="0" y="244994"/>
                  </a:moveTo>
                  <a:lnTo>
                    <a:pt x="4266" y="195619"/>
                  </a:lnTo>
                  <a:lnTo>
                    <a:pt x="16502" y="149631"/>
                  </a:lnTo>
                  <a:lnTo>
                    <a:pt x="35863" y="108015"/>
                  </a:lnTo>
                  <a:lnTo>
                    <a:pt x="61506" y="71757"/>
                  </a:lnTo>
                  <a:lnTo>
                    <a:pt x="92584" y="41841"/>
                  </a:lnTo>
                  <a:lnTo>
                    <a:pt x="128255" y="19252"/>
                  </a:lnTo>
                  <a:lnTo>
                    <a:pt x="167673" y="4977"/>
                  </a:lnTo>
                  <a:lnTo>
                    <a:pt x="209995" y="0"/>
                  </a:lnTo>
                  <a:lnTo>
                    <a:pt x="252316" y="4977"/>
                  </a:lnTo>
                  <a:lnTo>
                    <a:pt x="291734" y="19252"/>
                  </a:lnTo>
                  <a:lnTo>
                    <a:pt x="327405" y="41841"/>
                  </a:lnTo>
                  <a:lnTo>
                    <a:pt x="358484" y="71757"/>
                  </a:lnTo>
                  <a:lnTo>
                    <a:pt x="384126" y="108015"/>
                  </a:lnTo>
                  <a:lnTo>
                    <a:pt x="403487" y="149631"/>
                  </a:lnTo>
                  <a:lnTo>
                    <a:pt x="415723" y="195619"/>
                  </a:lnTo>
                  <a:lnTo>
                    <a:pt x="419990" y="244994"/>
                  </a:lnTo>
                  <a:lnTo>
                    <a:pt x="415723" y="294369"/>
                  </a:lnTo>
                  <a:lnTo>
                    <a:pt x="403487" y="340357"/>
                  </a:lnTo>
                  <a:lnTo>
                    <a:pt x="384126" y="381972"/>
                  </a:lnTo>
                  <a:lnTo>
                    <a:pt x="358484" y="418231"/>
                  </a:lnTo>
                  <a:lnTo>
                    <a:pt x="327405" y="448147"/>
                  </a:lnTo>
                  <a:lnTo>
                    <a:pt x="291734" y="470735"/>
                  </a:lnTo>
                  <a:lnTo>
                    <a:pt x="252316" y="485011"/>
                  </a:lnTo>
                  <a:lnTo>
                    <a:pt x="209995" y="489988"/>
                  </a:lnTo>
                  <a:lnTo>
                    <a:pt x="167673" y="485011"/>
                  </a:lnTo>
                  <a:lnTo>
                    <a:pt x="128255" y="470735"/>
                  </a:lnTo>
                  <a:lnTo>
                    <a:pt x="92584" y="448147"/>
                  </a:lnTo>
                  <a:lnTo>
                    <a:pt x="61506" y="418231"/>
                  </a:lnTo>
                  <a:lnTo>
                    <a:pt x="35863" y="381972"/>
                  </a:lnTo>
                  <a:lnTo>
                    <a:pt x="16502" y="340357"/>
                  </a:lnTo>
                  <a:lnTo>
                    <a:pt x="4266" y="294369"/>
                  </a:lnTo>
                  <a:lnTo>
                    <a:pt x="0" y="244994"/>
                  </a:lnTo>
                  <a:close/>
                </a:path>
              </a:pathLst>
            </a:custGeom>
            <a:ln w="11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59810" y="3207422"/>
              <a:ext cx="3696970" cy="681355"/>
            </a:xfrm>
            <a:custGeom>
              <a:avLst/>
              <a:gdLst/>
              <a:ahLst/>
              <a:cxnLst/>
              <a:rect l="l" t="t" r="r" b="b"/>
              <a:pathLst>
                <a:path w="3696970" h="681354">
                  <a:moveTo>
                    <a:pt x="2496807" y="633425"/>
                  </a:moveTo>
                  <a:lnTo>
                    <a:pt x="2486799" y="627583"/>
                  </a:lnTo>
                  <a:lnTo>
                    <a:pt x="0" y="627583"/>
                  </a:lnTo>
                  <a:lnTo>
                    <a:pt x="0" y="639254"/>
                  </a:lnTo>
                  <a:lnTo>
                    <a:pt x="2486799" y="639254"/>
                  </a:lnTo>
                  <a:lnTo>
                    <a:pt x="2496807" y="633425"/>
                  </a:lnTo>
                  <a:close/>
                </a:path>
                <a:path w="3696970" h="681354">
                  <a:moveTo>
                    <a:pt x="2519959" y="633412"/>
                  </a:moveTo>
                  <a:lnTo>
                    <a:pt x="2509964" y="627583"/>
                  </a:lnTo>
                  <a:lnTo>
                    <a:pt x="2438539" y="585927"/>
                  </a:lnTo>
                  <a:lnTo>
                    <a:pt x="2434971" y="586867"/>
                  </a:lnTo>
                  <a:lnTo>
                    <a:pt x="2431732" y="592429"/>
                  </a:lnTo>
                  <a:lnTo>
                    <a:pt x="2432672" y="595998"/>
                  </a:lnTo>
                  <a:lnTo>
                    <a:pt x="2486799" y="627583"/>
                  </a:lnTo>
                  <a:lnTo>
                    <a:pt x="2496820" y="633412"/>
                  </a:lnTo>
                  <a:lnTo>
                    <a:pt x="2432672" y="670839"/>
                  </a:lnTo>
                  <a:lnTo>
                    <a:pt x="2431732" y="674408"/>
                  </a:lnTo>
                  <a:lnTo>
                    <a:pt x="2434971" y="679970"/>
                  </a:lnTo>
                  <a:lnTo>
                    <a:pt x="2438539" y="680910"/>
                  </a:lnTo>
                  <a:lnTo>
                    <a:pt x="2509939" y="639254"/>
                  </a:lnTo>
                  <a:lnTo>
                    <a:pt x="2519959" y="633412"/>
                  </a:lnTo>
                  <a:close/>
                </a:path>
                <a:path w="3696970" h="681354">
                  <a:moveTo>
                    <a:pt x="2659951" y="388442"/>
                  </a:moveTo>
                  <a:lnTo>
                    <a:pt x="2659342" y="382524"/>
                  </a:lnTo>
                  <a:lnTo>
                    <a:pt x="2657856" y="367804"/>
                  </a:lnTo>
                  <a:lnTo>
                    <a:pt x="2657856" y="375653"/>
                  </a:lnTo>
                  <a:lnTo>
                    <a:pt x="2648420" y="382524"/>
                  </a:lnTo>
                  <a:lnTo>
                    <a:pt x="2652331" y="379666"/>
                  </a:lnTo>
                  <a:lnTo>
                    <a:pt x="2657856" y="375653"/>
                  </a:lnTo>
                  <a:lnTo>
                    <a:pt x="2657856" y="367804"/>
                  </a:lnTo>
                  <a:lnTo>
                    <a:pt x="2650477" y="294665"/>
                  </a:lnTo>
                  <a:lnTo>
                    <a:pt x="2647607" y="292328"/>
                  </a:lnTo>
                  <a:lnTo>
                    <a:pt x="2641193" y="292976"/>
                  </a:lnTo>
                  <a:lnTo>
                    <a:pt x="2638869" y="295833"/>
                  </a:lnTo>
                  <a:lnTo>
                    <a:pt x="2645168" y="358216"/>
                  </a:lnTo>
                  <a:lnTo>
                    <a:pt x="2384653" y="0"/>
                  </a:lnTo>
                  <a:lnTo>
                    <a:pt x="2375217" y="6858"/>
                  </a:lnTo>
                  <a:lnTo>
                    <a:pt x="2635720" y="365061"/>
                  </a:lnTo>
                  <a:lnTo>
                    <a:pt x="2578341" y="339852"/>
                  </a:lnTo>
                  <a:lnTo>
                    <a:pt x="2574899" y="341198"/>
                  </a:lnTo>
                  <a:lnTo>
                    <a:pt x="2572308" y="347091"/>
                  </a:lnTo>
                  <a:lnTo>
                    <a:pt x="2573655" y="350532"/>
                  </a:lnTo>
                  <a:lnTo>
                    <a:pt x="2659951" y="388442"/>
                  </a:lnTo>
                  <a:close/>
                </a:path>
                <a:path w="3696970" h="681354">
                  <a:moveTo>
                    <a:pt x="3696512" y="458419"/>
                  </a:moveTo>
                  <a:lnTo>
                    <a:pt x="3686594" y="455345"/>
                  </a:lnTo>
                  <a:lnTo>
                    <a:pt x="3686505" y="466598"/>
                  </a:lnTo>
                  <a:lnTo>
                    <a:pt x="3683508" y="466598"/>
                  </a:lnTo>
                  <a:lnTo>
                    <a:pt x="3670808" y="466598"/>
                  </a:lnTo>
                  <a:lnTo>
                    <a:pt x="3673945" y="463638"/>
                  </a:lnTo>
                  <a:lnTo>
                    <a:pt x="3682822" y="463638"/>
                  </a:lnTo>
                  <a:lnTo>
                    <a:pt x="3685819" y="463638"/>
                  </a:lnTo>
                  <a:lnTo>
                    <a:pt x="3686505" y="466598"/>
                  </a:lnTo>
                  <a:lnTo>
                    <a:pt x="3686505" y="455320"/>
                  </a:lnTo>
                  <a:lnTo>
                    <a:pt x="3606482" y="430491"/>
                  </a:lnTo>
                  <a:lnTo>
                    <a:pt x="3603218" y="432206"/>
                  </a:lnTo>
                  <a:lnTo>
                    <a:pt x="3601313" y="438365"/>
                  </a:lnTo>
                  <a:lnTo>
                    <a:pt x="3603028" y="441629"/>
                  </a:lnTo>
                  <a:lnTo>
                    <a:pt x="3662896" y="460209"/>
                  </a:lnTo>
                  <a:lnTo>
                    <a:pt x="2938615" y="627735"/>
                  </a:lnTo>
                  <a:lnTo>
                    <a:pt x="2941243" y="639102"/>
                  </a:lnTo>
                  <a:lnTo>
                    <a:pt x="3665512" y="471576"/>
                  </a:lnTo>
                  <a:lnTo>
                    <a:pt x="3619893" y="514540"/>
                  </a:lnTo>
                  <a:lnTo>
                    <a:pt x="3619779" y="518236"/>
                  </a:lnTo>
                  <a:lnTo>
                    <a:pt x="3624199" y="522922"/>
                  </a:lnTo>
                  <a:lnTo>
                    <a:pt x="3627894" y="523036"/>
                  </a:lnTo>
                  <a:lnTo>
                    <a:pt x="3696512" y="4584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79743" y="4295825"/>
              <a:ext cx="420370" cy="490220"/>
            </a:xfrm>
            <a:custGeom>
              <a:avLst/>
              <a:gdLst/>
              <a:ahLst/>
              <a:cxnLst/>
              <a:rect l="l" t="t" r="r" b="b"/>
              <a:pathLst>
                <a:path w="420370" h="490220">
                  <a:moveTo>
                    <a:pt x="0" y="244994"/>
                  </a:moveTo>
                  <a:lnTo>
                    <a:pt x="4266" y="195619"/>
                  </a:lnTo>
                  <a:lnTo>
                    <a:pt x="16502" y="149631"/>
                  </a:lnTo>
                  <a:lnTo>
                    <a:pt x="35863" y="108015"/>
                  </a:lnTo>
                  <a:lnTo>
                    <a:pt x="61506" y="71757"/>
                  </a:lnTo>
                  <a:lnTo>
                    <a:pt x="92584" y="41841"/>
                  </a:lnTo>
                  <a:lnTo>
                    <a:pt x="128255" y="19252"/>
                  </a:lnTo>
                  <a:lnTo>
                    <a:pt x="167673" y="4977"/>
                  </a:lnTo>
                  <a:lnTo>
                    <a:pt x="209995" y="0"/>
                  </a:lnTo>
                  <a:lnTo>
                    <a:pt x="252316" y="4977"/>
                  </a:lnTo>
                  <a:lnTo>
                    <a:pt x="291734" y="19252"/>
                  </a:lnTo>
                  <a:lnTo>
                    <a:pt x="327405" y="41841"/>
                  </a:lnTo>
                  <a:lnTo>
                    <a:pt x="358484" y="71757"/>
                  </a:lnTo>
                  <a:lnTo>
                    <a:pt x="384126" y="108015"/>
                  </a:lnTo>
                  <a:lnTo>
                    <a:pt x="403487" y="149631"/>
                  </a:lnTo>
                  <a:lnTo>
                    <a:pt x="415723" y="195619"/>
                  </a:lnTo>
                  <a:lnTo>
                    <a:pt x="419990" y="244994"/>
                  </a:lnTo>
                  <a:lnTo>
                    <a:pt x="415723" y="294369"/>
                  </a:lnTo>
                  <a:lnTo>
                    <a:pt x="403487" y="340357"/>
                  </a:lnTo>
                  <a:lnTo>
                    <a:pt x="384126" y="381972"/>
                  </a:lnTo>
                  <a:lnTo>
                    <a:pt x="358484" y="418231"/>
                  </a:lnTo>
                  <a:lnTo>
                    <a:pt x="327405" y="448147"/>
                  </a:lnTo>
                  <a:lnTo>
                    <a:pt x="291734" y="470735"/>
                  </a:lnTo>
                  <a:lnTo>
                    <a:pt x="252316" y="485011"/>
                  </a:lnTo>
                  <a:lnTo>
                    <a:pt x="209995" y="489988"/>
                  </a:lnTo>
                  <a:lnTo>
                    <a:pt x="167673" y="485011"/>
                  </a:lnTo>
                  <a:lnTo>
                    <a:pt x="128255" y="470735"/>
                  </a:lnTo>
                  <a:lnTo>
                    <a:pt x="92584" y="448147"/>
                  </a:lnTo>
                  <a:lnTo>
                    <a:pt x="61506" y="418231"/>
                  </a:lnTo>
                  <a:lnTo>
                    <a:pt x="35863" y="381972"/>
                  </a:lnTo>
                  <a:lnTo>
                    <a:pt x="16502" y="340357"/>
                  </a:lnTo>
                  <a:lnTo>
                    <a:pt x="4266" y="294369"/>
                  </a:lnTo>
                  <a:lnTo>
                    <a:pt x="0" y="244994"/>
                  </a:lnTo>
                  <a:close/>
                </a:path>
              </a:pathLst>
            </a:custGeom>
            <a:ln w="11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68168" y="1215897"/>
            <a:ext cx="1680210" cy="292100"/>
          </a:xfrm>
          <a:prstGeom prst="rect">
            <a:avLst/>
          </a:prstGeom>
          <a:solidFill>
            <a:srgbClr val="FFFF00"/>
          </a:solidFill>
          <a:ln w="11666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320"/>
              </a:spcBef>
            </a:pPr>
            <a:r>
              <a:rPr sz="1100" spc="-5" dirty="0"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68168" y="1507562"/>
            <a:ext cx="1680210" cy="373380"/>
          </a:xfrm>
          <a:prstGeom prst="rect">
            <a:avLst/>
          </a:prstGeom>
          <a:solidFill>
            <a:srgbClr val="FFFF00"/>
          </a:solidFill>
          <a:ln w="11666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735"/>
              </a:spcBef>
            </a:pPr>
            <a:r>
              <a:rPr sz="1100" spc="-5" dirty="0">
                <a:latin typeface="Arial"/>
                <a:cs typeface="Arial"/>
              </a:rPr>
              <a:t>Static 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68168" y="1880887"/>
            <a:ext cx="1680210" cy="373380"/>
          </a:xfrm>
          <a:custGeom>
            <a:avLst/>
            <a:gdLst/>
            <a:ahLst/>
            <a:cxnLst/>
            <a:rect l="l" t="t" r="r" b="b"/>
            <a:pathLst>
              <a:path w="1680210" h="373380">
                <a:moveTo>
                  <a:pt x="1679956" y="0"/>
                </a:moveTo>
                <a:lnTo>
                  <a:pt x="0" y="0"/>
                </a:lnTo>
                <a:lnTo>
                  <a:pt x="0" y="373324"/>
                </a:lnTo>
                <a:lnTo>
                  <a:pt x="1679956" y="373324"/>
                </a:lnTo>
                <a:lnTo>
                  <a:pt x="16799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68168" y="1880886"/>
            <a:ext cx="1680210" cy="373380"/>
          </a:xfrm>
          <a:prstGeom prst="rect">
            <a:avLst/>
          </a:prstGeom>
          <a:ln w="11666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735"/>
              </a:spcBef>
            </a:pPr>
            <a:r>
              <a:rPr sz="1100" spc="-5" dirty="0">
                <a:latin typeface="Arial"/>
                <a:cs typeface="Arial"/>
              </a:rPr>
              <a:t>heap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68168" y="2516700"/>
            <a:ext cx="1680210" cy="373380"/>
          </a:xfrm>
          <a:custGeom>
            <a:avLst/>
            <a:gdLst/>
            <a:ahLst/>
            <a:cxnLst/>
            <a:rect l="l" t="t" r="r" b="b"/>
            <a:pathLst>
              <a:path w="1680210" h="373380">
                <a:moveTo>
                  <a:pt x="1679956" y="0"/>
                </a:moveTo>
                <a:lnTo>
                  <a:pt x="0" y="0"/>
                </a:lnTo>
                <a:lnTo>
                  <a:pt x="0" y="373324"/>
                </a:lnTo>
                <a:lnTo>
                  <a:pt x="1679956" y="373324"/>
                </a:lnTo>
                <a:lnTo>
                  <a:pt x="16799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68168" y="2516708"/>
            <a:ext cx="1680210" cy="373380"/>
          </a:xfrm>
          <a:prstGeom prst="rect">
            <a:avLst/>
          </a:prstGeom>
          <a:ln w="11666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780"/>
              </a:spcBef>
            </a:pPr>
            <a:r>
              <a:rPr sz="1100" dirty="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89793" y="2411679"/>
            <a:ext cx="95250" cy="478790"/>
          </a:xfrm>
          <a:custGeom>
            <a:avLst/>
            <a:gdLst/>
            <a:ahLst/>
            <a:cxnLst/>
            <a:rect l="l" t="t" r="r" b="b"/>
            <a:pathLst>
              <a:path w="95250" h="478789">
                <a:moveTo>
                  <a:pt x="47503" y="23149"/>
                </a:moveTo>
                <a:lnTo>
                  <a:pt x="41678" y="33136"/>
                </a:lnTo>
                <a:lnTo>
                  <a:pt x="41668" y="478650"/>
                </a:lnTo>
                <a:lnTo>
                  <a:pt x="53327" y="478650"/>
                </a:lnTo>
                <a:lnTo>
                  <a:pt x="53327" y="33136"/>
                </a:lnTo>
                <a:lnTo>
                  <a:pt x="47503" y="23149"/>
                </a:lnTo>
                <a:close/>
              </a:path>
              <a:path w="95250" h="478789">
                <a:moveTo>
                  <a:pt x="47498" y="0"/>
                </a:moveTo>
                <a:lnTo>
                  <a:pt x="0" y="81419"/>
                </a:lnTo>
                <a:lnTo>
                  <a:pt x="952" y="84988"/>
                </a:lnTo>
                <a:lnTo>
                  <a:pt x="6515" y="88239"/>
                </a:lnTo>
                <a:lnTo>
                  <a:pt x="10083" y="87299"/>
                </a:lnTo>
                <a:lnTo>
                  <a:pt x="41668" y="33152"/>
                </a:lnTo>
                <a:lnTo>
                  <a:pt x="41668" y="11582"/>
                </a:lnTo>
                <a:lnTo>
                  <a:pt x="54254" y="11582"/>
                </a:lnTo>
                <a:lnTo>
                  <a:pt x="47498" y="0"/>
                </a:lnTo>
                <a:close/>
              </a:path>
              <a:path w="95250" h="478789">
                <a:moveTo>
                  <a:pt x="54254" y="11582"/>
                </a:moveTo>
                <a:lnTo>
                  <a:pt x="53327" y="11582"/>
                </a:lnTo>
                <a:lnTo>
                  <a:pt x="53336" y="33152"/>
                </a:lnTo>
                <a:lnTo>
                  <a:pt x="84912" y="87299"/>
                </a:lnTo>
                <a:lnTo>
                  <a:pt x="88493" y="88239"/>
                </a:lnTo>
                <a:lnTo>
                  <a:pt x="94056" y="84988"/>
                </a:lnTo>
                <a:lnTo>
                  <a:pt x="94996" y="81419"/>
                </a:lnTo>
                <a:lnTo>
                  <a:pt x="54254" y="11582"/>
                </a:lnTo>
                <a:close/>
              </a:path>
              <a:path w="95250" h="478789">
                <a:moveTo>
                  <a:pt x="53327" y="11582"/>
                </a:moveTo>
                <a:lnTo>
                  <a:pt x="41668" y="11582"/>
                </a:lnTo>
                <a:lnTo>
                  <a:pt x="41668" y="33152"/>
                </a:lnTo>
                <a:lnTo>
                  <a:pt x="47503" y="23149"/>
                </a:lnTo>
                <a:lnTo>
                  <a:pt x="42468" y="14516"/>
                </a:lnTo>
                <a:lnTo>
                  <a:pt x="53327" y="14516"/>
                </a:lnTo>
                <a:lnTo>
                  <a:pt x="53327" y="11582"/>
                </a:lnTo>
                <a:close/>
              </a:path>
              <a:path w="95250" h="478789">
                <a:moveTo>
                  <a:pt x="53327" y="14516"/>
                </a:moveTo>
                <a:lnTo>
                  <a:pt x="52539" y="14516"/>
                </a:lnTo>
                <a:lnTo>
                  <a:pt x="47503" y="23149"/>
                </a:lnTo>
                <a:lnTo>
                  <a:pt x="53327" y="33136"/>
                </a:lnTo>
                <a:lnTo>
                  <a:pt x="53327" y="14516"/>
                </a:lnTo>
                <a:close/>
              </a:path>
              <a:path w="95250" h="478789">
                <a:moveTo>
                  <a:pt x="52539" y="14516"/>
                </a:moveTo>
                <a:lnTo>
                  <a:pt x="42468" y="14516"/>
                </a:lnTo>
                <a:lnTo>
                  <a:pt x="47503" y="23149"/>
                </a:lnTo>
                <a:lnTo>
                  <a:pt x="52539" y="14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89793" y="1880882"/>
            <a:ext cx="95250" cy="478790"/>
          </a:xfrm>
          <a:custGeom>
            <a:avLst/>
            <a:gdLst/>
            <a:ahLst/>
            <a:cxnLst/>
            <a:rect l="l" t="t" r="r" b="b"/>
            <a:pathLst>
              <a:path w="95250" h="478789">
                <a:moveTo>
                  <a:pt x="6515" y="390423"/>
                </a:moveTo>
                <a:lnTo>
                  <a:pt x="952" y="393661"/>
                </a:lnTo>
                <a:lnTo>
                  <a:pt x="0" y="397243"/>
                </a:lnTo>
                <a:lnTo>
                  <a:pt x="47498" y="478663"/>
                </a:lnTo>
                <a:lnTo>
                  <a:pt x="54254" y="467080"/>
                </a:lnTo>
                <a:lnTo>
                  <a:pt x="41668" y="467080"/>
                </a:lnTo>
                <a:lnTo>
                  <a:pt x="41668" y="445510"/>
                </a:lnTo>
                <a:lnTo>
                  <a:pt x="10083" y="391363"/>
                </a:lnTo>
                <a:lnTo>
                  <a:pt x="6515" y="390423"/>
                </a:lnTo>
                <a:close/>
              </a:path>
              <a:path w="95250" h="478789">
                <a:moveTo>
                  <a:pt x="41668" y="445510"/>
                </a:moveTo>
                <a:lnTo>
                  <a:pt x="41668" y="467080"/>
                </a:lnTo>
                <a:lnTo>
                  <a:pt x="53327" y="467080"/>
                </a:lnTo>
                <a:lnTo>
                  <a:pt x="53327" y="464146"/>
                </a:lnTo>
                <a:lnTo>
                  <a:pt x="42468" y="464146"/>
                </a:lnTo>
                <a:lnTo>
                  <a:pt x="47503" y="455513"/>
                </a:lnTo>
                <a:lnTo>
                  <a:pt x="41668" y="445510"/>
                </a:lnTo>
                <a:close/>
              </a:path>
              <a:path w="95250" h="478789">
                <a:moveTo>
                  <a:pt x="88493" y="390423"/>
                </a:moveTo>
                <a:lnTo>
                  <a:pt x="84912" y="391363"/>
                </a:lnTo>
                <a:lnTo>
                  <a:pt x="53336" y="445510"/>
                </a:lnTo>
                <a:lnTo>
                  <a:pt x="53327" y="467080"/>
                </a:lnTo>
                <a:lnTo>
                  <a:pt x="54254" y="467080"/>
                </a:lnTo>
                <a:lnTo>
                  <a:pt x="94996" y="397243"/>
                </a:lnTo>
                <a:lnTo>
                  <a:pt x="94056" y="393661"/>
                </a:lnTo>
                <a:lnTo>
                  <a:pt x="88493" y="390423"/>
                </a:lnTo>
                <a:close/>
              </a:path>
              <a:path w="95250" h="478789">
                <a:moveTo>
                  <a:pt x="47503" y="455513"/>
                </a:moveTo>
                <a:lnTo>
                  <a:pt x="42468" y="464146"/>
                </a:lnTo>
                <a:lnTo>
                  <a:pt x="52539" y="464146"/>
                </a:lnTo>
                <a:lnTo>
                  <a:pt x="47503" y="455513"/>
                </a:lnTo>
                <a:close/>
              </a:path>
              <a:path w="95250" h="478789">
                <a:moveTo>
                  <a:pt x="53327" y="445526"/>
                </a:moveTo>
                <a:lnTo>
                  <a:pt x="47503" y="455513"/>
                </a:lnTo>
                <a:lnTo>
                  <a:pt x="52539" y="464146"/>
                </a:lnTo>
                <a:lnTo>
                  <a:pt x="53327" y="464146"/>
                </a:lnTo>
                <a:lnTo>
                  <a:pt x="53327" y="445526"/>
                </a:lnTo>
                <a:close/>
              </a:path>
              <a:path w="95250" h="478789">
                <a:moveTo>
                  <a:pt x="53327" y="0"/>
                </a:moveTo>
                <a:lnTo>
                  <a:pt x="41668" y="0"/>
                </a:lnTo>
                <a:lnTo>
                  <a:pt x="41678" y="445526"/>
                </a:lnTo>
                <a:lnTo>
                  <a:pt x="47503" y="455513"/>
                </a:lnTo>
                <a:lnTo>
                  <a:pt x="53327" y="445526"/>
                </a:lnTo>
                <a:lnTo>
                  <a:pt x="53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17669" y="1104033"/>
            <a:ext cx="555561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6005" algn="l"/>
              </a:tabLst>
            </a:pPr>
            <a:r>
              <a:rPr sz="1650" spc="-5" dirty="0">
                <a:latin typeface="Arial"/>
                <a:cs typeface="Arial"/>
              </a:rPr>
              <a:t>0000</a:t>
            </a:r>
            <a:r>
              <a:rPr sz="1650" dirty="0">
                <a:latin typeface="Arial"/>
                <a:cs typeface="Arial"/>
              </a:rPr>
              <a:t>…	</a:t>
            </a:r>
            <a:r>
              <a:rPr sz="1650" spc="-5" dirty="0">
                <a:latin typeface="Arial"/>
                <a:cs typeface="Arial"/>
              </a:rPr>
              <a:t>0000…</a:t>
            </a:r>
            <a:endParaRPr sz="1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71165" y="5863926"/>
            <a:ext cx="74930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FFFF…</a:t>
            </a:r>
            <a:endParaRPr sz="1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71165" y="3133985"/>
            <a:ext cx="70231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1000…</a:t>
            </a:r>
            <a:endParaRPr sz="1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11132" y="3553974"/>
            <a:ext cx="830580" cy="52260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1930"/>
              </a:lnSpc>
              <a:spcBef>
                <a:spcPts val="209"/>
              </a:spcBef>
            </a:pPr>
            <a:r>
              <a:rPr sz="1650" spc="-5" dirty="0">
                <a:latin typeface="Arial"/>
                <a:cs typeface="Arial"/>
              </a:rPr>
              <a:t>P</a:t>
            </a:r>
            <a:r>
              <a:rPr sz="1650" dirty="0">
                <a:latin typeface="Arial"/>
                <a:cs typeface="Arial"/>
              </a:rPr>
              <a:t>r</a:t>
            </a:r>
            <a:r>
              <a:rPr sz="1650" spc="-5" dirty="0">
                <a:latin typeface="Arial"/>
                <a:cs typeface="Arial"/>
              </a:rPr>
              <a:t>og</a:t>
            </a:r>
            <a:r>
              <a:rPr sz="1650" dirty="0">
                <a:latin typeface="Arial"/>
                <a:cs typeface="Arial"/>
              </a:rPr>
              <a:t>r</a:t>
            </a:r>
            <a:r>
              <a:rPr sz="1650" spc="-5" dirty="0">
                <a:latin typeface="Arial"/>
                <a:cs typeface="Arial"/>
              </a:rPr>
              <a:t>am  address</a:t>
            </a:r>
            <a:endParaRPr sz="1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32998" y="2643997"/>
            <a:ext cx="132080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Base</a:t>
            </a:r>
            <a:r>
              <a:rPr sz="1650" spc="-13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Address</a:t>
            </a:r>
            <a:endParaRPr sz="1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71085" y="4463954"/>
            <a:ext cx="6324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Arial"/>
                <a:cs typeface="Arial"/>
              </a:rPr>
              <a:t>Bound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089696" y="1648688"/>
            <a:ext cx="476884" cy="2087245"/>
            <a:chOff x="2089696" y="1648688"/>
            <a:chExt cx="476884" cy="2087245"/>
          </a:xfrm>
        </p:grpSpPr>
        <p:sp>
          <p:nvSpPr>
            <p:cNvPr id="43" name="object 43"/>
            <p:cNvSpPr/>
            <p:nvPr/>
          </p:nvSpPr>
          <p:spPr>
            <a:xfrm>
              <a:off x="2089696" y="1648688"/>
              <a:ext cx="476884" cy="95250"/>
            </a:xfrm>
            <a:custGeom>
              <a:avLst/>
              <a:gdLst/>
              <a:ahLst/>
              <a:cxnLst/>
              <a:rect l="l" t="t" r="r" b="b"/>
              <a:pathLst>
                <a:path w="476885" h="95250">
                  <a:moveTo>
                    <a:pt x="466684" y="39979"/>
                  </a:moveTo>
                  <a:lnTo>
                    <a:pt x="465023" y="39979"/>
                  </a:lnTo>
                  <a:lnTo>
                    <a:pt x="465302" y="51638"/>
                  </a:lnTo>
                  <a:lnTo>
                    <a:pt x="443739" y="52152"/>
                  </a:lnTo>
                  <a:lnTo>
                    <a:pt x="390359" y="85026"/>
                  </a:lnTo>
                  <a:lnTo>
                    <a:pt x="389508" y="88620"/>
                  </a:lnTo>
                  <a:lnTo>
                    <a:pt x="392887" y="94094"/>
                  </a:lnTo>
                  <a:lnTo>
                    <a:pt x="396481" y="94957"/>
                  </a:lnTo>
                  <a:lnTo>
                    <a:pt x="476745" y="45529"/>
                  </a:lnTo>
                  <a:lnTo>
                    <a:pt x="466684" y="39979"/>
                  </a:lnTo>
                  <a:close/>
                </a:path>
                <a:path w="476885" h="95250">
                  <a:moveTo>
                    <a:pt x="443456" y="40493"/>
                  </a:moveTo>
                  <a:lnTo>
                    <a:pt x="0" y="51066"/>
                  </a:lnTo>
                  <a:lnTo>
                    <a:pt x="279" y="62725"/>
                  </a:lnTo>
                  <a:lnTo>
                    <a:pt x="443739" y="52152"/>
                  </a:lnTo>
                  <a:lnTo>
                    <a:pt x="453590" y="46085"/>
                  </a:lnTo>
                  <a:lnTo>
                    <a:pt x="443456" y="40493"/>
                  </a:lnTo>
                  <a:close/>
                </a:path>
                <a:path w="476885" h="95250">
                  <a:moveTo>
                    <a:pt x="453590" y="46085"/>
                  </a:moveTo>
                  <a:lnTo>
                    <a:pt x="443739" y="52152"/>
                  </a:lnTo>
                  <a:lnTo>
                    <a:pt x="465302" y="51638"/>
                  </a:lnTo>
                  <a:lnTo>
                    <a:pt x="465285" y="50914"/>
                  </a:lnTo>
                  <a:lnTo>
                    <a:pt x="462343" y="50914"/>
                  </a:lnTo>
                  <a:lnTo>
                    <a:pt x="453590" y="46085"/>
                  </a:lnTo>
                  <a:close/>
                </a:path>
                <a:path w="476885" h="95250">
                  <a:moveTo>
                    <a:pt x="462102" y="40843"/>
                  </a:moveTo>
                  <a:lnTo>
                    <a:pt x="453590" y="46085"/>
                  </a:lnTo>
                  <a:lnTo>
                    <a:pt x="462343" y="50914"/>
                  </a:lnTo>
                  <a:lnTo>
                    <a:pt x="462102" y="40843"/>
                  </a:lnTo>
                  <a:close/>
                </a:path>
                <a:path w="476885" h="95250">
                  <a:moveTo>
                    <a:pt x="465043" y="40843"/>
                  </a:moveTo>
                  <a:lnTo>
                    <a:pt x="462102" y="40843"/>
                  </a:lnTo>
                  <a:lnTo>
                    <a:pt x="462343" y="50914"/>
                  </a:lnTo>
                  <a:lnTo>
                    <a:pt x="465285" y="50914"/>
                  </a:lnTo>
                  <a:lnTo>
                    <a:pt x="465043" y="40843"/>
                  </a:lnTo>
                  <a:close/>
                </a:path>
                <a:path w="476885" h="95250">
                  <a:moveTo>
                    <a:pt x="465023" y="39979"/>
                  </a:moveTo>
                  <a:lnTo>
                    <a:pt x="443456" y="40493"/>
                  </a:lnTo>
                  <a:lnTo>
                    <a:pt x="453590" y="46085"/>
                  </a:lnTo>
                  <a:lnTo>
                    <a:pt x="462102" y="40843"/>
                  </a:lnTo>
                  <a:lnTo>
                    <a:pt x="465043" y="40843"/>
                  </a:lnTo>
                  <a:lnTo>
                    <a:pt x="465023" y="39979"/>
                  </a:lnTo>
                  <a:close/>
                </a:path>
                <a:path w="476885" h="95250">
                  <a:moveTo>
                    <a:pt x="394207" y="0"/>
                  </a:moveTo>
                  <a:lnTo>
                    <a:pt x="390664" y="1016"/>
                  </a:lnTo>
                  <a:lnTo>
                    <a:pt x="387553" y="6654"/>
                  </a:lnTo>
                  <a:lnTo>
                    <a:pt x="388569" y="10210"/>
                  </a:lnTo>
                  <a:lnTo>
                    <a:pt x="443456" y="40493"/>
                  </a:lnTo>
                  <a:lnTo>
                    <a:pt x="465023" y="39979"/>
                  </a:lnTo>
                  <a:lnTo>
                    <a:pt x="466684" y="39979"/>
                  </a:lnTo>
                  <a:lnTo>
                    <a:pt x="394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9840" y="1705889"/>
              <a:ext cx="0" cy="2030095"/>
            </a:xfrm>
            <a:custGeom>
              <a:avLst/>
              <a:gdLst/>
              <a:ahLst/>
              <a:cxnLst/>
              <a:rect l="l" t="t" r="r" b="b"/>
              <a:pathLst>
                <a:path h="2030095">
                  <a:moveTo>
                    <a:pt x="0" y="0"/>
                  </a:moveTo>
                  <a:lnTo>
                    <a:pt x="0" y="2029955"/>
                  </a:lnTo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9840" y="1705889"/>
              <a:ext cx="0" cy="2030095"/>
            </a:xfrm>
            <a:custGeom>
              <a:avLst/>
              <a:gdLst/>
              <a:ahLst/>
              <a:cxnLst/>
              <a:rect l="l" t="t" r="r" b="b"/>
              <a:pathLst>
                <a:path h="2030095">
                  <a:moveTo>
                    <a:pt x="0" y="0"/>
                  </a:moveTo>
                  <a:lnTo>
                    <a:pt x="0" y="2029952"/>
                  </a:lnTo>
                </a:path>
              </a:pathLst>
            </a:custGeom>
            <a:ln w="11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221044" y="4393952"/>
            <a:ext cx="14859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&lt;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15851" y="3801516"/>
            <a:ext cx="625475" cy="1165225"/>
            <a:chOff x="5515851" y="3801516"/>
            <a:chExt cx="625475" cy="1165225"/>
          </a:xfrm>
        </p:grpSpPr>
        <p:sp>
          <p:nvSpPr>
            <p:cNvPr id="48" name="object 48"/>
            <p:cNvSpPr/>
            <p:nvPr/>
          </p:nvSpPr>
          <p:spPr>
            <a:xfrm>
              <a:off x="5515851" y="3801516"/>
              <a:ext cx="625475" cy="566420"/>
            </a:xfrm>
            <a:custGeom>
              <a:avLst/>
              <a:gdLst/>
              <a:ahLst/>
              <a:cxnLst/>
              <a:rect l="l" t="t" r="r" b="b"/>
              <a:pathLst>
                <a:path w="625475" h="566420">
                  <a:moveTo>
                    <a:pt x="535571" y="535305"/>
                  </a:moveTo>
                  <a:lnTo>
                    <a:pt x="532472" y="537324"/>
                  </a:lnTo>
                  <a:lnTo>
                    <a:pt x="531152" y="543636"/>
                  </a:lnTo>
                  <a:lnTo>
                    <a:pt x="533171" y="546722"/>
                  </a:lnTo>
                  <a:lnTo>
                    <a:pt x="625424" y="566089"/>
                  </a:lnTo>
                  <a:lnTo>
                    <a:pt x="624329" y="562648"/>
                  </a:lnTo>
                  <a:lnTo>
                    <a:pt x="612914" y="562648"/>
                  </a:lnTo>
                  <a:lnTo>
                    <a:pt x="596908" y="548180"/>
                  </a:lnTo>
                  <a:lnTo>
                    <a:pt x="535571" y="535305"/>
                  </a:lnTo>
                  <a:close/>
                </a:path>
                <a:path w="625475" h="566420">
                  <a:moveTo>
                    <a:pt x="596908" y="548180"/>
                  </a:moveTo>
                  <a:lnTo>
                    <a:pt x="612914" y="562648"/>
                  </a:lnTo>
                  <a:lnTo>
                    <a:pt x="615223" y="560095"/>
                  </a:lnTo>
                  <a:lnTo>
                    <a:pt x="611276" y="560095"/>
                  </a:lnTo>
                  <a:lnTo>
                    <a:pt x="608245" y="550560"/>
                  </a:lnTo>
                  <a:lnTo>
                    <a:pt x="596908" y="548180"/>
                  </a:lnTo>
                  <a:close/>
                </a:path>
                <a:path w="625475" h="566420">
                  <a:moveTo>
                    <a:pt x="593585" y="474560"/>
                  </a:moveTo>
                  <a:lnTo>
                    <a:pt x="587451" y="476516"/>
                  </a:lnTo>
                  <a:lnTo>
                    <a:pt x="585749" y="479793"/>
                  </a:lnTo>
                  <a:lnTo>
                    <a:pt x="604742" y="539541"/>
                  </a:lnTo>
                  <a:lnTo>
                    <a:pt x="620737" y="553999"/>
                  </a:lnTo>
                  <a:lnTo>
                    <a:pt x="612914" y="562648"/>
                  </a:lnTo>
                  <a:lnTo>
                    <a:pt x="624329" y="562648"/>
                  </a:lnTo>
                  <a:lnTo>
                    <a:pt x="596861" y="476262"/>
                  </a:lnTo>
                  <a:lnTo>
                    <a:pt x="593585" y="474560"/>
                  </a:lnTo>
                  <a:close/>
                </a:path>
                <a:path w="625475" h="566420">
                  <a:moveTo>
                    <a:pt x="608245" y="550560"/>
                  </a:moveTo>
                  <a:lnTo>
                    <a:pt x="611276" y="560095"/>
                  </a:lnTo>
                  <a:lnTo>
                    <a:pt x="618032" y="552615"/>
                  </a:lnTo>
                  <a:lnTo>
                    <a:pt x="608245" y="550560"/>
                  </a:lnTo>
                  <a:close/>
                </a:path>
                <a:path w="625475" h="566420">
                  <a:moveTo>
                    <a:pt x="604742" y="539541"/>
                  </a:moveTo>
                  <a:lnTo>
                    <a:pt x="608245" y="550560"/>
                  </a:lnTo>
                  <a:lnTo>
                    <a:pt x="618032" y="552615"/>
                  </a:lnTo>
                  <a:lnTo>
                    <a:pt x="611276" y="560095"/>
                  </a:lnTo>
                  <a:lnTo>
                    <a:pt x="615223" y="560095"/>
                  </a:lnTo>
                  <a:lnTo>
                    <a:pt x="620737" y="553999"/>
                  </a:lnTo>
                  <a:lnTo>
                    <a:pt x="604742" y="539541"/>
                  </a:lnTo>
                  <a:close/>
                </a:path>
                <a:path w="625475" h="566420">
                  <a:moveTo>
                    <a:pt x="7823" y="0"/>
                  </a:moveTo>
                  <a:lnTo>
                    <a:pt x="0" y="8648"/>
                  </a:lnTo>
                  <a:lnTo>
                    <a:pt x="596908" y="548180"/>
                  </a:lnTo>
                  <a:lnTo>
                    <a:pt x="608245" y="550560"/>
                  </a:lnTo>
                  <a:lnTo>
                    <a:pt x="604742" y="539541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35230" y="4715802"/>
              <a:ext cx="206044" cy="250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259795" y="3035858"/>
            <a:ext cx="1680210" cy="350520"/>
          </a:xfrm>
          <a:prstGeom prst="rect">
            <a:avLst/>
          </a:prstGeom>
          <a:ln w="11666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325"/>
              </a:spcBef>
            </a:pPr>
            <a:r>
              <a:rPr sz="1650" spc="-5" dirty="0">
                <a:latin typeface="Arial"/>
                <a:cs typeface="Arial"/>
              </a:rPr>
              <a:t>1000…</a:t>
            </a:r>
            <a:endParaRPr sz="165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9230969" y="4673949"/>
            <a:ext cx="68643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25" dirty="0">
                <a:latin typeface="Arial"/>
                <a:cs typeface="Arial"/>
              </a:rPr>
              <a:t>1</a:t>
            </a:r>
            <a:r>
              <a:rPr sz="1650" spc="-5" dirty="0">
                <a:latin typeface="Arial"/>
                <a:cs typeface="Arial"/>
              </a:rPr>
              <a:t>100</a:t>
            </a:r>
            <a:r>
              <a:rPr sz="1650" dirty="0">
                <a:latin typeface="Arial"/>
                <a:cs typeface="Arial"/>
              </a:rPr>
              <a:t>…</a:t>
            </a:r>
            <a:endParaRPr sz="1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59795" y="4785817"/>
            <a:ext cx="1680210" cy="350520"/>
          </a:xfrm>
          <a:prstGeom prst="rect">
            <a:avLst/>
          </a:prstGeom>
          <a:ln w="11666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325"/>
              </a:spcBef>
            </a:pPr>
            <a:r>
              <a:rPr sz="1650" spc="-5" dirty="0">
                <a:latin typeface="Arial"/>
                <a:cs typeface="Arial"/>
              </a:rPr>
              <a:t>0100…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984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Recall: </a:t>
            </a:r>
            <a:r>
              <a:rPr sz="4800" dirty="0"/>
              <a:t>the </a:t>
            </a:r>
            <a:r>
              <a:rPr sz="4800" spc="-5" dirty="0"/>
              <a:t>most </a:t>
            </a:r>
            <a:r>
              <a:rPr sz="4800" dirty="0"/>
              <a:t>basic OS</a:t>
            </a:r>
            <a:r>
              <a:rPr sz="4800" spc="-75" dirty="0"/>
              <a:t> </a:t>
            </a:r>
            <a:r>
              <a:rPr sz="4800" dirty="0"/>
              <a:t>function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215936" y="5719805"/>
            <a:ext cx="9271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9"/>
              </a:lnSpc>
            </a:pPr>
            <a:r>
              <a:rPr sz="900" spc="5" dirty="0">
                <a:latin typeface="Times New Roman"/>
                <a:cs typeface="Times New Roman"/>
              </a:rPr>
              <a:t>t</a:t>
            </a:r>
            <a:r>
              <a:rPr sz="900" spc="20" dirty="0">
                <a:latin typeface="Times New Roman"/>
                <a:cs typeface="Times New Roman"/>
              </a:rPr>
              <a:t>y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12896" y="2201125"/>
            <a:ext cx="5741670" cy="3723640"/>
            <a:chOff x="3212896" y="2201125"/>
            <a:chExt cx="5741670" cy="3723640"/>
          </a:xfrm>
        </p:grpSpPr>
        <p:sp>
          <p:nvSpPr>
            <p:cNvPr id="6" name="object 6"/>
            <p:cNvSpPr/>
            <p:nvPr/>
          </p:nvSpPr>
          <p:spPr>
            <a:xfrm>
              <a:off x="3218611" y="2206843"/>
              <a:ext cx="5730176" cy="37115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8611" y="2206840"/>
              <a:ext cx="5730240" cy="3712210"/>
            </a:xfrm>
            <a:custGeom>
              <a:avLst/>
              <a:gdLst/>
              <a:ahLst/>
              <a:cxnLst/>
              <a:rect l="l" t="t" r="r" b="b"/>
              <a:pathLst>
                <a:path w="5730240" h="3712210">
                  <a:moveTo>
                    <a:pt x="0" y="0"/>
                  </a:moveTo>
                  <a:lnTo>
                    <a:pt x="5730168" y="0"/>
                  </a:lnTo>
                  <a:lnTo>
                    <a:pt x="5730168" y="3711586"/>
                  </a:lnTo>
                  <a:lnTo>
                    <a:pt x="0" y="3711586"/>
                  </a:lnTo>
                  <a:lnTo>
                    <a:pt x="0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18593" y="3378911"/>
              <a:ext cx="1855787" cy="185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4805" y="3201644"/>
              <a:ext cx="781685" cy="633730"/>
            </a:xfrm>
            <a:custGeom>
              <a:avLst/>
              <a:gdLst/>
              <a:ahLst/>
              <a:cxnLst/>
              <a:rect l="l" t="t" r="r" b="b"/>
              <a:pathLst>
                <a:path w="781685" h="633729">
                  <a:moveTo>
                    <a:pt x="781380" y="71462"/>
                  </a:moveTo>
                  <a:lnTo>
                    <a:pt x="734098" y="48539"/>
                  </a:lnTo>
                  <a:lnTo>
                    <a:pt x="635050" y="520"/>
                  </a:lnTo>
                  <a:lnTo>
                    <a:pt x="635050" y="87909"/>
                  </a:lnTo>
                  <a:lnTo>
                    <a:pt x="348742" y="91401"/>
                  </a:lnTo>
                  <a:lnTo>
                    <a:pt x="343077" y="81711"/>
                  </a:lnTo>
                  <a:lnTo>
                    <a:pt x="634936" y="78143"/>
                  </a:lnTo>
                  <a:lnTo>
                    <a:pt x="635050" y="87909"/>
                  </a:lnTo>
                  <a:lnTo>
                    <a:pt x="635050" y="520"/>
                  </a:lnTo>
                  <a:lnTo>
                    <a:pt x="633984" y="0"/>
                  </a:lnTo>
                  <a:lnTo>
                    <a:pt x="634580" y="48844"/>
                  </a:lnTo>
                  <a:lnTo>
                    <a:pt x="336257" y="52501"/>
                  </a:lnTo>
                  <a:lnTo>
                    <a:pt x="336257" y="91554"/>
                  </a:lnTo>
                  <a:lnTo>
                    <a:pt x="328269" y="91655"/>
                  </a:lnTo>
                  <a:lnTo>
                    <a:pt x="328269" y="81889"/>
                  </a:lnTo>
                  <a:lnTo>
                    <a:pt x="330606" y="81864"/>
                  </a:lnTo>
                  <a:lnTo>
                    <a:pt x="336257" y="91554"/>
                  </a:lnTo>
                  <a:lnTo>
                    <a:pt x="336257" y="52501"/>
                  </a:lnTo>
                  <a:lnTo>
                    <a:pt x="326110" y="52616"/>
                  </a:lnTo>
                  <a:lnTo>
                    <a:pt x="322859" y="47028"/>
                  </a:lnTo>
                  <a:lnTo>
                    <a:pt x="319557" y="52692"/>
                  </a:lnTo>
                  <a:lnTo>
                    <a:pt x="317436" y="52730"/>
                  </a:lnTo>
                  <a:lnTo>
                    <a:pt x="317436" y="82016"/>
                  </a:lnTo>
                  <a:lnTo>
                    <a:pt x="317436" y="91795"/>
                  </a:lnTo>
                  <a:lnTo>
                    <a:pt x="309245" y="91884"/>
                  </a:lnTo>
                  <a:lnTo>
                    <a:pt x="314972" y="82054"/>
                  </a:lnTo>
                  <a:lnTo>
                    <a:pt x="317436" y="82016"/>
                  </a:lnTo>
                  <a:lnTo>
                    <a:pt x="317436" y="52730"/>
                  </a:lnTo>
                  <a:lnTo>
                    <a:pt x="302336" y="52908"/>
                  </a:lnTo>
                  <a:lnTo>
                    <a:pt x="302336" y="82207"/>
                  </a:lnTo>
                  <a:lnTo>
                    <a:pt x="296595" y="92049"/>
                  </a:lnTo>
                  <a:lnTo>
                    <a:pt x="146659" y="93865"/>
                  </a:lnTo>
                  <a:lnTo>
                    <a:pt x="146545" y="84391"/>
                  </a:lnTo>
                  <a:lnTo>
                    <a:pt x="146545" y="84099"/>
                  </a:lnTo>
                  <a:lnTo>
                    <a:pt x="302336" y="82207"/>
                  </a:lnTo>
                  <a:lnTo>
                    <a:pt x="302336" y="52908"/>
                  </a:lnTo>
                  <a:lnTo>
                    <a:pt x="146189" y="54800"/>
                  </a:lnTo>
                  <a:lnTo>
                    <a:pt x="145592" y="5956"/>
                  </a:lnTo>
                  <a:lnTo>
                    <a:pt x="0" y="81000"/>
                  </a:lnTo>
                  <a:lnTo>
                    <a:pt x="147383" y="152463"/>
                  </a:lnTo>
                  <a:lnTo>
                    <a:pt x="146786" y="103924"/>
                  </a:lnTo>
                  <a:lnTo>
                    <a:pt x="146773" y="103632"/>
                  </a:lnTo>
                  <a:lnTo>
                    <a:pt x="290855" y="101879"/>
                  </a:lnTo>
                  <a:lnTo>
                    <a:pt x="278676" y="122758"/>
                  </a:lnTo>
                  <a:lnTo>
                    <a:pt x="279552" y="126085"/>
                  </a:lnTo>
                  <a:lnTo>
                    <a:pt x="284734" y="129108"/>
                  </a:lnTo>
                  <a:lnTo>
                    <a:pt x="288048" y="128231"/>
                  </a:lnTo>
                  <a:lnTo>
                    <a:pt x="303504" y="101727"/>
                  </a:lnTo>
                  <a:lnTo>
                    <a:pt x="317436" y="101561"/>
                  </a:lnTo>
                  <a:lnTo>
                    <a:pt x="317436" y="602284"/>
                  </a:lnTo>
                  <a:lnTo>
                    <a:pt x="288048" y="551903"/>
                  </a:lnTo>
                  <a:lnTo>
                    <a:pt x="284734" y="551027"/>
                  </a:lnTo>
                  <a:lnTo>
                    <a:pt x="279552" y="554050"/>
                  </a:lnTo>
                  <a:lnTo>
                    <a:pt x="278676" y="557377"/>
                  </a:lnTo>
                  <a:lnTo>
                    <a:pt x="322859" y="633107"/>
                  </a:lnTo>
                  <a:lnTo>
                    <a:pt x="329133" y="622350"/>
                  </a:lnTo>
                  <a:lnTo>
                    <a:pt x="367042" y="557377"/>
                  </a:lnTo>
                  <a:lnTo>
                    <a:pt x="366166" y="554050"/>
                  </a:lnTo>
                  <a:lnTo>
                    <a:pt x="360984" y="551027"/>
                  </a:lnTo>
                  <a:lnTo>
                    <a:pt x="357670" y="551903"/>
                  </a:lnTo>
                  <a:lnTo>
                    <a:pt x="328282" y="602284"/>
                  </a:lnTo>
                  <a:lnTo>
                    <a:pt x="322859" y="611581"/>
                  </a:lnTo>
                  <a:lnTo>
                    <a:pt x="328269" y="602284"/>
                  </a:lnTo>
                  <a:lnTo>
                    <a:pt x="328269" y="101422"/>
                  </a:lnTo>
                  <a:lnTo>
                    <a:pt x="341922" y="101257"/>
                  </a:lnTo>
                  <a:lnTo>
                    <a:pt x="357670" y="128231"/>
                  </a:lnTo>
                  <a:lnTo>
                    <a:pt x="360984" y="129108"/>
                  </a:lnTo>
                  <a:lnTo>
                    <a:pt x="366166" y="126085"/>
                  </a:lnTo>
                  <a:lnTo>
                    <a:pt x="367042" y="122758"/>
                  </a:lnTo>
                  <a:lnTo>
                    <a:pt x="354393" y="101104"/>
                  </a:lnTo>
                  <a:lnTo>
                    <a:pt x="635165" y="97675"/>
                  </a:lnTo>
                  <a:lnTo>
                    <a:pt x="635774" y="146507"/>
                  </a:lnTo>
                  <a:lnTo>
                    <a:pt x="750049" y="87604"/>
                  </a:lnTo>
                  <a:lnTo>
                    <a:pt x="781380" y="7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4891" y="4217289"/>
              <a:ext cx="977265" cy="984885"/>
            </a:xfrm>
            <a:custGeom>
              <a:avLst/>
              <a:gdLst/>
              <a:ahLst/>
              <a:cxnLst/>
              <a:rect l="l" t="t" r="r" b="b"/>
              <a:pathLst>
                <a:path w="977264" h="984885">
                  <a:moveTo>
                    <a:pt x="976731" y="0"/>
                  </a:moveTo>
                  <a:lnTo>
                    <a:pt x="956055" y="35259"/>
                  </a:lnTo>
                  <a:lnTo>
                    <a:pt x="898054" y="66475"/>
                  </a:lnTo>
                  <a:lnTo>
                    <a:pt x="856945" y="80096"/>
                  </a:lnTo>
                  <a:lnTo>
                    <a:pt x="808771" y="92139"/>
                  </a:lnTo>
                  <a:lnTo>
                    <a:pt x="754288" y="102416"/>
                  </a:lnTo>
                  <a:lnTo>
                    <a:pt x="694250" y="110737"/>
                  </a:lnTo>
                  <a:lnTo>
                    <a:pt x="629414" y="116916"/>
                  </a:lnTo>
                  <a:lnTo>
                    <a:pt x="560534" y="120761"/>
                  </a:lnTo>
                  <a:lnTo>
                    <a:pt x="488365" y="122085"/>
                  </a:lnTo>
                  <a:lnTo>
                    <a:pt x="416197" y="120761"/>
                  </a:lnTo>
                  <a:lnTo>
                    <a:pt x="347317" y="116916"/>
                  </a:lnTo>
                  <a:lnTo>
                    <a:pt x="282480" y="110737"/>
                  </a:lnTo>
                  <a:lnTo>
                    <a:pt x="222443" y="102416"/>
                  </a:lnTo>
                  <a:lnTo>
                    <a:pt x="167959" y="92139"/>
                  </a:lnTo>
                  <a:lnTo>
                    <a:pt x="119785" y="80096"/>
                  </a:lnTo>
                  <a:lnTo>
                    <a:pt x="78677" y="66475"/>
                  </a:lnTo>
                  <a:lnTo>
                    <a:pt x="20676" y="35259"/>
                  </a:lnTo>
                  <a:lnTo>
                    <a:pt x="0" y="0"/>
                  </a:lnTo>
                  <a:lnTo>
                    <a:pt x="0" y="862774"/>
                  </a:lnTo>
                  <a:lnTo>
                    <a:pt x="20676" y="898039"/>
                  </a:lnTo>
                  <a:lnTo>
                    <a:pt x="78677" y="929259"/>
                  </a:lnTo>
                  <a:lnTo>
                    <a:pt x="119785" y="942881"/>
                  </a:lnTo>
                  <a:lnTo>
                    <a:pt x="167959" y="954925"/>
                  </a:lnTo>
                  <a:lnTo>
                    <a:pt x="222443" y="965202"/>
                  </a:lnTo>
                  <a:lnTo>
                    <a:pt x="282480" y="973524"/>
                  </a:lnTo>
                  <a:lnTo>
                    <a:pt x="347317" y="979703"/>
                  </a:lnTo>
                  <a:lnTo>
                    <a:pt x="416197" y="983548"/>
                  </a:lnTo>
                  <a:lnTo>
                    <a:pt x="488365" y="984872"/>
                  </a:lnTo>
                  <a:lnTo>
                    <a:pt x="560531" y="983548"/>
                  </a:lnTo>
                  <a:lnTo>
                    <a:pt x="629409" y="979703"/>
                  </a:lnTo>
                  <a:lnTo>
                    <a:pt x="694245" y="973524"/>
                  </a:lnTo>
                  <a:lnTo>
                    <a:pt x="754282" y="965202"/>
                  </a:lnTo>
                  <a:lnTo>
                    <a:pt x="808766" y="954925"/>
                  </a:lnTo>
                  <a:lnTo>
                    <a:pt x="856941" y="942881"/>
                  </a:lnTo>
                  <a:lnTo>
                    <a:pt x="898051" y="929259"/>
                  </a:lnTo>
                  <a:lnTo>
                    <a:pt x="956054" y="898039"/>
                  </a:lnTo>
                  <a:lnTo>
                    <a:pt x="976731" y="862774"/>
                  </a:lnTo>
                  <a:lnTo>
                    <a:pt x="976731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4891" y="4095191"/>
              <a:ext cx="977265" cy="244475"/>
            </a:xfrm>
            <a:custGeom>
              <a:avLst/>
              <a:gdLst/>
              <a:ahLst/>
              <a:cxnLst/>
              <a:rect l="l" t="t" r="r" b="b"/>
              <a:pathLst>
                <a:path w="977264" h="244475">
                  <a:moveTo>
                    <a:pt x="488365" y="0"/>
                  </a:moveTo>
                  <a:lnTo>
                    <a:pt x="416197" y="1323"/>
                  </a:lnTo>
                  <a:lnTo>
                    <a:pt x="347317" y="5169"/>
                  </a:lnTo>
                  <a:lnTo>
                    <a:pt x="282480" y="11347"/>
                  </a:lnTo>
                  <a:lnTo>
                    <a:pt x="222443" y="19669"/>
                  </a:lnTo>
                  <a:lnTo>
                    <a:pt x="167959" y="29947"/>
                  </a:lnTo>
                  <a:lnTo>
                    <a:pt x="119785" y="41990"/>
                  </a:lnTo>
                  <a:lnTo>
                    <a:pt x="78677" y="55612"/>
                  </a:lnTo>
                  <a:lnTo>
                    <a:pt x="20676" y="86832"/>
                  </a:lnTo>
                  <a:lnTo>
                    <a:pt x="0" y="122097"/>
                  </a:lnTo>
                  <a:lnTo>
                    <a:pt x="5295" y="140138"/>
                  </a:lnTo>
                  <a:lnTo>
                    <a:pt x="45389" y="173565"/>
                  </a:lnTo>
                  <a:lnTo>
                    <a:pt x="119785" y="202194"/>
                  </a:lnTo>
                  <a:lnTo>
                    <a:pt x="167959" y="214236"/>
                  </a:lnTo>
                  <a:lnTo>
                    <a:pt x="222443" y="224513"/>
                  </a:lnTo>
                  <a:lnTo>
                    <a:pt x="282480" y="232835"/>
                  </a:lnTo>
                  <a:lnTo>
                    <a:pt x="347317" y="239013"/>
                  </a:lnTo>
                  <a:lnTo>
                    <a:pt x="416197" y="242859"/>
                  </a:lnTo>
                  <a:lnTo>
                    <a:pt x="488365" y="244182"/>
                  </a:lnTo>
                  <a:lnTo>
                    <a:pt x="560534" y="242859"/>
                  </a:lnTo>
                  <a:lnTo>
                    <a:pt x="629414" y="239013"/>
                  </a:lnTo>
                  <a:lnTo>
                    <a:pt x="694250" y="232835"/>
                  </a:lnTo>
                  <a:lnTo>
                    <a:pt x="754288" y="224513"/>
                  </a:lnTo>
                  <a:lnTo>
                    <a:pt x="808771" y="214236"/>
                  </a:lnTo>
                  <a:lnTo>
                    <a:pt x="856945" y="202194"/>
                  </a:lnTo>
                  <a:lnTo>
                    <a:pt x="898054" y="188573"/>
                  </a:lnTo>
                  <a:lnTo>
                    <a:pt x="956055" y="157357"/>
                  </a:lnTo>
                  <a:lnTo>
                    <a:pt x="976731" y="122097"/>
                  </a:lnTo>
                  <a:lnTo>
                    <a:pt x="971436" y="104054"/>
                  </a:lnTo>
                  <a:lnTo>
                    <a:pt x="931342" y="70622"/>
                  </a:lnTo>
                  <a:lnTo>
                    <a:pt x="856945" y="41990"/>
                  </a:lnTo>
                  <a:lnTo>
                    <a:pt x="808771" y="29947"/>
                  </a:lnTo>
                  <a:lnTo>
                    <a:pt x="754288" y="19669"/>
                  </a:lnTo>
                  <a:lnTo>
                    <a:pt x="694250" y="11347"/>
                  </a:lnTo>
                  <a:lnTo>
                    <a:pt x="629414" y="5169"/>
                  </a:lnTo>
                  <a:lnTo>
                    <a:pt x="560534" y="1323"/>
                  </a:lnTo>
                  <a:lnTo>
                    <a:pt x="488365" y="0"/>
                  </a:lnTo>
                  <a:close/>
                </a:path>
              </a:pathLst>
            </a:custGeom>
            <a:solidFill>
              <a:srgbClr val="A0BC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4890" y="4095191"/>
              <a:ext cx="977265" cy="1107440"/>
            </a:xfrm>
            <a:custGeom>
              <a:avLst/>
              <a:gdLst/>
              <a:ahLst/>
              <a:cxnLst/>
              <a:rect l="l" t="t" r="r" b="b"/>
              <a:pathLst>
                <a:path w="977264" h="1107439">
                  <a:moveTo>
                    <a:pt x="976734" y="122091"/>
                  </a:moveTo>
                  <a:lnTo>
                    <a:pt x="956057" y="157353"/>
                  </a:lnTo>
                  <a:lnTo>
                    <a:pt x="898055" y="188571"/>
                  </a:lnTo>
                  <a:lnTo>
                    <a:pt x="856946" y="202192"/>
                  </a:lnTo>
                  <a:lnTo>
                    <a:pt x="808771" y="214236"/>
                  </a:lnTo>
                  <a:lnTo>
                    <a:pt x="754288" y="224513"/>
                  </a:lnTo>
                  <a:lnTo>
                    <a:pt x="694250" y="232835"/>
                  </a:lnTo>
                  <a:lnTo>
                    <a:pt x="629413" y="239014"/>
                  </a:lnTo>
                  <a:lnTo>
                    <a:pt x="560534" y="242859"/>
                  </a:lnTo>
                  <a:lnTo>
                    <a:pt x="488366" y="244183"/>
                  </a:lnTo>
                  <a:lnTo>
                    <a:pt x="416199" y="242859"/>
                  </a:lnTo>
                  <a:lnTo>
                    <a:pt x="347320" y="239014"/>
                  </a:lnTo>
                  <a:lnTo>
                    <a:pt x="282483" y="232835"/>
                  </a:lnTo>
                  <a:lnTo>
                    <a:pt x="222446" y="224513"/>
                  </a:lnTo>
                  <a:lnTo>
                    <a:pt x="167962" y="214236"/>
                  </a:lnTo>
                  <a:lnTo>
                    <a:pt x="119788" y="202192"/>
                  </a:lnTo>
                  <a:lnTo>
                    <a:pt x="78678" y="188571"/>
                  </a:lnTo>
                  <a:lnTo>
                    <a:pt x="20676" y="157353"/>
                  </a:lnTo>
                  <a:lnTo>
                    <a:pt x="0" y="122091"/>
                  </a:lnTo>
                  <a:lnTo>
                    <a:pt x="5295" y="104049"/>
                  </a:lnTo>
                  <a:lnTo>
                    <a:pt x="45390" y="70620"/>
                  </a:lnTo>
                  <a:lnTo>
                    <a:pt x="119788" y="41990"/>
                  </a:lnTo>
                  <a:lnTo>
                    <a:pt x="167962" y="29947"/>
                  </a:lnTo>
                  <a:lnTo>
                    <a:pt x="222446" y="19669"/>
                  </a:lnTo>
                  <a:lnTo>
                    <a:pt x="282483" y="11347"/>
                  </a:lnTo>
                  <a:lnTo>
                    <a:pt x="347320" y="5169"/>
                  </a:lnTo>
                  <a:lnTo>
                    <a:pt x="416199" y="1323"/>
                  </a:lnTo>
                  <a:lnTo>
                    <a:pt x="488366" y="0"/>
                  </a:lnTo>
                  <a:lnTo>
                    <a:pt x="560534" y="1323"/>
                  </a:lnTo>
                  <a:lnTo>
                    <a:pt x="629413" y="5169"/>
                  </a:lnTo>
                  <a:lnTo>
                    <a:pt x="694250" y="11347"/>
                  </a:lnTo>
                  <a:lnTo>
                    <a:pt x="754288" y="19669"/>
                  </a:lnTo>
                  <a:lnTo>
                    <a:pt x="808771" y="29947"/>
                  </a:lnTo>
                  <a:lnTo>
                    <a:pt x="856946" y="41990"/>
                  </a:lnTo>
                  <a:lnTo>
                    <a:pt x="898055" y="55611"/>
                  </a:lnTo>
                  <a:lnTo>
                    <a:pt x="956057" y="86829"/>
                  </a:lnTo>
                  <a:lnTo>
                    <a:pt x="976734" y="122091"/>
                  </a:lnTo>
                  <a:lnTo>
                    <a:pt x="976734" y="984876"/>
                  </a:lnTo>
                  <a:lnTo>
                    <a:pt x="956057" y="1020135"/>
                  </a:lnTo>
                  <a:lnTo>
                    <a:pt x="898055" y="1051352"/>
                  </a:lnTo>
                  <a:lnTo>
                    <a:pt x="856946" y="1064973"/>
                  </a:lnTo>
                  <a:lnTo>
                    <a:pt x="808771" y="1077016"/>
                  </a:lnTo>
                  <a:lnTo>
                    <a:pt x="754288" y="1087294"/>
                  </a:lnTo>
                  <a:lnTo>
                    <a:pt x="694250" y="1095616"/>
                  </a:lnTo>
                  <a:lnTo>
                    <a:pt x="629413" y="1101794"/>
                  </a:lnTo>
                  <a:lnTo>
                    <a:pt x="560534" y="1105640"/>
                  </a:lnTo>
                  <a:lnTo>
                    <a:pt x="488366" y="1106964"/>
                  </a:lnTo>
                  <a:lnTo>
                    <a:pt x="416199" y="1105640"/>
                  </a:lnTo>
                  <a:lnTo>
                    <a:pt x="347320" y="1101794"/>
                  </a:lnTo>
                  <a:lnTo>
                    <a:pt x="282483" y="1095616"/>
                  </a:lnTo>
                  <a:lnTo>
                    <a:pt x="222446" y="1087294"/>
                  </a:lnTo>
                  <a:lnTo>
                    <a:pt x="167962" y="1077016"/>
                  </a:lnTo>
                  <a:lnTo>
                    <a:pt x="119788" y="1064973"/>
                  </a:lnTo>
                  <a:lnTo>
                    <a:pt x="78678" y="1051352"/>
                  </a:lnTo>
                  <a:lnTo>
                    <a:pt x="20676" y="1020135"/>
                  </a:lnTo>
                  <a:lnTo>
                    <a:pt x="0" y="984876"/>
                  </a:lnTo>
                  <a:lnTo>
                    <a:pt x="1" y="122091"/>
                  </a:lnTo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13022" y="4364660"/>
            <a:ext cx="66421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tor</a:t>
            </a:r>
            <a:r>
              <a:rPr sz="1500" spc="15" dirty="0">
                <a:latin typeface="Arial"/>
                <a:cs typeface="Arial"/>
              </a:rPr>
              <a:t>ag</a:t>
            </a:r>
            <a:r>
              <a:rPr sz="1500" spc="2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98938" y="1094168"/>
            <a:ext cx="4710430" cy="4759325"/>
            <a:chOff x="3798938" y="1094168"/>
            <a:chExt cx="4710430" cy="4759325"/>
          </a:xfrm>
        </p:grpSpPr>
        <p:sp>
          <p:nvSpPr>
            <p:cNvPr id="15" name="object 15"/>
            <p:cNvSpPr/>
            <p:nvPr/>
          </p:nvSpPr>
          <p:spPr>
            <a:xfrm>
              <a:off x="6148819" y="4681228"/>
              <a:ext cx="1258901" cy="857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51128" y="4746346"/>
              <a:ext cx="1058128" cy="7488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3932" y="5462621"/>
              <a:ext cx="618597" cy="3906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04653" y="2923120"/>
              <a:ext cx="1367790" cy="716280"/>
            </a:xfrm>
            <a:custGeom>
              <a:avLst/>
              <a:gdLst/>
              <a:ahLst/>
              <a:cxnLst/>
              <a:rect l="l" t="t" r="r" b="b"/>
              <a:pathLst>
                <a:path w="1367789" h="716279">
                  <a:moveTo>
                    <a:pt x="1248054" y="0"/>
                  </a:moveTo>
                  <a:lnTo>
                    <a:pt x="119379" y="0"/>
                  </a:lnTo>
                  <a:lnTo>
                    <a:pt x="72914" y="9380"/>
                  </a:lnTo>
                  <a:lnTo>
                    <a:pt x="34967" y="34963"/>
                  </a:lnTo>
                  <a:lnTo>
                    <a:pt x="9382" y="72909"/>
                  </a:lnTo>
                  <a:lnTo>
                    <a:pt x="0" y="119380"/>
                  </a:lnTo>
                  <a:lnTo>
                    <a:pt x="0" y="596887"/>
                  </a:lnTo>
                  <a:lnTo>
                    <a:pt x="9382" y="643352"/>
                  </a:lnTo>
                  <a:lnTo>
                    <a:pt x="34967" y="681299"/>
                  </a:lnTo>
                  <a:lnTo>
                    <a:pt x="72914" y="706884"/>
                  </a:lnTo>
                  <a:lnTo>
                    <a:pt x="119379" y="716267"/>
                  </a:lnTo>
                  <a:lnTo>
                    <a:pt x="1248054" y="716267"/>
                  </a:lnTo>
                  <a:lnTo>
                    <a:pt x="1294519" y="706884"/>
                  </a:lnTo>
                  <a:lnTo>
                    <a:pt x="1332466" y="681299"/>
                  </a:lnTo>
                  <a:lnTo>
                    <a:pt x="1358052" y="643352"/>
                  </a:lnTo>
                  <a:lnTo>
                    <a:pt x="1367434" y="596887"/>
                  </a:lnTo>
                  <a:lnTo>
                    <a:pt x="1367434" y="119380"/>
                  </a:lnTo>
                  <a:lnTo>
                    <a:pt x="1358052" y="72909"/>
                  </a:lnTo>
                  <a:lnTo>
                    <a:pt x="1332466" y="34963"/>
                  </a:lnTo>
                  <a:lnTo>
                    <a:pt x="1294519" y="9380"/>
                  </a:lnTo>
                  <a:lnTo>
                    <a:pt x="1248054" y="0"/>
                  </a:lnTo>
                  <a:close/>
                </a:path>
              </a:pathLst>
            </a:custGeom>
            <a:solidFill>
              <a:srgbClr val="C0D2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4653" y="2923120"/>
              <a:ext cx="1367790" cy="716280"/>
            </a:xfrm>
            <a:custGeom>
              <a:avLst/>
              <a:gdLst/>
              <a:ahLst/>
              <a:cxnLst/>
              <a:rect l="l" t="t" r="r" b="b"/>
              <a:pathLst>
                <a:path w="1367789" h="716279">
                  <a:moveTo>
                    <a:pt x="0" y="119381"/>
                  </a:moveTo>
                  <a:lnTo>
                    <a:pt x="9381" y="72912"/>
                  </a:lnTo>
                  <a:lnTo>
                    <a:pt x="34965" y="34965"/>
                  </a:lnTo>
                  <a:lnTo>
                    <a:pt x="72912" y="9381"/>
                  </a:lnTo>
                  <a:lnTo>
                    <a:pt x="119380" y="0"/>
                  </a:lnTo>
                  <a:lnTo>
                    <a:pt x="1248047" y="0"/>
                  </a:lnTo>
                  <a:lnTo>
                    <a:pt x="1294513" y="9381"/>
                  </a:lnTo>
                  <a:lnTo>
                    <a:pt x="1332460" y="34965"/>
                  </a:lnTo>
                  <a:lnTo>
                    <a:pt x="1358044" y="72912"/>
                  </a:lnTo>
                  <a:lnTo>
                    <a:pt x="1367426" y="119381"/>
                  </a:lnTo>
                  <a:lnTo>
                    <a:pt x="1367426" y="596889"/>
                  </a:lnTo>
                  <a:lnTo>
                    <a:pt x="1358044" y="643358"/>
                  </a:lnTo>
                  <a:lnTo>
                    <a:pt x="1332460" y="681305"/>
                  </a:lnTo>
                  <a:lnTo>
                    <a:pt x="1294513" y="706889"/>
                  </a:lnTo>
                  <a:lnTo>
                    <a:pt x="1248047" y="716271"/>
                  </a:lnTo>
                  <a:lnTo>
                    <a:pt x="119380" y="716271"/>
                  </a:lnTo>
                  <a:lnTo>
                    <a:pt x="72912" y="706889"/>
                  </a:lnTo>
                  <a:lnTo>
                    <a:pt x="34965" y="681305"/>
                  </a:lnTo>
                  <a:lnTo>
                    <a:pt x="9381" y="643358"/>
                  </a:lnTo>
                  <a:lnTo>
                    <a:pt x="0" y="596889"/>
                  </a:lnTo>
                  <a:lnTo>
                    <a:pt x="0" y="119381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30230" y="1099883"/>
              <a:ext cx="716280" cy="1042035"/>
            </a:xfrm>
            <a:custGeom>
              <a:avLst/>
              <a:gdLst/>
              <a:ahLst/>
              <a:cxnLst/>
              <a:rect l="l" t="t" r="r" b="b"/>
              <a:pathLst>
                <a:path w="716279" h="1042035">
                  <a:moveTo>
                    <a:pt x="644652" y="0"/>
                  </a:moveTo>
                  <a:lnTo>
                    <a:pt x="71628" y="0"/>
                  </a:lnTo>
                  <a:lnTo>
                    <a:pt x="52590" y="9303"/>
                  </a:lnTo>
                  <a:lnTo>
                    <a:pt x="20983" y="76285"/>
                  </a:lnTo>
                  <a:lnTo>
                    <a:pt x="9781" y="128998"/>
                  </a:lnTo>
                  <a:lnTo>
                    <a:pt x="2559" y="191214"/>
                  </a:lnTo>
                  <a:lnTo>
                    <a:pt x="0" y="260451"/>
                  </a:lnTo>
                  <a:lnTo>
                    <a:pt x="2559" y="329694"/>
                  </a:lnTo>
                  <a:lnTo>
                    <a:pt x="9781" y="391914"/>
                  </a:lnTo>
                  <a:lnTo>
                    <a:pt x="20983" y="444628"/>
                  </a:lnTo>
                  <a:lnTo>
                    <a:pt x="35480" y="485355"/>
                  </a:lnTo>
                  <a:lnTo>
                    <a:pt x="90670" y="530219"/>
                  </a:lnTo>
                  <a:lnTo>
                    <a:pt x="107780" y="556476"/>
                  </a:lnTo>
                  <a:lnTo>
                    <a:pt x="122277" y="597203"/>
                  </a:lnTo>
                  <a:lnTo>
                    <a:pt x="133477" y="649917"/>
                  </a:lnTo>
                  <a:lnTo>
                    <a:pt x="140697" y="712137"/>
                  </a:lnTo>
                  <a:lnTo>
                    <a:pt x="143256" y="781380"/>
                  </a:lnTo>
                  <a:lnTo>
                    <a:pt x="140697" y="850622"/>
                  </a:lnTo>
                  <a:lnTo>
                    <a:pt x="133476" y="912842"/>
                  </a:lnTo>
                  <a:lnTo>
                    <a:pt x="122277" y="965557"/>
                  </a:lnTo>
                  <a:lnTo>
                    <a:pt x="107780" y="1006284"/>
                  </a:lnTo>
                  <a:lnTo>
                    <a:pt x="71628" y="1041844"/>
                  </a:lnTo>
                  <a:lnTo>
                    <a:pt x="644652" y="1041844"/>
                  </a:lnTo>
                  <a:lnTo>
                    <a:pt x="680804" y="1006284"/>
                  </a:lnTo>
                  <a:lnTo>
                    <a:pt x="695301" y="965557"/>
                  </a:lnTo>
                  <a:lnTo>
                    <a:pt x="706501" y="912842"/>
                  </a:lnTo>
                  <a:lnTo>
                    <a:pt x="713721" y="850622"/>
                  </a:lnTo>
                  <a:lnTo>
                    <a:pt x="716280" y="781380"/>
                  </a:lnTo>
                  <a:lnTo>
                    <a:pt x="713721" y="712137"/>
                  </a:lnTo>
                  <a:lnTo>
                    <a:pt x="706501" y="649917"/>
                  </a:lnTo>
                  <a:lnTo>
                    <a:pt x="695301" y="597203"/>
                  </a:lnTo>
                  <a:lnTo>
                    <a:pt x="680804" y="556476"/>
                  </a:lnTo>
                  <a:lnTo>
                    <a:pt x="625609" y="511612"/>
                  </a:lnTo>
                  <a:lnTo>
                    <a:pt x="608499" y="485355"/>
                  </a:lnTo>
                  <a:lnTo>
                    <a:pt x="594002" y="444628"/>
                  </a:lnTo>
                  <a:lnTo>
                    <a:pt x="582802" y="391914"/>
                  </a:lnTo>
                  <a:lnTo>
                    <a:pt x="575582" y="329694"/>
                  </a:lnTo>
                  <a:lnTo>
                    <a:pt x="573024" y="260451"/>
                  </a:lnTo>
                  <a:lnTo>
                    <a:pt x="575582" y="191214"/>
                  </a:lnTo>
                  <a:lnTo>
                    <a:pt x="582803" y="128998"/>
                  </a:lnTo>
                  <a:lnTo>
                    <a:pt x="594002" y="76285"/>
                  </a:lnTo>
                  <a:lnTo>
                    <a:pt x="608499" y="35559"/>
                  </a:lnTo>
                  <a:lnTo>
                    <a:pt x="625609" y="9303"/>
                  </a:lnTo>
                  <a:lnTo>
                    <a:pt x="644652" y="0"/>
                  </a:lnTo>
                  <a:close/>
                </a:path>
              </a:pathLst>
            </a:custGeom>
            <a:solidFill>
              <a:srgbClr val="79FF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30239" y="1099883"/>
              <a:ext cx="716280" cy="1042035"/>
            </a:xfrm>
            <a:custGeom>
              <a:avLst/>
              <a:gdLst/>
              <a:ahLst/>
              <a:cxnLst/>
              <a:rect l="l" t="t" r="r" b="b"/>
              <a:pathLst>
                <a:path w="716279" h="1042035">
                  <a:moveTo>
                    <a:pt x="644643" y="0"/>
                  </a:moveTo>
                  <a:lnTo>
                    <a:pt x="608492" y="35560"/>
                  </a:lnTo>
                  <a:lnTo>
                    <a:pt x="593995" y="76287"/>
                  </a:lnTo>
                  <a:lnTo>
                    <a:pt x="582795" y="129002"/>
                  </a:lnTo>
                  <a:lnTo>
                    <a:pt x="575575" y="191221"/>
                  </a:lnTo>
                  <a:lnTo>
                    <a:pt x="573016" y="260462"/>
                  </a:lnTo>
                  <a:lnTo>
                    <a:pt x="575575" y="329703"/>
                  </a:lnTo>
                  <a:lnTo>
                    <a:pt x="582795" y="391922"/>
                  </a:lnTo>
                  <a:lnTo>
                    <a:pt x="593995" y="444636"/>
                  </a:lnTo>
                  <a:lnTo>
                    <a:pt x="608492" y="485363"/>
                  </a:lnTo>
                  <a:lnTo>
                    <a:pt x="644643" y="520924"/>
                  </a:lnTo>
                  <a:lnTo>
                    <a:pt x="663685" y="530228"/>
                  </a:lnTo>
                  <a:lnTo>
                    <a:pt x="695291" y="597212"/>
                  </a:lnTo>
                  <a:lnTo>
                    <a:pt x="706491" y="649926"/>
                  </a:lnTo>
                  <a:lnTo>
                    <a:pt x="713712" y="712145"/>
                  </a:lnTo>
                  <a:lnTo>
                    <a:pt x="716271" y="781386"/>
                  </a:lnTo>
                  <a:lnTo>
                    <a:pt x="713712" y="850628"/>
                  </a:lnTo>
                  <a:lnTo>
                    <a:pt x="706491" y="912848"/>
                  </a:lnTo>
                  <a:lnTo>
                    <a:pt x="695291" y="965562"/>
                  </a:lnTo>
                  <a:lnTo>
                    <a:pt x="680795" y="1006288"/>
                  </a:lnTo>
                  <a:lnTo>
                    <a:pt x="644643" y="1041848"/>
                  </a:lnTo>
                  <a:lnTo>
                    <a:pt x="71627" y="1041848"/>
                  </a:lnTo>
                  <a:lnTo>
                    <a:pt x="90668" y="1032545"/>
                  </a:lnTo>
                  <a:lnTo>
                    <a:pt x="107778" y="1006288"/>
                  </a:lnTo>
                  <a:lnTo>
                    <a:pt x="122275" y="965562"/>
                  </a:lnTo>
                  <a:lnTo>
                    <a:pt x="133475" y="912848"/>
                  </a:lnTo>
                  <a:lnTo>
                    <a:pt x="140695" y="850628"/>
                  </a:lnTo>
                  <a:lnTo>
                    <a:pt x="143254" y="781386"/>
                  </a:lnTo>
                  <a:lnTo>
                    <a:pt x="140695" y="712145"/>
                  </a:lnTo>
                  <a:lnTo>
                    <a:pt x="133475" y="649926"/>
                  </a:lnTo>
                  <a:lnTo>
                    <a:pt x="122275" y="597212"/>
                  </a:lnTo>
                  <a:lnTo>
                    <a:pt x="107778" y="556485"/>
                  </a:lnTo>
                  <a:lnTo>
                    <a:pt x="71627" y="520924"/>
                  </a:lnTo>
                  <a:lnTo>
                    <a:pt x="52585" y="511620"/>
                  </a:lnTo>
                  <a:lnTo>
                    <a:pt x="20979" y="444636"/>
                  </a:lnTo>
                  <a:lnTo>
                    <a:pt x="9779" y="391922"/>
                  </a:lnTo>
                  <a:lnTo>
                    <a:pt x="2558" y="329703"/>
                  </a:lnTo>
                  <a:lnTo>
                    <a:pt x="0" y="260462"/>
                  </a:lnTo>
                  <a:lnTo>
                    <a:pt x="2558" y="191221"/>
                  </a:lnTo>
                  <a:lnTo>
                    <a:pt x="9779" y="129002"/>
                  </a:lnTo>
                  <a:lnTo>
                    <a:pt x="20979" y="76287"/>
                  </a:lnTo>
                  <a:lnTo>
                    <a:pt x="35475" y="35560"/>
                  </a:lnTo>
                  <a:lnTo>
                    <a:pt x="71627" y="0"/>
                  </a:lnTo>
                  <a:lnTo>
                    <a:pt x="644643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48836" y="2986378"/>
            <a:ext cx="89217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20" dirty="0">
                <a:latin typeface="Arial"/>
                <a:cs typeface="Arial"/>
              </a:rPr>
              <a:t>P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spc="15" dirty="0">
                <a:latin typeface="Arial"/>
                <a:cs typeface="Arial"/>
              </a:rPr>
              <a:t>ocesso</a:t>
            </a:r>
            <a:r>
              <a:rPr sz="1500" spc="10" dirty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15218" y="2070900"/>
            <a:ext cx="3918585" cy="142240"/>
            <a:chOff x="4515218" y="2070900"/>
            <a:chExt cx="3918585" cy="142240"/>
          </a:xfrm>
        </p:grpSpPr>
        <p:sp>
          <p:nvSpPr>
            <p:cNvPr id="24" name="object 24"/>
            <p:cNvSpPr/>
            <p:nvPr/>
          </p:nvSpPr>
          <p:spPr>
            <a:xfrm>
              <a:off x="4520933" y="2076610"/>
              <a:ext cx="3907154" cy="130810"/>
            </a:xfrm>
            <a:custGeom>
              <a:avLst/>
              <a:gdLst/>
              <a:ahLst/>
              <a:cxnLst/>
              <a:rect l="l" t="t" r="r" b="b"/>
              <a:pathLst>
                <a:path w="3907154" h="130810">
                  <a:moveTo>
                    <a:pt x="3906939" y="0"/>
                  </a:moveTo>
                  <a:lnTo>
                    <a:pt x="0" y="0"/>
                  </a:lnTo>
                  <a:lnTo>
                    <a:pt x="0" y="130230"/>
                  </a:lnTo>
                  <a:lnTo>
                    <a:pt x="3906939" y="130230"/>
                  </a:lnTo>
                  <a:lnTo>
                    <a:pt x="3906939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933" y="2076615"/>
              <a:ext cx="3907154" cy="130810"/>
            </a:xfrm>
            <a:custGeom>
              <a:avLst/>
              <a:gdLst/>
              <a:ahLst/>
              <a:cxnLst/>
              <a:rect l="l" t="t" r="r" b="b"/>
              <a:pathLst>
                <a:path w="3907154" h="130810">
                  <a:moveTo>
                    <a:pt x="0" y="0"/>
                  </a:moveTo>
                  <a:lnTo>
                    <a:pt x="3906932" y="0"/>
                  </a:lnTo>
                  <a:lnTo>
                    <a:pt x="3906932" y="130231"/>
                  </a:lnTo>
                  <a:lnTo>
                    <a:pt x="0" y="130231"/>
                  </a:lnTo>
                  <a:lnTo>
                    <a:pt x="0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02643" y="1841429"/>
            <a:ext cx="237744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25" dirty="0">
                <a:latin typeface="Arial"/>
                <a:cs typeface="Arial"/>
              </a:rPr>
              <a:t>OS </a:t>
            </a:r>
            <a:r>
              <a:rPr sz="1500" spc="15" dirty="0">
                <a:latin typeface="Arial"/>
                <a:cs typeface="Arial"/>
              </a:rPr>
              <a:t>Hardware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Virtualization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84054" y="2232122"/>
            <a:ext cx="87185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Arial"/>
                <a:cs typeface="Arial"/>
              </a:rPr>
              <a:t>Hardware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84054" y="1906545"/>
            <a:ext cx="79629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latin typeface="Arial"/>
                <a:cs typeface="Arial"/>
              </a:rPr>
              <a:t>Soft</a:t>
            </a:r>
            <a:r>
              <a:rPr sz="1500" spc="25" dirty="0">
                <a:latin typeface="Arial"/>
                <a:cs typeface="Arial"/>
              </a:rPr>
              <a:t>w</a:t>
            </a:r>
            <a:r>
              <a:rPr sz="1500" spc="15" dirty="0">
                <a:latin typeface="Arial"/>
                <a:cs typeface="Arial"/>
              </a:rPr>
              <a:t>are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47752" y="2266238"/>
            <a:ext cx="1509395" cy="1443990"/>
            <a:chOff x="5947752" y="2266238"/>
            <a:chExt cx="1509395" cy="1443990"/>
          </a:xfrm>
        </p:grpSpPr>
        <p:sp>
          <p:nvSpPr>
            <p:cNvPr id="30" name="object 30"/>
            <p:cNvSpPr/>
            <p:nvPr/>
          </p:nvSpPr>
          <p:spPr>
            <a:xfrm>
              <a:off x="5953467" y="2271953"/>
              <a:ext cx="1497965" cy="1432560"/>
            </a:xfrm>
            <a:custGeom>
              <a:avLst/>
              <a:gdLst/>
              <a:ahLst/>
              <a:cxnLst/>
              <a:rect l="l" t="t" r="r" b="b"/>
              <a:pathLst>
                <a:path w="1497965" h="1432560">
                  <a:moveTo>
                    <a:pt x="1497660" y="0"/>
                  </a:moveTo>
                  <a:lnTo>
                    <a:pt x="0" y="0"/>
                  </a:lnTo>
                  <a:lnTo>
                    <a:pt x="0" y="1432547"/>
                  </a:lnTo>
                  <a:lnTo>
                    <a:pt x="1497660" y="1432547"/>
                  </a:lnTo>
                  <a:lnTo>
                    <a:pt x="1497660" y="0"/>
                  </a:lnTo>
                  <a:close/>
                </a:path>
              </a:pathLst>
            </a:custGeom>
            <a:solidFill>
              <a:srgbClr val="C0D2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53467" y="2271953"/>
              <a:ext cx="1497965" cy="1432560"/>
            </a:xfrm>
            <a:custGeom>
              <a:avLst/>
              <a:gdLst/>
              <a:ahLst/>
              <a:cxnLst/>
              <a:rect l="l" t="t" r="r" b="b"/>
              <a:pathLst>
                <a:path w="1497965" h="1432560">
                  <a:moveTo>
                    <a:pt x="0" y="0"/>
                  </a:moveTo>
                  <a:lnTo>
                    <a:pt x="1497657" y="0"/>
                  </a:lnTo>
                  <a:lnTo>
                    <a:pt x="1497657" y="1432542"/>
                  </a:lnTo>
                  <a:lnTo>
                    <a:pt x="0" y="1432542"/>
                  </a:lnTo>
                  <a:lnTo>
                    <a:pt x="0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36893" y="2297238"/>
            <a:ext cx="7308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30" dirty="0">
                <a:latin typeface="Arial"/>
                <a:cs typeface="Arial"/>
              </a:rPr>
              <a:t>M</a:t>
            </a:r>
            <a:r>
              <a:rPr sz="1500" spc="15" dirty="0">
                <a:latin typeface="Arial"/>
                <a:cs typeface="Arial"/>
              </a:rPr>
              <a:t>e</a:t>
            </a:r>
            <a:r>
              <a:rPr sz="1500" spc="30" dirty="0">
                <a:latin typeface="Arial"/>
                <a:cs typeface="Arial"/>
              </a:rPr>
              <a:t>m</a:t>
            </a:r>
            <a:r>
              <a:rPr sz="1500" spc="15" dirty="0">
                <a:latin typeface="Arial"/>
                <a:cs typeface="Arial"/>
              </a:rPr>
              <a:t>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94383" y="4185591"/>
            <a:ext cx="826769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Arial"/>
                <a:cs typeface="Arial"/>
              </a:rPr>
              <a:t>Networks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9496" y="5487899"/>
            <a:ext cx="75120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Arial"/>
                <a:cs typeface="Arial"/>
              </a:rPr>
              <a:t>Disp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spc="15" dirty="0">
                <a:latin typeface="Arial"/>
                <a:cs typeface="Arial"/>
              </a:rPr>
              <a:t>ays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38267" y="5618138"/>
            <a:ext cx="169418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148715" algn="l"/>
              </a:tabLst>
            </a:pPr>
            <a:r>
              <a:rPr sz="900" spc="25" dirty="0">
                <a:latin typeface="Times New Roman"/>
                <a:cs typeface="Times New Roman"/>
              </a:rPr>
              <a:t>D</a:t>
            </a:r>
            <a:r>
              <a:rPr sz="900" spc="10" dirty="0">
                <a:latin typeface="Times New Roman"/>
                <a:cs typeface="Times New Roman"/>
              </a:rPr>
              <a:t>a</a:t>
            </a:r>
            <a:r>
              <a:rPr sz="900" spc="20" dirty="0">
                <a:latin typeface="Times New Roman"/>
                <a:cs typeface="Times New Roman"/>
              </a:rPr>
              <a:t>nkook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Un</a:t>
            </a:r>
            <a:r>
              <a:rPr sz="900" spc="5" dirty="0">
                <a:latin typeface="Times New Roman"/>
                <a:cs typeface="Times New Roman"/>
              </a:rPr>
              <a:t>i</a:t>
            </a:r>
            <a:r>
              <a:rPr sz="900" spc="20" dirty="0">
                <a:latin typeface="Times New Roman"/>
                <a:cs typeface="Times New Roman"/>
              </a:rPr>
              <a:t>v</a:t>
            </a:r>
            <a:r>
              <a:rPr sz="900" spc="10" dirty="0">
                <a:latin typeface="Times New Roman"/>
                <a:cs typeface="Times New Roman"/>
              </a:rPr>
              <a:t>ersi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1500" spc="15" dirty="0">
                <a:latin typeface="Arial"/>
                <a:cs typeface="Arial"/>
              </a:rPr>
              <a:t>Inputs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95355" y="2206840"/>
            <a:ext cx="434340" cy="260985"/>
          </a:xfrm>
          <a:custGeom>
            <a:avLst/>
            <a:gdLst/>
            <a:ahLst/>
            <a:cxnLst/>
            <a:rect l="l" t="t" r="r" b="b"/>
            <a:pathLst>
              <a:path w="434339" h="260985">
                <a:moveTo>
                  <a:pt x="0" y="0"/>
                </a:moveTo>
                <a:lnTo>
                  <a:pt x="434103" y="0"/>
                </a:lnTo>
                <a:lnTo>
                  <a:pt x="434103" y="260462"/>
                </a:lnTo>
                <a:lnTo>
                  <a:pt x="0" y="260462"/>
                </a:lnTo>
                <a:lnTo>
                  <a:pt x="0" y="0"/>
                </a:lnTo>
                <a:close/>
              </a:path>
            </a:pathLst>
          </a:custGeom>
          <a:ln w="8139">
            <a:solidFill>
              <a:srgbClr val="A0BC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99425" y="2212272"/>
            <a:ext cx="426084" cy="251460"/>
          </a:xfrm>
          <a:prstGeom prst="rect">
            <a:avLst/>
          </a:prstGeom>
          <a:solidFill>
            <a:srgbClr val="EFE683"/>
          </a:solidFill>
        </p:spPr>
        <p:txBody>
          <a:bodyPr vert="horz" wrap="square" lIns="0" tIns="3175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50"/>
              </a:spcBef>
            </a:pPr>
            <a:r>
              <a:rPr sz="1200" i="1" spc="-5" dirty="0">
                <a:latin typeface="Arial"/>
                <a:cs typeface="Arial"/>
              </a:rPr>
              <a:t>ISA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80331" y="2656941"/>
            <a:ext cx="2811780" cy="988694"/>
            <a:chOff x="4580331" y="2656941"/>
            <a:chExt cx="2811780" cy="988694"/>
          </a:xfrm>
        </p:grpSpPr>
        <p:sp>
          <p:nvSpPr>
            <p:cNvPr id="39" name="object 39"/>
            <p:cNvSpPr/>
            <p:nvPr/>
          </p:nvSpPr>
          <p:spPr>
            <a:xfrm>
              <a:off x="4586046" y="3313810"/>
              <a:ext cx="455930" cy="260985"/>
            </a:xfrm>
            <a:custGeom>
              <a:avLst/>
              <a:gdLst/>
              <a:ahLst/>
              <a:cxnLst/>
              <a:rect l="l" t="t" r="r" b="b"/>
              <a:pathLst>
                <a:path w="455929" h="260985">
                  <a:moveTo>
                    <a:pt x="0" y="0"/>
                  </a:moveTo>
                  <a:lnTo>
                    <a:pt x="455808" y="0"/>
                  </a:lnTo>
                  <a:lnTo>
                    <a:pt x="455808" y="260462"/>
                  </a:lnTo>
                  <a:lnTo>
                    <a:pt x="0" y="260462"/>
                  </a:lnTo>
                  <a:lnTo>
                    <a:pt x="0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86046" y="3378923"/>
              <a:ext cx="455930" cy="130810"/>
            </a:xfrm>
            <a:custGeom>
              <a:avLst/>
              <a:gdLst/>
              <a:ahLst/>
              <a:cxnLst/>
              <a:rect l="l" t="t" r="r" b="b"/>
              <a:pathLst>
                <a:path w="455929" h="130810">
                  <a:moveTo>
                    <a:pt x="0" y="0"/>
                  </a:moveTo>
                  <a:lnTo>
                    <a:pt x="455808" y="0"/>
                  </a:lnTo>
                  <a:lnTo>
                    <a:pt x="455808" y="130231"/>
                  </a:lnTo>
                  <a:lnTo>
                    <a:pt x="0" y="130231"/>
                  </a:lnTo>
                  <a:lnTo>
                    <a:pt x="0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18593" y="2662657"/>
              <a:ext cx="716280" cy="586105"/>
            </a:xfrm>
            <a:custGeom>
              <a:avLst/>
              <a:gdLst/>
              <a:ahLst/>
              <a:cxnLst/>
              <a:rect l="l" t="t" r="r" b="b"/>
              <a:pathLst>
                <a:path w="716279" h="586105">
                  <a:moveTo>
                    <a:pt x="716271" y="0"/>
                  </a:moveTo>
                  <a:lnTo>
                    <a:pt x="0" y="0"/>
                  </a:lnTo>
                  <a:lnTo>
                    <a:pt x="0" y="586040"/>
                  </a:lnTo>
                  <a:lnTo>
                    <a:pt x="716271" y="586040"/>
                  </a:lnTo>
                  <a:lnTo>
                    <a:pt x="716271" y="0"/>
                  </a:lnTo>
                  <a:close/>
                </a:path>
              </a:pathLst>
            </a:custGeom>
            <a:solidFill>
              <a:srgbClr val="79FF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18593" y="2662656"/>
              <a:ext cx="716280" cy="586105"/>
            </a:xfrm>
            <a:custGeom>
              <a:avLst/>
              <a:gdLst/>
              <a:ahLst/>
              <a:cxnLst/>
              <a:rect l="l" t="t" r="r" b="b"/>
              <a:pathLst>
                <a:path w="716279" h="586105">
                  <a:moveTo>
                    <a:pt x="0" y="0"/>
                  </a:moveTo>
                  <a:lnTo>
                    <a:pt x="716271" y="0"/>
                  </a:lnTo>
                  <a:lnTo>
                    <a:pt x="716271" y="586039"/>
                  </a:lnTo>
                  <a:lnTo>
                    <a:pt x="0" y="586039"/>
                  </a:lnTo>
                  <a:lnTo>
                    <a:pt x="0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83706" y="3378925"/>
              <a:ext cx="1302385" cy="260985"/>
            </a:xfrm>
            <a:custGeom>
              <a:avLst/>
              <a:gdLst/>
              <a:ahLst/>
              <a:cxnLst/>
              <a:rect l="l" t="t" r="r" b="b"/>
              <a:pathLst>
                <a:path w="1302384" h="260985">
                  <a:moveTo>
                    <a:pt x="1302308" y="0"/>
                  </a:moveTo>
                  <a:lnTo>
                    <a:pt x="0" y="0"/>
                  </a:lnTo>
                  <a:lnTo>
                    <a:pt x="0" y="260463"/>
                  </a:lnTo>
                  <a:lnTo>
                    <a:pt x="1302308" y="260463"/>
                  </a:lnTo>
                  <a:lnTo>
                    <a:pt x="1302308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83706" y="3378923"/>
              <a:ext cx="1302385" cy="260985"/>
            </a:xfrm>
            <a:custGeom>
              <a:avLst/>
              <a:gdLst/>
              <a:ahLst/>
              <a:cxnLst/>
              <a:rect l="l" t="t" r="r" b="b"/>
              <a:pathLst>
                <a:path w="1302384" h="260985">
                  <a:moveTo>
                    <a:pt x="0" y="0"/>
                  </a:moveTo>
                  <a:lnTo>
                    <a:pt x="1302310" y="0"/>
                  </a:lnTo>
                  <a:lnTo>
                    <a:pt x="1302310" y="260462"/>
                  </a:lnTo>
                  <a:lnTo>
                    <a:pt x="0" y="260462"/>
                  </a:lnTo>
                  <a:lnTo>
                    <a:pt x="0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083706" y="3404198"/>
            <a:ext cx="129730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14"/>
              </a:spcBef>
            </a:pPr>
            <a:r>
              <a:rPr sz="1350" spc="10" dirty="0">
                <a:latin typeface="Arial"/>
                <a:cs typeface="Arial"/>
              </a:rPr>
              <a:t>OS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33050" y="2656941"/>
            <a:ext cx="5088890" cy="1524635"/>
            <a:chOff x="3433050" y="2656941"/>
            <a:chExt cx="5088890" cy="1524635"/>
          </a:xfrm>
        </p:grpSpPr>
        <p:sp>
          <p:nvSpPr>
            <p:cNvPr id="47" name="object 47"/>
            <p:cNvSpPr/>
            <p:nvPr/>
          </p:nvSpPr>
          <p:spPr>
            <a:xfrm>
              <a:off x="6865087" y="2662656"/>
              <a:ext cx="521334" cy="325755"/>
            </a:xfrm>
            <a:custGeom>
              <a:avLst/>
              <a:gdLst/>
              <a:ahLst/>
              <a:cxnLst/>
              <a:rect l="l" t="t" r="r" b="b"/>
              <a:pathLst>
                <a:path w="521334" h="325755">
                  <a:moveTo>
                    <a:pt x="520915" y="0"/>
                  </a:moveTo>
                  <a:lnTo>
                    <a:pt x="0" y="0"/>
                  </a:lnTo>
                  <a:lnTo>
                    <a:pt x="0" y="195338"/>
                  </a:lnTo>
                  <a:lnTo>
                    <a:pt x="0" y="325577"/>
                  </a:lnTo>
                  <a:lnTo>
                    <a:pt x="520915" y="325577"/>
                  </a:lnTo>
                  <a:lnTo>
                    <a:pt x="520915" y="195338"/>
                  </a:lnTo>
                  <a:lnTo>
                    <a:pt x="520915" y="0"/>
                  </a:lnTo>
                  <a:close/>
                </a:path>
              </a:pathLst>
            </a:custGeom>
            <a:solidFill>
              <a:srgbClr val="FBBA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65086" y="2662656"/>
              <a:ext cx="521334" cy="325755"/>
            </a:xfrm>
            <a:custGeom>
              <a:avLst/>
              <a:gdLst/>
              <a:ahLst/>
              <a:cxnLst/>
              <a:rect l="l" t="t" r="r" b="b"/>
              <a:pathLst>
                <a:path w="521334" h="325755">
                  <a:moveTo>
                    <a:pt x="0" y="0"/>
                  </a:moveTo>
                  <a:lnTo>
                    <a:pt x="520924" y="0"/>
                  </a:lnTo>
                  <a:lnTo>
                    <a:pt x="520924" y="325577"/>
                  </a:lnTo>
                  <a:lnTo>
                    <a:pt x="0" y="325577"/>
                  </a:lnTo>
                  <a:lnTo>
                    <a:pt x="0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99973" y="2857993"/>
              <a:ext cx="521334" cy="325755"/>
            </a:xfrm>
            <a:custGeom>
              <a:avLst/>
              <a:gdLst/>
              <a:ahLst/>
              <a:cxnLst/>
              <a:rect l="l" t="t" r="r" b="b"/>
              <a:pathLst>
                <a:path w="521334" h="325755">
                  <a:moveTo>
                    <a:pt x="520924" y="0"/>
                  </a:moveTo>
                  <a:lnTo>
                    <a:pt x="0" y="0"/>
                  </a:lnTo>
                  <a:lnTo>
                    <a:pt x="0" y="325578"/>
                  </a:lnTo>
                  <a:lnTo>
                    <a:pt x="520924" y="325578"/>
                  </a:lnTo>
                  <a:lnTo>
                    <a:pt x="520924" y="0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99973" y="2857995"/>
              <a:ext cx="521334" cy="325755"/>
            </a:xfrm>
            <a:custGeom>
              <a:avLst/>
              <a:gdLst/>
              <a:ahLst/>
              <a:cxnLst/>
              <a:rect l="l" t="t" r="r" b="b"/>
              <a:pathLst>
                <a:path w="521334" h="325755">
                  <a:moveTo>
                    <a:pt x="0" y="0"/>
                  </a:moveTo>
                  <a:lnTo>
                    <a:pt x="520924" y="0"/>
                  </a:lnTo>
                  <a:lnTo>
                    <a:pt x="520924" y="325577"/>
                  </a:lnTo>
                  <a:lnTo>
                    <a:pt x="0" y="325577"/>
                  </a:lnTo>
                  <a:lnTo>
                    <a:pt x="0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75987" y="2880677"/>
              <a:ext cx="1405890" cy="563880"/>
            </a:xfrm>
            <a:custGeom>
              <a:avLst/>
              <a:gdLst/>
              <a:ahLst/>
              <a:cxnLst/>
              <a:rect l="l" t="t" r="r" b="b"/>
              <a:pathLst>
                <a:path w="1405889" h="563879">
                  <a:moveTo>
                    <a:pt x="1374462" y="37720"/>
                  </a:moveTo>
                  <a:lnTo>
                    <a:pt x="1273949" y="40017"/>
                  </a:lnTo>
                  <a:lnTo>
                    <a:pt x="1143673" y="48742"/>
                  </a:lnTo>
                  <a:lnTo>
                    <a:pt x="1015441" y="62826"/>
                  </a:lnTo>
                  <a:lnTo>
                    <a:pt x="890295" y="81876"/>
                  </a:lnTo>
                  <a:lnTo>
                    <a:pt x="769238" y="105524"/>
                  </a:lnTo>
                  <a:lnTo>
                    <a:pt x="653313" y="133375"/>
                  </a:lnTo>
                  <a:lnTo>
                    <a:pt x="543572" y="165036"/>
                  </a:lnTo>
                  <a:lnTo>
                    <a:pt x="491299" y="182194"/>
                  </a:lnTo>
                  <a:lnTo>
                    <a:pt x="440931" y="200164"/>
                  </a:lnTo>
                  <a:lnTo>
                    <a:pt x="392620" y="218909"/>
                  </a:lnTo>
                  <a:lnTo>
                    <a:pt x="346468" y="238379"/>
                  </a:lnTo>
                  <a:lnTo>
                    <a:pt x="302615" y="258533"/>
                  </a:lnTo>
                  <a:lnTo>
                    <a:pt x="261188" y="279323"/>
                  </a:lnTo>
                  <a:lnTo>
                    <a:pt x="222300" y="300697"/>
                  </a:lnTo>
                  <a:lnTo>
                    <a:pt x="186093" y="322618"/>
                  </a:lnTo>
                  <a:lnTo>
                    <a:pt x="152679" y="345046"/>
                  </a:lnTo>
                  <a:lnTo>
                    <a:pt x="122199" y="367944"/>
                  </a:lnTo>
                  <a:lnTo>
                    <a:pt x="70523" y="415010"/>
                  </a:lnTo>
                  <a:lnTo>
                    <a:pt x="32118" y="463537"/>
                  </a:lnTo>
                  <a:lnTo>
                    <a:pt x="8305" y="512787"/>
                  </a:lnTo>
                  <a:lnTo>
                    <a:pt x="0" y="562914"/>
                  </a:lnTo>
                  <a:lnTo>
                    <a:pt x="10807" y="563816"/>
                  </a:lnTo>
                  <a:lnTo>
                    <a:pt x="12769" y="540245"/>
                  </a:lnTo>
                  <a:lnTo>
                    <a:pt x="12839" y="539407"/>
                  </a:lnTo>
                  <a:lnTo>
                    <a:pt x="18522" y="516636"/>
                  </a:lnTo>
                  <a:lnTo>
                    <a:pt x="18707" y="515886"/>
                  </a:lnTo>
                  <a:lnTo>
                    <a:pt x="28308" y="492366"/>
                  </a:lnTo>
                  <a:lnTo>
                    <a:pt x="41579" y="468858"/>
                  </a:lnTo>
                  <a:lnTo>
                    <a:pt x="78714" y="422135"/>
                  </a:lnTo>
                  <a:lnTo>
                    <a:pt x="129235" y="376224"/>
                  </a:lnTo>
                  <a:lnTo>
                    <a:pt x="192138" y="331635"/>
                  </a:lnTo>
                  <a:lnTo>
                    <a:pt x="227926" y="309981"/>
                  </a:lnTo>
                  <a:lnTo>
                    <a:pt x="266407" y="288836"/>
                  </a:lnTo>
                  <a:lnTo>
                    <a:pt x="307479" y="268236"/>
                  </a:lnTo>
                  <a:lnTo>
                    <a:pt x="351002" y="248246"/>
                  </a:lnTo>
                  <a:lnTo>
                    <a:pt x="396836" y="228917"/>
                  </a:lnTo>
                  <a:lnTo>
                    <a:pt x="444855" y="210286"/>
                  </a:lnTo>
                  <a:lnTo>
                    <a:pt x="494944" y="192417"/>
                  </a:lnTo>
                  <a:lnTo>
                    <a:pt x="546963" y="175348"/>
                  </a:lnTo>
                  <a:lnTo>
                    <a:pt x="656310" y="143802"/>
                  </a:lnTo>
                  <a:lnTo>
                    <a:pt x="771778" y="116077"/>
                  </a:lnTo>
                  <a:lnTo>
                    <a:pt x="892378" y="92532"/>
                  </a:lnTo>
                  <a:lnTo>
                    <a:pt x="1017079" y="73558"/>
                  </a:lnTo>
                  <a:lnTo>
                    <a:pt x="1144854" y="59524"/>
                  </a:lnTo>
                  <a:lnTo>
                    <a:pt x="1274673" y="50838"/>
                  </a:lnTo>
                  <a:lnTo>
                    <a:pt x="1374706" y="48563"/>
                  </a:lnTo>
                  <a:lnTo>
                    <a:pt x="1383879" y="42930"/>
                  </a:lnTo>
                  <a:lnTo>
                    <a:pt x="1374462" y="37720"/>
                  </a:lnTo>
                  <a:close/>
                </a:path>
                <a:path w="1405889" h="563879">
                  <a:moveTo>
                    <a:pt x="12839" y="539407"/>
                  </a:moveTo>
                  <a:lnTo>
                    <a:pt x="12700" y="540245"/>
                  </a:lnTo>
                  <a:lnTo>
                    <a:pt x="12805" y="539817"/>
                  </a:lnTo>
                  <a:lnTo>
                    <a:pt x="12839" y="539407"/>
                  </a:lnTo>
                  <a:close/>
                </a:path>
                <a:path w="1405889" h="563879">
                  <a:moveTo>
                    <a:pt x="12805" y="539817"/>
                  </a:moveTo>
                  <a:lnTo>
                    <a:pt x="12700" y="540245"/>
                  </a:lnTo>
                  <a:lnTo>
                    <a:pt x="12805" y="539817"/>
                  </a:lnTo>
                  <a:close/>
                </a:path>
                <a:path w="1405889" h="563879">
                  <a:moveTo>
                    <a:pt x="12906" y="539407"/>
                  </a:moveTo>
                  <a:lnTo>
                    <a:pt x="12805" y="539817"/>
                  </a:lnTo>
                  <a:lnTo>
                    <a:pt x="12906" y="539407"/>
                  </a:lnTo>
                  <a:close/>
                </a:path>
                <a:path w="1405889" h="563879">
                  <a:moveTo>
                    <a:pt x="18707" y="515886"/>
                  </a:moveTo>
                  <a:lnTo>
                    <a:pt x="18465" y="516636"/>
                  </a:lnTo>
                  <a:lnTo>
                    <a:pt x="18610" y="516280"/>
                  </a:lnTo>
                  <a:lnTo>
                    <a:pt x="18707" y="515886"/>
                  </a:lnTo>
                  <a:close/>
                </a:path>
                <a:path w="1405889" h="563879">
                  <a:moveTo>
                    <a:pt x="18610" y="516280"/>
                  </a:moveTo>
                  <a:lnTo>
                    <a:pt x="18465" y="516636"/>
                  </a:lnTo>
                  <a:lnTo>
                    <a:pt x="18610" y="516280"/>
                  </a:lnTo>
                  <a:close/>
                </a:path>
                <a:path w="1405889" h="563879">
                  <a:moveTo>
                    <a:pt x="18769" y="515886"/>
                  </a:moveTo>
                  <a:lnTo>
                    <a:pt x="18610" y="516280"/>
                  </a:lnTo>
                  <a:lnTo>
                    <a:pt x="18769" y="515886"/>
                  </a:lnTo>
                  <a:close/>
                </a:path>
                <a:path w="1405889" h="563879">
                  <a:moveTo>
                    <a:pt x="1396073" y="37261"/>
                  </a:moveTo>
                  <a:lnTo>
                    <a:pt x="1394523" y="37261"/>
                  </a:lnTo>
                  <a:lnTo>
                    <a:pt x="1394777" y="48107"/>
                  </a:lnTo>
                  <a:lnTo>
                    <a:pt x="1374706" y="48563"/>
                  </a:lnTo>
                  <a:lnTo>
                    <a:pt x="1325016" y="79082"/>
                  </a:lnTo>
                  <a:lnTo>
                    <a:pt x="1324228" y="82423"/>
                  </a:lnTo>
                  <a:lnTo>
                    <a:pt x="1327365" y="87528"/>
                  </a:lnTo>
                  <a:lnTo>
                    <a:pt x="1330705" y="88328"/>
                  </a:lnTo>
                  <a:lnTo>
                    <a:pt x="1405420" y="42430"/>
                  </a:lnTo>
                  <a:lnTo>
                    <a:pt x="1396073" y="37261"/>
                  </a:lnTo>
                  <a:close/>
                </a:path>
                <a:path w="1405889" h="563879">
                  <a:moveTo>
                    <a:pt x="1383879" y="42930"/>
                  </a:moveTo>
                  <a:lnTo>
                    <a:pt x="1374706" y="48563"/>
                  </a:lnTo>
                  <a:lnTo>
                    <a:pt x="1394777" y="48107"/>
                  </a:lnTo>
                  <a:lnTo>
                    <a:pt x="1394761" y="47434"/>
                  </a:lnTo>
                  <a:lnTo>
                    <a:pt x="1392021" y="47434"/>
                  </a:lnTo>
                  <a:lnTo>
                    <a:pt x="1383879" y="42930"/>
                  </a:lnTo>
                  <a:close/>
                </a:path>
                <a:path w="1405889" h="563879">
                  <a:moveTo>
                    <a:pt x="1391805" y="38061"/>
                  </a:moveTo>
                  <a:lnTo>
                    <a:pt x="1383879" y="42930"/>
                  </a:lnTo>
                  <a:lnTo>
                    <a:pt x="1392021" y="47434"/>
                  </a:lnTo>
                  <a:lnTo>
                    <a:pt x="1391805" y="38061"/>
                  </a:lnTo>
                  <a:close/>
                </a:path>
                <a:path w="1405889" h="563879">
                  <a:moveTo>
                    <a:pt x="1394542" y="38061"/>
                  </a:moveTo>
                  <a:lnTo>
                    <a:pt x="1391805" y="38061"/>
                  </a:lnTo>
                  <a:lnTo>
                    <a:pt x="1392021" y="47434"/>
                  </a:lnTo>
                  <a:lnTo>
                    <a:pt x="1394761" y="47434"/>
                  </a:lnTo>
                  <a:lnTo>
                    <a:pt x="1394542" y="38061"/>
                  </a:lnTo>
                  <a:close/>
                </a:path>
                <a:path w="1405889" h="563879">
                  <a:moveTo>
                    <a:pt x="1394523" y="37261"/>
                  </a:moveTo>
                  <a:lnTo>
                    <a:pt x="1374462" y="37720"/>
                  </a:lnTo>
                  <a:lnTo>
                    <a:pt x="1383879" y="42930"/>
                  </a:lnTo>
                  <a:lnTo>
                    <a:pt x="1391805" y="38061"/>
                  </a:lnTo>
                  <a:lnTo>
                    <a:pt x="1394542" y="38061"/>
                  </a:lnTo>
                  <a:lnTo>
                    <a:pt x="1394523" y="37261"/>
                  </a:lnTo>
                  <a:close/>
                </a:path>
                <a:path w="1405889" h="563879">
                  <a:moveTo>
                    <a:pt x="1328686" y="0"/>
                  </a:moveTo>
                  <a:lnTo>
                    <a:pt x="1325384" y="939"/>
                  </a:lnTo>
                  <a:lnTo>
                    <a:pt x="1322489" y="6184"/>
                  </a:lnTo>
                  <a:lnTo>
                    <a:pt x="1323428" y="9486"/>
                  </a:lnTo>
                  <a:lnTo>
                    <a:pt x="1374462" y="37720"/>
                  </a:lnTo>
                  <a:lnTo>
                    <a:pt x="1394523" y="37261"/>
                  </a:lnTo>
                  <a:lnTo>
                    <a:pt x="1396073" y="37261"/>
                  </a:lnTo>
                  <a:lnTo>
                    <a:pt x="132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57497" y="3266703"/>
              <a:ext cx="5039995" cy="890269"/>
            </a:xfrm>
            <a:custGeom>
              <a:avLst/>
              <a:gdLst/>
              <a:ahLst/>
              <a:cxnLst/>
              <a:rect l="l" t="t" r="r" b="b"/>
              <a:pathLst>
                <a:path w="5039995" h="890270">
                  <a:moveTo>
                    <a:pt x="0" y="890012"/>
                  </a:moveTo>
                  <a:lnTo>
                    <a:pt x="29674" y="865563"/>
                  </a:lnTo>
                  <a:lnTo>
                    <a:pt x="65796" y="840539"/>
                  </a:lnTo>
                  <a:lnTo>
                    <a:pt x="108160" y="814995"/>
                  </a:lnTo>
                  <a:lnTo>
                    <a:pt x="156559" y="788985"/>
                  </a:lnTo>
                  <a:lnTo>
                    <a:pt x="210786" y="762563"/>
                  </a:lnTo>
                  <a:lnTo>
                    <a:pt x="270635" y="735782"/>
                  </a:lnTo>
                  <a:lnTo>
                    <a:pt x="335899" y="708697"/>
                  </a:lnTo>
                  <a:lnTo>
                    <a:pt x="406372" y="681361"/>
                  </a:lnTo>
                  <a:lnTo>
                    <a:pt x="443497" y="667617"/>
                  </a:lnTo>
                  <a:lnTo>
                    <a:pt x="481846" y="653830"/>
                  </a:lnTo>
                  <a:lnTo>
                    <a:pt x="521395" y="640007"/>
                  </a:lnTo>
                  <a:lnTo>
                    <a:pt x="562116" y="626156"/>
                  </a:lnTo>
                  <a:lnTo>
                    <a:pt x="603984" y="612283"/>
                  </a:lnTo>
                  <a:lnTo>
                    <a:pt x="646974" y="598395"/>
                  </a:lnTo>
                  <a:lnTo>
                    <a:pt x="691060" y="584498"/>
                  </a:lnTo>
                  <a:lnTo>
                    <a:pt x="736215" y="570599"/>
                  </a:lnTo>
                  <a:lnTo>
                    <a:pt x="782413" y="556706"/>
                  </a:lnTo>
                  <a:lnTo>
                    <a:pt x="829630" y="542824"/>
                  </a:lnTo>
                  <a:lnTo>
                    <a:pt x="877839" y="528960"/>
                  </a:lnTo>
                  <a:lnTo>
                    <a:pt x="927015" y="515122"/>
                  </a:lnTo>
                  <a:lnTo>
                    <a:pt x="977131" y="501316"/>
                  </a:lnTo>
                  <a:lnTo>
                    <a:pt x="1028162" y="487549"/>
                  </a:lnTo>
                  <a:lnTo>
                    <a:pt x="1080081" y="473827"/>
                  </a:lnTo>
                  <a:lnTo>
                    <a:pt x="1132864" y="460158"/>
                  </a:lnTo>
                  <a:lnTo>
                    <a:pt x="1186484" y="446548"/>
                  </a:lnTo>
                  <a:lnTo>
                    <a:pt x="1240916" y="433003"/>
                  </a:lnTo>
                  <a:lnTo>
                    <a:pt x="1296133" y="419531"/>
                  </a:lnTo>
                  <a:lnTo>
                    <a:pt x="1352109" y="406139"/>
                  </a:lnTo>
                  <a:lnTo>
                    <a:pt x="1408820" y="392832"/>
                  </a:lnTo>
                  <a:lnTo>
                    <a:pt x="1466239" y="379619"/>
                  </a:lnTo>
                  <a:lnTo>
                    <a:pt x="1524340" y="366505"/>
                  </a:lnTo>
                  <a:lnTo>
                    <a:pt x="1583098" y="353497"/>
                  </a:lnTo>
                  <a:lnTo>
                    <a:pt x="1642486" y="340603"/>
                  </a:lnTo>
                  <a:lnTo>
                    <a:pt x="1702479" y="327828"/>
                  </a:lnTo>
                  <a:lnTo>
                    <a:pt x="1763051" y="315180"/>
                  </a:lnTo>
                  <a:lnTo>
                    <a:pt x="1824176" y="302665"/>
                  </a:lnTo>
                  <a:lnTo>
                    <a:pt x="1885829" y="290291"/>
                  </a:lnTo>
                  <a:lnTo>
                    <a:pt x="1947983" y="278063"/>
                  </a:lnTo>
                  <a:lnTo>
                    <a:pt x="2010613" y="265989"/>
                  </a:lnTo>
                  <a:lnTo>
                    <a:pt x="2073692" y="254076"/>
                  </a:lnTo>
                  <a:lnTo>
                    <a:pt x="2137196" y="242330"/>
                  </a:lnTo>
                  <a:lnTo>
                    <a:pt x="2201098" y="230757"/>
                  </a:lnTo>
                  <a:lnTo>
                    <a:pt x="2265372" y="219365"/>
                  </a:lnTo>
                  <a:lnTo>
                    <a:pt x="2329993" y="208161"/>
                  </a:lnTo>
                  <a:lnTo>
                    <a:pt x="2394934" y="197151"/>
                  </a:lnTo>
                  <a:lnTo>
                    <a:pt x="2460171" y="186342"/>
                  </a:lnTo>
                  <a:lnTo>
                    <a:pt x="2525676" y="175740"/>
                  </a:lnTo>
                  <a:lnTo>
                    <a:pt x="2591425" y="165353"/>
                  </a:lnTo>
                  <a:lnTo>
                    <a:pt x="2657391" y="155188"/>
                  </a:lnTo>
                  <a:lnTo>
                    <a:pt x="2723549" y="145250"/>
                  </a:lnTo>
                  <a:lnTo>
                    <a:pt x="2789872" y="135547"/>
                  </a:lnTo>
                  <a:lnTo>
                    <a:pt x="2856336" y="126085"/>
                  </a:lnTo>
                  <a:lnTo>
                    <a:pt x="2922913" y="116872"/>
                  </a:lnTo>
                  <a:lnTo>
                    <a:pt x="2989579" y="107914"/>
                  </a:lnTo>
                  <a:lnTo>
                    <a:pt x="3070639" y="97388"/>
                  </a:lnTo>
                  <a:lnTo>
                    <a:pt x="3150631" y="87405"/>
                  </a:lnTo>
                  <a:lnTo>
                    <a:pt x="3229517" y="77965"/>
                  </a:lnTo>
                  <a:lnTo>
                    <a:pt x="3307259" y="69068"/>
                  </a:lnTo>
                  <a:lnTo>
                    <a:pt x="3383819" y="60713"/>
                  </a:lnTo>
                  <a:lnTo>
                    <a:pt x="3459158" y="52898"/>
                  </a:lnTo>
                  <a:lnTo>
                    <a:pt x="3533238" y="45625"/>
                  </a:lnTo>
                  <a:lnTo>
                    <a:pt x="3606021" y="38891"/>
                  </a:lnTo>
                  <a:lnTo>
                    <a:pt x="3677470" y="32697"/>
                  </a:lnTo>
                  <a:lnTo>
                    <a:pt x="3747545" y="27042"/>
                  </a:lnTo>
                  <a:lnTo>
                    <a:pt x="3816208" y="21924"/>
                  </a:lnTo>
                  <a:lnTo>
                    <a:pt x="3883422" y="17345"/>
                  </a:lnTo>
                  <a:lnTo>
                    <a:pt x="3949147" y="13303"/>
                  </a:lnTo>
                  <a:lnTo>
                    <a:pt x="4013347" y="9797"/>
                  </a:lnTo>
                  <a:lnTo>
                    <a:pt x="4075982" y="6828"/>
                  </a:lnTo>
                  <a:lnTo>
                    <a:pt x="4137015" y="4394"/>
                  </a:lnTo>
                  <a:lnTo>
                    <a:pt x="4196407" y="2494"/>
                  </a:lnTo>
                  <a:lnTo>
                    <a:pt x="4254120" y="1129"/>
                  </a:lnTo>
                  <a:lnTo>
                    <a:pt x="4310116" y="298"/>
                  </a:lnTo>
                  <a:lnTo>
                    <a:pt x="4364356" y="0"/>
                  </a:lnTo>
                  <a:lnTo>
                    <a:pt x="4416803" y="234"/>
                  </a:lnTo>
                  <a:lnTo>
                    <a:pt x="4467419" y="1000"/>
                  </a:lnTo>
                  <a:lnTo>
                    <a:pt x="4516164" y="2297"/>
                  </a:lnTo>
                  <a:lnTo>
                    <a:pt x="4563001" y="4126"/>
                  </a:lnTo>
                  <a:lnTo>
                    <a:pt x="4607892" y="6484"/>
                  </a:lnTo>
                  <a:lnTo>
                    <a:pt x="4650799" y="9372"/>
                  </a:lnTo>
                  <a:lnTo>
                    <a:pt x="4691682" y="12790"/>
                  </a:lnTo>
                  <a:lnTo>
                    <a:pt x="4730505" y="16735"/>
                  </a:lnTo>
                  <a:lnTo>
                    <a:pt x="4801815" y="26210"/>
                  </a:lnTo>
                  <a:lnTo>
                    <a:pt x="4864423" y="37791"/>
                  </a:lnTo>
                  <a:lnTo>
                    <a:pt x="4918023" y="51475"/>
                  </a:lnTo>
                  <a:lnTo>
                    <a:pt x="4962310" y="67256"/>
                  </a:lnTo>
                  <a:lnTo>
                    <a:pt x="4996978" y="85131"/>
                  </a:lnTo>
                  <a:lnTo>
                    <a:pt x="5030276" y="115857"/>
                  </a:lnTo>
                  <a:lnTo>
                    <a:pt x="5036234" y="127141"/>
                  </a:lnTo>
                  <a:lnTo>
                    <a:pt x="5039559" y="138944"/>
                  </a:lnTo>
                </a:path>
              </a:pathLst>
            </a:custGeom>
            <a:ln w="488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4972666" y="1160926"/>
          <a:ext cx="3648075" cy="6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533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0BCFE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45"/>
                        </a:lnSpc>
                        <a:spcBef>
                          <a:spcPts val="295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Threads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solidFill>
                      <a:srgbClr val="EFE6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A0BCF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solidFill>
                      <a:srgbClr val="EFE6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B w="9525">
                      <a:solidFill>
                        <a:srgbClr val="A0BCFE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78105">
                        <a:lnSpc>
                          <a:spcPts val="1145"/>
                        </a:lnSpc>
                        <a:spcBef>
                          <a:spcPts val="29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Windows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B w="9525">
                      <a:solidFill>
                        <a:srgbClr val="A0BCF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22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0BCFE"/>
                      </a:solidFill>
                      <a:prstDash val="solid"/>
                    </a:lnR>
                    <a:lnB w="9525">
                      <a:solidFill>
                        <a:srgbClr val="A0BCF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8105">
                        <a:lnSpc>
                          <a:spcPts val="92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Spaces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 cap="flat" cmpd="sng" algn="ctr">
                      <a:solidFill>
                        <a:srgbClr val="A0B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B w="9525">
                      <a:solidFill>
                        <a:srgbClr val="A0BCFE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B w="9525">
                      <a:solidFill>
                        <a:srgbClr val="A0BCF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solidFill>
                      <a:srgbClr val="EFE6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solidFill>
                      <a:srgbClr val="EF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51">
                <a:tc gridSpan="3">
                  <a:txBody>
                    <a:bodyPr/>
                    <a:lstStyle/>
                    <a:p>
                      <a:pPr marL="78105">
                        <a:lnSpc>
                          <a:spcPts val="122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Processes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80010">
                        <a:lnSpc>
                          <a:spcPts val="122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Files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>
                      <a:solidFill>
                        <a:srgbClr val="A0BCFE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122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Sockets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A0BCFE"/>
                      </a:solidFill>
                      <a:prstDash val="solid"/>
                    </a:lnL>
                    <a:lnR w="9525">
                      <a:solidFill>
                        <a:srgbClr val="A0BCFE"/>
                      </a:solidFill>
                      <a:prstDash val="solid"/>
                    </a:lnR>
                    <a:lnT w="9525" cap="flat" cmpd="sng" algn="ctr">
                      <a:solidFill>
                        <a:srgbClr val="A0B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BCFE"/>
                      </a:solidFill>
                      <a:prstDash val="solid"/>
                    </a:lnB>
                    <a:solidFill>
                      <a:srgbClr val="EFE6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7594383" y="3013510"/>
            <a:ext cx="89217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35"/>
              </a:spcBef>
            </a:pPr>
            <a:r>
              <a:rPr sz="1500" spc="20" dirty="0">
                <a:latin typeface="Arial"/>
                <a:cs typeface="Arial"/>
              </a:rPr>
              <a:t>P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spc="1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t</a:t>
            </a:r>
            <a:r>
              <a:rPr sz="1500" spc="15" dirty="0">
                <a:latin typeface="Arial"/>
                <a:cs typeface="Arial"/>
              </a:rPr>
              <a:t>ec</a:t>
            </a:r>
            <a:r>
              <a:rPr sz="1500" spc="5" dirty="0">
                <a:latin typeface="Arial"/>
                <a:cs typeface="Arial"/>
              </a:rPr>
              <a:t>ti</a:t>
            </a:r>
            <a:r>
              <a:rPr sz="1500" spc="1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n  </a:t>
            </a:r>
            <a:r>
              <a:rPr sz="1500" spc="15" dirty="0">
                <a:latin typeface="Arial"/>
                <a:cs typeface="Arial"/>
              </a:rPr>
              <a:t>Boundary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72087" y="3834726"/>
            <a:ext cx="586105" cy="455930"/>
          </a:xfrm>
          <a:custGeom>
            <a:avLst/>
            <a:gdLst/>
            <a:ahLst/>
            <a:cxnLst/>
            <a:rect l="l" t="t" r="r" b="b"/>
            <a:pathLst>
              <a:path w="586104" h="455929">
                <a:moveTo>
                  <a:pt x="0" y="0"/>
                </a:moveTo>
                <a:lnTo>
                  <a:pt x="586039" y="0"/>
                </a:lnTo>
                <a:lnTo>
                  <a:pt x="586039" y="455808"/>
                </a:lnTo>
                <a:lnTo>
                  <a:pt x="0" y="455808"/>
                </a:lnTo>
                <a:lnTo>
                  <a:pt x="0" y="0"/>
                </a:lnTo>
                <a:close/>
              </a:path>
            </a:pathLst>
          </a:custGeom>
          <a:ln w="10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280609" y="3860013"/>
            <a:ext cx="38163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latin typeface="Arial"/>
                <a:cs typeface="Arial"/>
              </a:rPr>
              <a:t>Ctrlr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255039" y="2988233"/>
            <a:ext cx="1965960" cy="2800350"/>
            <a:chOff x="4255039" y="2988233"/>
            <a:chExt cx="1965960" cy="2800350"/>
          </a:xfrm>
        </p:grpSpPr>
        <p:sp>
          <p:nvSpPr>
            <p:cNvPr id="58" name="object 58"/>
            <p:cNvSpPr/>
            <p:nvPr/>
          </p:nvSpPr>
          <p:spPr>
            <a:xfrm>
              <a:off x="4911598" y="4290517"/>
              <a:ext cx="1172210" cy="651510"/>
            </a:xfrm>
            <a:custGeom>
              <a:avLst/>
              <a:gdLst/>
              <a:ahLst/>
              <a:cxnLst/>
              <a:rect l="l" t="t" r="r" b="b"/>
              <a:pathLst>
                <a:path w="1172210" h="651510">
                  <a:moveTo>
                    <a:pt x="1172133" y="455841"/>
                  </a:moveTo>
                  <a:lnTo>
                    <a:pt x="1162812" y="450405"/>
                  </a:lnTo>
                  <a:lnTo>
                    <a:pt x="1096391" y="411657"/>
                  </a:lnTo>
                  <a:lnTo>
                    <a:pt x="1093063" y="412534"/>
                  </a:lnTo>
                  <a:lnTo>
                    <a:pt x="1090053" y="417703"/>
                  </a:lnTo>
                  <a:lnTo>
                    <a:pt x="1090917" y="421030"/>
                  </a:lnTo>
                  <a:lnTo>
                    <a:pt x="1141272" y="450405"/>
                  </a:lnTo>
                  <a:lnTo>
                    <a:pt x="1150594" y="455828"/>
                  </a:lnTo>
                  <a:lnTo>
                    <a:pt x="1158608" y="460514"/>
                  </a:lnTo>
                  <a:lnTo>
                    <a:pt x="1150581" y="455841"/>
                  </a:lnTo>
                  <a:lnTo>
                    <a:pt x="1141272" y="461264"/>
                  </a:lnTo>
                  <a:lnTo>
                    <a:pt x="1090917" y="490639"/>
                  </a:lnTo>
                  <a:lnTo>
                    <a:pt x="1090053" y="493966"/>
                  </a:lnTo>
                  <a:lnTo>
                    <a:pt x="1093063" y="499135"/>
                  </a:lnTo>
                  <a:lnTo>
                    <a:pt x="1096391" y="500011"/>
                  </a:lnTo>
                  <a:lnTo>
                    <a:pt x="1162824" y="461264"/>
                  </a:lnTo>
                  <a:lnTo>
                    <a:pt x="1172133" y="455841"/>
                  </a:lnTo>
                  <a:close/>
                </a:path>
                <a:path w="1172210" h="651510">
                  <a:moveTo>
                    <a:pt x="1172133" y="195376"/>
                  </a:moveTo>
                  <a:lnTo>
                    <a:pt x="1162812" y="189941"/>
                  </a:lnTo>
                  <a:lnTo>
                    <a:pt x="1096391" y="151193"/>
                  </a:lnTo>
                  <a:lnTo>
                    <a:pt x="1093063" y="152069"/>
                  </a:lnTo>
                  <a:lnTo>
                    <a:pt x="1090053" y="157238"/>
                  </a:lnTo>
                  <a:lnTo>
                    <a:pt x="1090917" y="160566"/>
                  </a:lnTo>
                  <a:lnTo>
                    <a:pt x="1141272" y="189941"/>
                  </a:lnTo>
                  <a:lnTo>
                    <a:pt x="616889" y="189941"/>
                  </a:lnTo>
                  <a:lnTo>
                    <a:pt x="667245" y="160566"/>
                  </a:lnTo>
                  <a:lnTo>
                    <a:pt x="668121" y="157238"/>
                  </a:lnTo>
                  <a:lnTo>
                    <a:pt x="665099" y="152069"/>
                  </a:lnTo>
                  <a:lnTo>
                    <a:pt x="661784" y="151193"/>
                  </a:lnTo>
                  <a:lnTo>
                    <a:pt x="591477" y="192201"/>
                  </a:lnTo>
                  <a:lnTo>
                    <a:pt x="591489" y="30835"/>
                  </a:lnTo>
                  <a:lnTo>
                    <a:pt x="620877" y="81203"/>
                  </a:lnTo>
                  <a:lnTo>
                    <a:pt x="624192" y="82080"/>
                  </a:lnTo>
                  <a:lnTo>
                    <a:pt x="629373" y="79057"/>
                  </a:lnTo>
                  <a:lnTo>
                    <a:pt x="630250" y="75742"/>
                  </a:lnTo>
                  <a:lnTo>
                    <a:pt x="592340" y="10769"/>
                  </a:lnTo>
                  <a:lnTo>
                    <a:pt x="586066" y="0"/>
                  </a:lnTo>
                  <a:lnTo>
                    <a:pt x="541883" y="75742"/>
                  </a:lnTo>
                  <a:lnTo>
                    <a:pt x="542759" y="79057"/>
                  </a:lnTo>
                  <a:lnTo>
                    <a:pt x="547941" y="82080"/>
                  </a:lnTo>
                  <a:lnTo>
                    <a:pt x="551256" y="81203"/>
                  </a:lnTo>
                  <a:lnTo>
                    <a:pt x="580631" y="30835"/>
                  </a:lnTo>
                  <a:lnTo>
                    <a:pt x="580644" y="10769"/>
                  </a:lnTo>
                  <a:lnTo>
                    <a:pt x="580644" y="30835"/>
                  </a:lnTo>
                  <a:lnTo>
                    <a:pt x="580644" y="257314"/>
                  </a:lnTo>
                  <a:lnTo>
                    <a:pt x="576795" y="255066"/>
                  </a:lnTo>
                  <a:lnTo>
                    <a:pt x="510349" y="216306"/>
                  </a:lnTo>
                  <a:lnTo>
                    <a:pt x="507034" y="217182"/>
                  </a:lnTo>
                  <a:lnTo>
                    <a:pt x="504012" y="222351"/>
                  </a:lnTo>
                  <a:lnTo>
                    <a:pt x="504888" y="225679"/>
                  </a:lnTo>
                  <a:lnTo>
                    <a:pt x="555256" y="255066"/>
                  </a:lnTo>
                  <a:lnTo>
                    <a:pt x="30822" y="255066"/>
                  </a:lnTo>
                  <a:lnTo>
                    <a:pt x="81203" y="225679"/>
                  </a:lnTo>
                  <a:lnTo>
                    <a:pt x="82080" y="222351"/>
                  </a:lnTo>
                  <a:lnTo>
                    <a:pt x="79057" y="217182"/>
                  </a:lnTo>
                  <a:lnTo>
                    <a:pt x="75742" y="216306"/>
                  </a:lnTo>
                  <a:lnTo>
                    <a:pt x="0" y="260489"/>
                  </a:lnTo>
                  <a:lnTo>
                    <a:pt x="75742" y="304673"/>
                  </a:lnTo>
                  <a:lnTo>
                    <a:pt x="79057" y="303796"/>
                  </a:lnTo>
                  <a:lnTo>
                    <a:pt x="82080" y="298615"/>
                  </a:lnTo>
                  <a:lnTo>
                    <a:pt x="81203" y="295300"/>
                  </a:lnTo>
                  <a:lnTo>
                    <a:pt x="30822" y="265912"/>
                  </a:lnTo>
                  <a:lnTo>
                    <a:pt x="555256" y="265912"/>
                  </a:lnTo>
                  <a:lnTo>
                    <a:pt x="504888" y="295300"/>
                  </a:lnTo>
                  <a:lnTo>
                    <a:pt x="504012" y="298615"/>
                  </a:lnTo>
                  <a:lnTo>
                    <a:pt x="507022" y="303796"/>
                  </a:lnTo>
                  <a:lnTo>
                    <a:pt x="510349" y="304673"/>
                  </a:lnTo>
                  <a:lnTo>
                    <a:pt x="576795" y="265912"/>
                  </a:lnTo>
                  <a:lnTo>
                    <a:pt x="580644" y="263677"/>
                  </a:lnTo>
                  <a:lnTo>
                    <a:pt x="580644" y="620382"/>
                  </a:lnTo>
                  <a:lnTo>
                    <a:pt x="551256" y="570001"/>
                  </a:lnTo>
                  <a:lnTo>
                    <a:pt x="547941" y="569125"/>
                  </a:lnTo>
                  <a:lnTo>
                    <a:pt x="542759" y="572147"/>
                  </a:lnTo>
                  <a:lnTo>
                    <a:pt x="541883" y="575462"/>
                  </a:lnTo>
                  <a:lnTo>
                    <a:pt x="586066" y="651205"/>
                  </a:lnTo>
                  <a:lnTo>
                    <a:pt x="592340" y="640435"/>
                  </a:lnTo>
                  <a:lnTo>
                    <a:pt x="630250" y="575462"/>
                  </a:lnTo>
                  <a:lnTo>
                    <a:pt x="629373" y="572147"/>
                  </a:lnTo>
                  <a:lnTo>
                    <a:pt x="624192" y="569125"/>
                  </a:lnTo>
                  <a:lnTo>
                    <a:pt x="620877" y="570001"/>
                  </a:lnTo>
                  <a:lnTo>
                    <a:pt x="591489" y="620382"/>
                  </a:lnTo>
                  <a:lnTo>
                    <a:pt x="586066" y="629678"/>
                  </a:lnTo>
                  <a:lnTo>
                    <a:pt x="591477" y="620382"/>
                  </a:lnTo>
                  <a:lnTo>
                    <a:pt x="591477" y="459003"/>
                  </a:lnTo>
                  <a:lnTo>
                    <a:pt x="661784" y="500011"/>
                  </a:lnTo>
                  <a:lnTo>
                    <a:pt x="665099" y="499135"/>
                  </a:lnTo>
                  <a:lnTo>
                    <a:pt x="668121" y="493966"/>
                  </a:lnTo>
                  <a:lnTo>
                    <a:pt x="667245" y="490639"/>
                  </a:lnTo>
                  <a:lnTo>
                    <a:pt x="616889" y="461264"/>
                  </a:lnTo>
                  <a:lnTo>
                    <a:pt x="1141272" y="461264"/>
                  </a:lnTo>
                  <a:lnTo>
                    <a:pt x="1150569" y="455841"/>
                  </a:lnTo>
                  <a:lnTo>
                    <a:pt x="1141272" y="450405"/>
                  </a:lnTo>
                  <a:lnTo>
                    <a:pt x="616864" y="450405"/>
                  </a:lnTo>
                  <a:lnTo>
                    <a:pt x="667245" y="421030"/>
                  </a:lnTo>
                  <a:lnTo>
                    <a:pt x="668121" y="417703"/>
                  </a:lnTo>
                  <a:lnTo>
                    <a:pt x="665099" y="412521"/>
                  </a:lnTo>
                  <a:lnTo>
                    <a:pt x="661784" y="411657"/>
                  </a:lnTo>
                  <a:lnTo>
                    <a:pt x="607568" y="443280"/>
                  </a:lnTo>
                  <a:lnTo>
                    <a:pt x="607568" y="455828"/>
                  </a:lnTo>
                  <a:lnTo>
                    <a:pt x="599541" y="460514"/>
                  </a:lnTo>
                  <a:lnTo>
                    <a:pt x="607568" y="455828"/>
                  </a:lnTo>
                  <a:lnTo>
                    <a:pt x="607568" y="443280"/>
                  </a:lnTo>
                  <a:lnTo>
                    <a:pt x="591477" y="452666"/>
                  </a:lnTo>
                  <a:lnTo>
                    <a:pt x="591477" y="198564"/>
                  </a:lnTo>
                  <a:lnTo>
                    <a:pt x="661784" y="239547"/>
                  </a:lnTo>
                  <a:lnTo>
                    <a:pt x="665099" y="238683"/>
                  </a:lnTo>
                  <a:lnTo>
                    <a:pt x="668121" y="233502"/>
                  </a:lnTo>
                  <a:lnTo>
                    <a:pt x="667245" y="230174"/>
                  </a:lnTo>
                  <a:lnTo>
                    <a:pt x="616864" y="200799"/>
                  </a:lnTo>
                  <a:lnTo>
                    <a:pt x="1141285" y="200799"/>
                  </a:lnTo>
                  <a:lnTo>
                    <a:pt x="1090917" y="230174"/>
                  </a:lnTo>
                  <a:lnTo>
                    <a:pt x="1090053" y="233502"/>
                  </a:lnTo>
                  <a:lnTo>
                    <a:pt x="1093063" y="238683"/>
                  </a:lnTo>
                  <a:lnTo>
                    <a:pt x="1096391" y="239547"/>
                  </a:lnTo>
                  <a:lnTo>
                    <a:pt x="1162824" y="200799"/>
                  </a:lnTo>
                  <a:lnTo>
                    <a:pt x="1172133" y="195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37200" y="4941697"/>
              <a:ext cx="455930" cy="260985"/>
            </a:xfrm>
            <a:custGeom>
              <a:avLst/>
              <a:gdLst/>
              <a:ahLst/>
              <a:cxnLst/>
              <a:rect l="l" t="t" r="r" b="b"/>
              <a:pathLst>
                <a:path w="455929" h="260985">
                  <a:moveTo>
                    <a:pt x="0" y="0"/>
                  </a:moveTo>
                  <a:lnTo>
                    <a:pt x="455808" y="0"/>
                  </a:lnTo>
                  <a:lnTo>
                    <a:pt x="455808" y="260462"/>
                  </a:lnTo>
                  <a:lnTo>
                    <a:pt x="0" y="260462"/>
                  </a:lnTo>
                  <a:lnTo>
                    <a:pt x="0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53481" y="5202135"/>
              <a:ext cx="630555" cy="586105"/>
            </a:xfrm>
            <a:custGeom>
              <a:avLst/>
              <a:gdLst/>
              <a:ahLst/>
              <a:cxnLst/>
              <a:rect l="l" t="t" r="r" b="b"/>
              <a:pathLst>
                <a:path w="630554" h="586104">
                  <a:moveTo>
                    <a:pt x="630250" y="325602"/>
                  </a:moveTo>
                  <a:lnTo>
                    <a:pt x="620953" y="320179"/>
                  </a:lnTo>
                  <a:lnTo>
                    <a:pt x="554507" y="281419"/>
                  </a:lnTo>
                  <a:lnTo>
                    <a:pt x="551180" y="282295"/>
                  </a:lnTo>
                  <a:lnTo>
                    <a:pt x="548170" y="287477"/>
                  </a:lnTo>
                  <a:lnTo>
                    <a:pt x="549033" y="290791"/>
                  </a:lnTo>
                  <a:lnTo>
                    <a:pt x="599401" y="320179"/>
                  </a:lnTo>
                  <a:lnTo>
                    <a:pt x="74980" y="320179"/>
                  </a:lnTo>
                  <a:lnTo>
                    <a:pt x="125361" y="290791"/>
                  </a:lnTo>
                  <a:lnTo>
                    <a:pt x="126238" y="287477"/>
                  </a:lnTo>
                  <a:lnTo>
                    <a:pt x="123215" y="282295"/>
                  </a:lnTo>
                  <a:lnTo>
                    <a:pt x="119900" y="281419"/>
                  </a:lnTo>
                  <a:lnTo>
                    <a:pt x="49593" y="322440"/>
                  </a:lnTo>
                  <a:lnTo>
                    <a:pt x="49593" y="198551"/>
                  </a:lnTo>
                  <a:lnTo>
                    <a:pt x="119900" y="239547"/>
                  </a:lnTo>
                  <a:lnTo>
                    <a:pt x="123215" y="238671"/>
                  </a:lnTo>
                  <a:lnTo>
                    <a:pt x="126238" y="233502"/>
                  </a:lnTo>
                  <a:lnTo>
                    <a:pt x="125361" y="230174"/>
                  </a:lnTo>
                  <a:lnTo>
                    <a:pt x="75006" y="200799"/>
                  </a:lnTo>
                  <a:lnTo>
                    <a:pt x="599389" y="200799"/>
                  </a:lnTo>
                  <a:lnTo>
                    <a:pt x="608685" y="195376"/>
                  </a:lnTo>
                  <a:lnTo>
                    <a:pt x="599389" y="189941"/>
                  </a:lnTo>
                  <a:lnTo>
                    <a:pt x="75006" y="189941"/>
                  </a:lnTo>
                  <a:lnTo>
                    <a:pt x="125361" y="160566"/>
                  </a:lnTo>
                  <a:lnTo>
                    <a:pt x="126238" y="157238"/>
                  </a:lnTo>
                  <a:lnTo>
                    <a:pt x="123215" y="152057"/>
                  </a:lnTo>
                  <a:lnTo>
                    <a:pt x="119900" y="151193"/>
                  </a:lnTo>
                  <a:lnTo>
                    <a:pt x="73736" y="178130"/>
                  </a:lnTo>
                  <a:lnTo>
                    <a:pt x="73736" y="200063"/>
                  </a:lnTo>
                  <a:lnTo>
                    <a:pt x="65697" y="195376"/>
                  </a:lnTo>
                  <a:lnTo>
                    <a:pt x="57658" y="200063"/>
                  </a:lnTo>
                  <a:lnTo>
                    <a:pt x="65684" y="195376"/>
                  </a:lnTo>
                  <a:lnTo>
                    <a:pt x="57658" y="190677"/>
                  </a:lnTo>
                  <a:lnTo>
                    <a:pt x="65709" y="195364"/>
                  </a:lnTo>
                  <a:lnTo>
                    <a:pt x="73736" y="200063"/>
                  </a:lnTo>
                  <a:lnTo>
                    <a:pt x="73736" y="178130"/>
                  </a:lnTo>
                  <a:lnTo>
                    <a:pt x="49593" y="192201"/>
                  </a:lnTo>
                  <a:lnTo>
                    <a:pt x="49606" y="30835"/>
                  </a:lnTo>
                  <a:lnTo>
                    <a:pt x="78994" y="81203"/>
                  </a:lnTo>
                  <a:lnTo>
                    <a:pt x="82308" y="82080"/>
                  </a:lnTo>
                  <a:lnTo>
                    <a:pt x="87490" y="79057"/>
                  </a:lnTo>
                  <a:lnTo>
                    <a:pt x="88366" y="75742"/>
                  </a:lnTo>
                  <a:lnTo>
                    <a:pt x="50457" y="10769"/>
                  </a:lnTo>
                  <a:lnTo>
                    <a:pt x="44183" y="0"/>
                  </a:lnTo>
                  <a:lnTo>
                    <a:pt x="0" y="75742"/>
                  </a:lnTo>
                  <a:lnTo>
                    <a:pt x="876" y="79057"/>
                  </a:lnTo>
                  <a:lnTo>
                    <a:pt x="6057" y="82080"/>
                  </a:lnTo>
                  <a:lnTo>
                    <a:pt x="9372" y="81203"/>
                  </a:lnTo>
                  <a:lnTo>
                    <a:pt x="38747" y="30835"/>
                  </a:lnTo>
                  <a:lnTo>
                    <a:pt x="38760" y="10769"/>
                  </a:lnTo>
                  <a:lnTo>
                    <a:pt x="38760" y="30835"/>
                  </a:lnTo>
                  <a:lnTo>
                    <a:pt x="38760" y="555269"/>
                  </a:lnTo>
                  <a:lnTo>
                    <a:pt x="9372" y="504888"/>
                  </a:lnTo>
                  <a:lnTo>
                    <a:pt x="6057" y="504012"/>
                  </a:lnTo>
                  <a:lnTo>
                    <a:pt x="876" y="507034"/>
                  </a:lnTo>
                  <a:lnTo>
                    <a:pt x="0" y="510362"/>
                  </a:lnTo>
                  <a:lnTo>
                    <a:pt x="44183" y="586092"/>
                  </a:lnTo>
                  <a:lnTo>
                    <a:pt x="50457" y="575322"/>
                  </a:lnTo>
                  <a:lnTo>
                    <a:pt x="88366" y="510362"/>
                  </a:lnTo>
                  <a:lnTo>
                    <a:pt x="87490" y="507034"/>
                  </a:lnTo>
                  <a:lnTo>
                    <a:pt x="82308" y="504012"/>
                  </a:lnTo>
                  <a:lnTo>
                    <a:pt x="78994" y="504888"/>
                  </a:lnTo>
                  <a:lnTo>
                    <a:pt x="49606" y="555269"/>
                  </a:lnTo>
                  <a:lnTo>
                    <a:pt x="44183" y="564553"/>
                  </a:lnTo>
                  <a:lnTo>
                    <a:pt x="49593" y="555269"/>
                  </a:lnTo>
                  <a:lnTo>
                    <a:pt x="49593" y="328777"/>
                  </a:lnTo>
                  <a:lnTo>
                    <a:pt x="119900" y="369785"/>
                  </a:lnTo>
                  <a:lnTo>
                    <a:pt x="123215" y="368909"/>
                  </a:lnTo>
                  <a:lnTo>
                    <a:pt x="126238" y="363728"/>
                  </a:lnTo>
                  <a:lnTo>
                    <a:pt x="125361" y="360413"/>
                  </a:lnTo>
                  <a:lnTo>
                    <a:pt x="74980" y="331025"/>
                  </a:lnTo>
                  <a:lnTo>
                    <a:pt x="599401" y="331025"/>
                  </a:lnTo>
                  <a:lnTo>
                    <a:pt x="549033" y="360413"/>
                  </a:lnTo>
                  <a:lnTo>
                    <a:pt x="548170" y="363728"/>
                  </a:lnTo>
                  <a:lnTo>
                    <a:pt x="551180" y="368909"/>
                  </a:lnTo>
                  <a:lnTo>
                    <a:pt x="554507" y="369785"/>
                  </a:lnTo>
                  <a:lnTo>
                    <a:pt x="620941" y="331025"/>
                  </a:lnTo>
                  <a:lnTo>
                    <a:pt x="630250" y="325602"/>
                  </a:lnTo>
                  <a:close/>
                </a:path>
                <a:path w="630554" h="586104">
                  <a:moveTo>
                    <a:pt x="630250" y="195376"/>
                  </a:moveTo>
                  <a:lnTo>
                    <a:pt x="620928" y="189941"/>
                  </a:lnTo>
                  <a:lnTo>
                    <a:pt x="554507" y="151193"/>
                  </a:lnTo>
                  <a:lnTo>
                    <a:pt x="551180" y="152069"/>
                  </a:lnTo>
                  <a:lnTo>
                    <a:pt x="548170" y="157238"/>
                  </a:lnTo>
                  <a:lnTo>
                    <a:pt x="549033" y="160566"/>
                  </a:lnTo>
                  <a:lnTo>
                    <a:pt x="599389" y="189941"/>
                  </a:lnTo>
                  <a:lnTo>
                    <a:pt x="608711" y="195364"/>
                  </a:lnTo>
                  <a:lnTo>
                    <a:pt x="616750" y="200063"/>
                  </a:lnTo>
                  <a:lnTo>
                    <a:pt x="608698" y="195376"/>
                  </a:lnTo>
                  <a:lnTo>
                    <a:pt x="599389" y="200799"/>
                  </a:lnTo>
                  <a:lnTo>
                    <a:pt x="549033" y="230174"/>
                  </a:lnTo>
                  <a:lnTo>
                    <a:pt x="548170" y="233502"/>
                  </a:lnTo>
                  <a:lnTo>
                    <a:pt x="551180" y="238683"/>
                  </a:lnTo>
                  <a:lnTo>
                    <a:pt x="554507" y="239547"/>
                  </a:lnTo>
                  <a:lnTo>
                    <a:pt x="620941" y="200799"/>
                  </a:lnTo>
                  <a:lnTo>
                    <a:pt x="630250" y="195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60468" y="4681232"/>
              <a:ext cx="391160" cy="455930"/>
            </a:xfrm>
            <a:custGeom>
              <a:avLst/>
              <a:gdLst/>
              <a:ahLst/>
              <a:cxnLst/>
              <a:rect l="l" t="t" r="r" b="b"/>
              <a:pathLst>
                <a:path w="391160" h="455929">
                  <a:moveTo>
                    <a:pt x="351624" y="0"/>
                  </a:moveTo>
                  <a:lnTo>
                    <a:pt x="39065" y="0"/>
                  </a:lnTo>
                  <a:lnTo>
                    <a:pt x="23858" y="8954"/>
                  </a:lnTo>
                  <a:lnTo>
                    <a:pt x="11441" y="33375"/>
                  </a:lnTo>
                  <a:lnTo>
                    <a:pt x="3069" y="69597"/>
                  </a:lnTo>
                  <a:lnTo>
                    <a:pt x="0" y="113957"/>
                  </a:lnTo>
                  <a:lnTo>
                    <a:pt x="3069" y="158308"/>
                  </a:lnTo>
                  <a:lnTo>
                    <a:pt x="11441" y="194527"/>
                  </a:lnTo>
                  <a:lnTo>
                    <a:pt x="23858" y="218947"/>
                  </a:lnTo>
                  <a:lnTo>
                    <a:pt x="54272" y="236857"/>
                  </a:lnTo>
                  <a:lnTo>
                    <a:pt x="66689" y="261281"/>
                  </a:lnTo>
                  <a:lnTo>
                    <a:pt x="75060" y="297504"/>
                  </a:lnTo>
                  <a:lnTo>
                    <a:pt x="78130" y="341858"/>
                  </a:lnTo>
                  <a:lnTo>
                    <a:pt x="75060" y="386217"/>
                  </a:lnTo>
                  <a:lnTo>
                    <a:pt x="66689" y="422440"/>
                  </a:lnTo>
                  <a:lnTo>
                    <a:pt x="54272" y="446861"/>
                  </a:lnTo>
                  <a:lnTo>
                    <a:pt x="39065" y="455815"/>
                  </a:lnTo>
                  <a:lnTo>
                    <a:pt x="351624" y="455815"/>
                  </a:lnTo>
                  <a:lnTo>
                    <a:pt x="366831" y="446861"/>
                  </a:lnTo>
                  <a:lnTo>
                    <a:pt x="379248" y="422440"/>
                  </a:lnTo>
                  <a:lnTo>
                    <a:pt x="387620" y="386217"/>
                  </a:lnTo>
                  <a:lnTo>
                    <a:pt x="390690" y="341858"/>
                  </a:lnTo>
                  <a:lnTo>
                    <a:pt x="387620" y="297504"/>
                  </a:lnTo>
                  <a:lnTo>
                    <a:pt x="379248" y="261281"/>
                  </a:lnTo>
                  <a:lnTo>
                    <a:pt x="366831" y="236857"/>
                  </a:lnTo>
                  <a:lnTo>
                    <a:pt x="336416" y="218947"/>
                  </a:lnTo>
                  <a:lnTo>
                    <a:pt x="323994" y="194527"/>
                  </a:lnTo>
                  <a:lnTo>
                    <a:pt x="315618" y="158308"/>
                  </a:lnTo>
                  <a:lnTo>
                    <a:pt x="312546" y="113957"/>
                  </a:lnTo>
                  <a:lnTo>
                    <a:pt x="315618" y="69597"/>
                  </a:lnTo>
                  <a:lnTo>
                    <a:pt x="323994" y="33375"/>
                  </a:lnTo>
                  <a:lnTo>
                    <a:pt x="336416" y="8954"/>
                  </a:lnTo>
                  <a:lnTo>
                    <a:pt x="351624" y="0"/>
                  </a:lnTo>
                  <a:close/>
                </a:path>
              </a:pathLst>
            </a:custGeom>
            <a:solidFill>
              <a:srgbClr val="79FF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60465" y="4681232"/>
              <a:ext cx="391160" cy="455930"/>
            </a:xfrm>
            <a:custGeom>
              <a:avLst/>
              <a:gdLst/>
              <a:ahLst/>
              <a:cxnLst/>
              <a:rect l="l" t="t" r="r" b="b"/>
              <a:pathLst>
                <a:path w="391160" h="455929">
                  <a:moveTo>
                    <a:pt x="351623" y="0"/>
                  </a:moveTo>
                  <a:lnTo>
                    <a:pt x="336416" y="8954"/>
                  </a:lnTo>
                  <a:lnTo>
                    <a:pt x="323997" y="33375"/>
                  </a:lnTo>
                  <a:lnTo>
                    <a:pt x="315624" y="69596"/>
                  </a:lnTo>
                  <a:lnTo>
                    <a:pt x="312554" y="113952"/>
                  </a:lnTo>
                  <a:lnTo>
                    <a:pt x="315624" y="158307"/>
                  </a:lnTo>
                  <a:lnTo>
                    <a:pt x="323997" y="194528"/>
                  </a:lnTo>
                  <a:lnTo>
                    <a:pt x="336416" y="218949"/>
                  </a:lnTo>
                  <a:lnTo>
                    <a:pt x="351623" y="227904"/>
                  </a:lnTo>
                  <a:lnTo>
                    <a:pt x="366831" y="236859"/>
                  </a:lnTo>
                  <a:lnTo>
                    <a:pt x="379250" y="261280"/>
                  </a:lnTo>
                  <a:lnTo>
                    <a:pt x="387623" y="297501"/>
                  </a:lnTo>
                  <a:lnTo>
                    <a:pt x="390693" y="341856"/>
                  </a:lnTo>
                  <a:lnTo>
                    <a:pt x="387623" y="386211"/>
                  </a:lnTo>
                  <a:lnTo>
                    <a:pt x="379250" y="422432"/>
                  </a:lnTo>
                  <a:lnTo>
                    <a:pt x="366831" y="446853"/>
                  </a:lnTo>
                  <a:lnTo>
                    <a:pt x="351623" y="455808"/>
                  </a:lnTo>
                  <a:lnTo>
                    <a:pt x="39069" y="455808"/>
                  </a:lnTo>
                  <a:lnTo>
                    <a:pt x="54277" y="446853"/>
                  </a:lnTo>
                  <a:lnTo>
                    <a:pt x="66695" y="422432"/>
                  </a:lnTo>
                  <a:lnTo>
                    <a:pt x="75068" y="386211"/>
                  </a:lnTo>
                  <a:lnTo>
                    <a:pt x="78138" y="341856"/>
                  </a:lnTo>
                  <a:lnTo>
                    <a:pt x="75068" y="297501"/>
                  </a:lnTo>
                  <a:lnTo>
                    <a:pt x="66695" y="261280"/>
                  </a:lnTo>
                  <a:lnTo>
                    <a:pt x="54277" y="236859"/>
                  </a:lnTo>
                  <a:lnTo>
                    <a:pt x="39069" y="227904"/>
                  </a:lnTo>
                  <a:lnTo>
                    <a:pt x="23861" y="218949"/>
                  </a:lnTo>
                  <a:lnTo>
                    <a:pt x="11443" y="194528"/>
                  </a:lnTo>
                  <a:lnTo>
                    <a:pt x="3070" y="158307"/>
                  </a:lnTo>
                  <a:lnTo>
                    <a:pt x="0" y="113952"/>
                  </a:lnTo>
                  <a:lnTo>
                    <a:pt x="3070" y="69596"/>
                  </a:lnTo>
                  <a:lnTo>
                    <a:pt x="11443" y="33375"/>
                  </a:lnTo>
                  <a:lnTo>
                    <a:pt x="23861" y="8954"/>
                  </a:lnTo>
                  <a:lnTo>
                    <a:pt x="39069" y="0"/>
                  </a:lnTo>
                  <a:lnTo>
                    <a:pt x="351623" y="0"/>
                  </a:lnTo>
                  <a:close/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06010" y="2988233"/>
              <a:ext cx="1715135" cy="1823720"/>
            </a:xfrm>
            <a:custGeom>
              <a:avLst/>
              <a:gdLst/>
              <a:ahLst/>
              <a:cxnLst/>
              <a:rect l="l" t="t" r="r" b="b"/>
              <a:pathLst>
                <a:path w="1715135" h="1823720">
                  <a:moveTo>
                    <a:pt x="1624963" y="58975"/>
                  </a:moveTo>
                  <a:lnTo>
                    <a:pt x="1623250" y="84340"/>
                  </a:lnTo>
                  <a:lnTo>
                    <a:pt x="1617624" y="125818"/>
                  </a:lnTo>
                  <a:lnTo>
                    <a:pt x="1616646" y="130937"/>
                  </a:lnTo>
                  <a:lnTo>
                    <a:pt x="1645983" y="136423"/>
                  </a:lnTo>
                  <a:lnTo>
                    <a:pt x="1647202" y="129806"/>
                  </a:lnTo>
                  <a:lnTo>
                    <a:pt x="1653032" y="86360"/>
                  </a:lnTo>
                  <a:lnTo>
                    <a:pt x="1654794" y="60258"/>
                  </a:lnTo>
                  <a:lnTo>
                    <a:pt x="1624963" y="58975"/>
                  </a:lnTo>
                  <a:close/>
                </a:path>
                <a:path w="1715135" h="1823720">
                  <a:moveTo>
                    <a:pt x="1692882" y="43713"/>
                  </a:moveTo>
                  <a:lnTo>
                    <a:pt x="1625993" y="43713"/>
                  </a:lnTo>
                  <a:lnTo>
                    <a:pt x="1655775" y="45732"/>
                  </a:lnTo>
                  <a:lnTo>
                    <a:pt x="1654794" y="60258"/>
                  </a:lnTo>
                  <a:lnTo>
                    <a:pt x="1714792" y="62839"/>
                  </a:lnTo>
                  <a:lnTo>
                    <a:pt x="1692882" y="43713"/>
                  </a:lnTo>
                  <a:close/>
                </a:path>
                <a:path w="1715135" h="1823720">
                  <a:moveTo>
                    <a:pt x="1625993" y="43713"/>
                  </a:moveTo>
                  <a:lnTo>
                    <a:pt x="1624963" y="58975"/>
                  </a:lnTo>
                  <a:lnTo>
                    <a:pt x="1654794" y="60258"/>
                  </a:lnTo>
                  <a:lnTo>
                    <a:pt x="1655775" y="45732"/>
                  </a:lnTo>
                  <a:lnTo>
                    <a:pt x="1625993" y="43713"/>
                  </a:lnTo>
                  <a:close/>
                </a:path>
                <a:path w="1715135" h="1823720">
                  <a:moveTo>
                    <a:pt x="1642808" y="0"/>
                  </a:moveTo>
                  <a:lnTo>
                    <a:pt x="1565706" y="56426"/>
                  </a:lnTo>
                  <a:lnTo>
                    <a:pt x="1624963" y="58975"/>
                  </a:lnTo>
                  <a:lnTo>
                    <a:pt x="1625993" y="43713"/>
                  </a:lnTo>
                  <a:lnTo>
                    <a:pt x="1692882" y="43713"/>
                  </a:lnTo>
                  <a:lnTo>
                    <a:pt x="1642808" y="0"/>
                  </a:lnTo>
                  <a:close/>
                </a:path>
                <a:path w="1715135" h="1823720">
                  <a:moveTo>
                    <a:pt x="1611172" y="160274"/>
                  </a:moveTo>
                  <a:lnTo>
                    <a:pt x="1609852" y="167297"/>
                  </a:lnTo>
                  <a:lnTo>
                    <a:pt x="1600034" y="208457"/>
                  </a:lnTo>
                  <a:lnTo>
                    <a:pt x="1589290" y="245567"/>
                  </a:lnTo>
                  <a:lnTo>
                    <a:pt x="1617967" y="253847"/>
                  </a:lnTo>
                  <a:lnTo>
                    <a:pt x="1629067" y="215379"/>
                  </a:lnTo>
                  <a:lnTo>
                    <a:pt x="1639201" y="172770"/>
                  </a:lnTo>
                  <a:lnTo>
                    <a:pt x="1640509" y="165747"/>
                  </a:lnTo>
                  <a:lnTo>
                    <a:pt x="1611172" y="160274"/>
                  </a:lnTo>
                  <a:close/>
                </a:path>
                <a:path w="1715135" h="1823720">
                  <a:moveTo>
                    <a:pt x="1579626" y="272707"/>
                  </a:moveTo>
                  <a:lnTo>
                    <a:pt x="1558848" y="329615"/>
                  </a:lnTo>
                  <a:lnTo>
                    <a:pt x="1547063" y="354622"/>
                  </a:lnTo>
                  <a:lnTo>
                    <a:pt x="1574088" y="367284"/>
                  </a:lnTo>
                  <a:lnTo>
                    <a:pt x="1586877" y="339851"/>
                  </a:lnTo>
                  <a:lnTo>
                    <a:pt x="1607654" y="282943"/>
                  </a:lnTo>
                  <a:lnTo>
                    <a:pt x="1579626" y="272707"/>
                  </a:lnTo>
                  <a:close/>
                </a:path>
                <a:path w="1715135" h="1823720">
                  <a:moveTo>
                    <a:pt x="1534401" y="381635"/>
                  </a:moveTo>
                  <a:lnTo>
                    <a:pt x="1522488" y="407073"/>
                  </a:lnTo>
                  <a:lnTo>
                    <a:pt x="1492389" y="459193"/>
                  </a:lnTo>
                  <a:lnTo>
                    <a:pt x="1518246" y="474091"/>
                  </a:lnTo>
                  <a:lnTo>
                    <a:pt x="1549514" y="419735"/>
                  </a:lnTo>
                  <a:lnTo>
                    <a:pt x="1561426" y="394309"/>
                  </a:lnTo>
                  <a:lnTo>
                    <a:pt x="1534401" y="381635"/>
                  </a:lnTo>
                  <a:close/>
                </a:path>
                <a:path w="1715135" h="1823720">
                  <a:moveTo>
                    <a:pt x="1477835" y="483819"/>
                  </a:moveTo>
                  <a:lnTo>
                    <a:pt x="1430921" y="551586"/>
                  </a:lnTo>
                  <a:lnTo>
                    <a:pt x="1427149" y="556107"/>
                  </a:lnTo>
                  <a:lnTo>
                    <a:pt x="1450213" y="575043"/>
                  </a:lnTo>
                  <a:lnTo>
                    <a:pt x="1455470" y="568566"/>
                  </a:lnTo>
                  <a:lnTo>
                    <a:pt x="1502384" y="500799"/>
                  </a:lnTo>
                  <a:lnTo>
                    <a:pt x="1477835" y="483819"/>
                  </a:lnTo>
                  <a:close/>
                </a:path>
                <a:path w="1715135" h="1823720">
                  <a:moveTo>
                    <a:pt x="1408201" y="579170"/>
                  </a:moveTo>
                  <a:lnTo>
                    <a:pt x="1376921" y="617258"/>
                  </a:lnTo>
                  <a:lnTo>
                    <a:pt x="1349717" y="645210"/>
                  </a:lnTo>
                  <a:lnTo>
                    <a:pt x="1371130" y="666000"/>
                  </a:lnTo>
                  <a:lnTo>
                    <a:pt x="1399984" y="636206"/>
                  </a:lnTo>
                  <a:lnTo>
                    <a:pt x="1431277" y="598106"/>
                  </a:lnTo>
                  <a:lnTo>
                    <a:pt x="1408201" y="579170"/>
                  </a:lnTo>
                  <a:close/>
                </a:path>
                <a:path w="1715135" h="1823720">
                  <a:moveTo>
                    <a:pt x="1328928" y="666623"/>
                  </a:moveTo>
                  <a:lnTo>
                    <a:pt x="1318221" y="677659"/>
                  </a:lnTo>
                  <a:lnTo>
                    <a:pt x="1263154" y="725411"/>
                  </a:lnTo>
                  <a:lnTo>
                    <a:pt x="1282725" y="747941"/>
                  </a:lnTo>
                  <a:lnTo>
                    <a:pt x="1339646" y="698449"/>
                  </a:lnTo>
                  <a:lnTo>
                    <a:pt x="1350352" y="687412"/>
                  </a:lnTo>
                  <a:lnTo>
                    <a:pt x="1328928" y="666623"/>
                  </a:lnTo>
                  <a:close/>
                </a:path>
                <a:path w="1715135" h="1823720">
                  <a:moveTo>
                    <a:pt x="1240574" y="742784"/>
                  </a:moveTo>
                  <a:lnTo>
                    <a:pt x="1189240" y="779894"/>
                  </a:lnTo>
                  <a:lnTo>
                    <a:pt x="1167841" y="792391"/>
                  </a:lnTo>
                  <a:lnTo>
                    <a:pt x="1182966" y="818121"/>
                  </a:lnTo>
                  <a:lnTo>
                    <a:pt x="1206728" y="804075"/>
                  </a:lnTo>
                  <a:lnTo>
                    <a:pt x="1258062" y="766965"/>
                  </a:lnTo>
                  <a:lnTo>
                    <a:pt x="1240574" y="742784"/>
                  </a:lnTo>
                  <a:close/>
                </a:path>
                <a:path w="1715135" h="1823720">
                  <a:moveTo>
                    <a:pt x="1142111" y="807516"/>
                  </a:moveTo>
                  <a:lnTo>
                    <a:pt x="1120178" y="820407"/>
                  </a:lnTo>
                  <a:lnTo>
                    <a:pt x="1085113" y="837552"/>
                  </a:lnTo>
                  <a:lnTo>
                    <a:pt x="1063815" y="846607"/>
                  </a:lnTo>
                  <a:lnTo>
                    <a:pt x="1075524" y="874064"/>
                  </a:lnTo>
                  <a:lnTo>
                    <a:pt x="1098245" y="864349"/>
                  </a:lnTo>
                  <a:lnTo>
                    <a:pt x="1135291" y="846137"/>
                  </a:lnTo>
                  <a:lnTo>
                    <a:pt x="1157236" y="833247"/>
                  </a:lnTo>
                  <a:lnTo>
                    <a:pt x="1142111" y="807516"/>
                  </a:lnTo>
                  <a:close/>
                </a:path>
                <a:path w="1715135" h="1823720">
                  <a:moveTo>
                    <a:pt x="1036840" y="857288"/>
                  </a:moveTo>
                  <a:lnTo>
                    <a:pt x="1012990" y="865936"/>
                  </a:lnTo>
                  <a:lnTo>
                    <a:pt x="976414" y="876846"/>
                  </a:lnTo>
                  <a:lnTo>
                    <a:pt x="952804" y="882345"/>
                  </a:lnTo>
                  <a:lnTo>
                    <a:pt x="959612" y="911402"/>
                  </a:lnTo>
                  <a:lnTo>
                    <a:pt x="984948" y="905433"/>
                  </a:lnTo>
                  <a:lnTo>
                    <a:pt x="1023162" y="894003"/>
                  </a:lnTo>
                  <a:lnTo>
                    <a:pt x="1047013" y="885355"/>
                  </a:lnTo>
                  <a:lnTo>
                    <a:pt x="1036840" y="857288"/>
                  </a:lnTo>
                  <a:close/>
                </a:path>
                <a:path w="1715135" h="1823720">
                  <a:moveTo>
                    <a:pt x="924458" y="887971"/>
                  </a:moveTo>
                  <a:lnTo>
                    <a:pt x="902589" y="891667"/>
                  </a:lnTo>
                  <a:lnTo>
                    <a:pt x="865479" y="895451"/>
                  </a:lnTo>
                  <a:lnTo>
                    <a:pt x="837425" y="896391"/>
                  </a:lnTo>
                  <a:lnTo>
                    <a:pt x="838466" y="926211"/>
                  </a:lnTo>
                  <a:lnTo>
                    <a:pt x="868527" y="925131"/>
                  </a:lnTo>
                  <a:lnTo>
                    <a:pt x="907554" y="921092"/>
                  </a:lnTo>
                  <a:lnTo>
                    <a:pt x="929436" y="917397"/>
                  </a:lnTo>
                  <a:lnTo>
                    <a:pt x="924458" y="887971"/>
                  </a:lnTo>
                  <a:close/>
                </a:path>
                <a:path w="1715135" h="1823720">
                  <a:moveTo>
                    <a:pt x="807605" y="897420"/>
                  </a:moveTo>
                  <a:lnTo>
                    <a:pt x="790206" y="898017"/>
                  </a:lnTo>
                  <a:lnTo>
                    <a:pt x="751128" y="902004"/>
                  </a:lnTo>
                  <a:lnTo>
                    <a:pt x="716775" y="907783"/>
                  </a:lnTo>
                  <a:lnTo>
                    <a:pt x="721753" y="937209"/>
                  </a:lnTo>
                  <a:lnTo>
                    <a:pt x="754176" y="931684"/>
                  </a:lnTo>
                  <a:lnTo>
                    <a:pt x="791235" y="927849"/>
                  </a:lnTo>
                  <a:lnTo>
                    <a:pt x="808634" y="927252"/>
                  </a:lnTo>
                  <a:lnTo>
                    <a:pt x="807605" y="897420"/>
                  </a:lnTo>
                  <a:close/>
                </a:path>
                <a:path w="1715135" h="1823720">
                  <a:moveTo>
                    <a:pt x="686752" y="914488"/>
                  </a:moveTo>
                  <a:lnTo>
                    <a:pt x="673633" y="917562"/>
                  </a:lnTo>
                  <a:lnTo>
                    <a:pt x="635381" y="928966"/>
                  </a:lnTo>
                  <a:lnTo>
                    <a:pt x="599744" y="941857"/>
                  </a:lnTo>
                  <a:lnTo>
                    <a:pt x="609917" y="969911"/>
                  </a:lnTo>
                  <a:lnTo>
                    <a:pt x="643915" y="957554"/>
                  </a:lnTo>
                  <a:lnTo>
                    <a:pt x="680453" y="946619"/>
                  </a:lnTo>
                  <a:lnTo>
                    <a:pt x="693559" y="943546"/>
                  </a:lnTo>
                  <a:lnTo>
                    <a:pt x="686752" y="914488"/>
                  </a:lnTo>
                  <a:close/>
                </a:path>
                <a:path w="1715135" h="1823720">
                  <a:moveTo>
                    <a:pt x="571474" y="953744"/>
                  </a:moveTo>
                  <a:lnTo>
                    <a:pt x="560197" y="958545"/>
                  </a:lnTo>
                  <a:lnTo>
                    <a:pt x="523417" y="976553"/>
                  </a:lnTo>
                  <a:lnTo>
                    <a:pt x="490435" y="995895"/>
                  </a:lnTo>
                  <a:lnTo>
                    <a:pt x="505548" y="1021626"/>
                  </a:lnTo>
                  <a:lnTo>
                    <a:pt x="536562" y="1003350"/>
                  </a:lnTo>
                  <a:lnTo>
                    <a:pt x="571893" y="986002"/>
                  </a:lnTo>
                  <a:lnTo>
                    <a:pt x="583184" y="981202"/>
                  </a:lnTo>
                  <a:lnTo>
                    <a:pt x="571474" y="953744"/>
                  </a:lnTo>
                  <a:close/>
                </a:path>
                <a:path w="1715135" h="1823720">
                  <a:moveTo>
                    <a:pt x="464705" y="1011021"/>
                  </a:moveTo>
                  <a:lnTo>
                    <a:pt x="452183" y="1018374"/>
                  </a:lnTo>
                  <a:lnTo>
                    <a:pt x="390207" y="1063104"/>
                  </a:lnTo>
                  <a:lnTo>
                    <a:pt x="407695" y="1087285"/>
                  </a:lnTo>
                  <a:lnTo>
                    <a:pt x="467309" y="1044105"/>
                  </a:lnTo>
                  <a:lnTo>
                    <a:pt x="479818" y="1036751"/>
                  </a:lnTo>
                  <a:lnTo>
                    <a:pt x="464705" y="1011021"/>
                  </a:lnTo>
                  <a:close/>
                </a:path>
                <a:path w="1715135" h="1823720">
                  <a:moveTo>
                    <a:pt x="366191" y="1082941"/>
                  </a:moveTo>
                  <a:lnTo>
                    <a:pt x="319011" y="1123911"/>
                  </a:lnTo>
                  <a:lnTo>
                    <a:pt x="299250" y="1144193"/>
                  </a:lnTo>
                  <a:lnTo>
                    <a:pt x="320662" y="1164971"/>
                  </a:lnTo>
                  <a:lnTo>
                    <a:pt x="338582" y="1146441"/>
                  </a:lnTo>
                  <a:lnTo>
                    <a:pt x="385762" y="1105471"/>
                  </a:lnTo>
                  <a:lnTo>
                    <a:pt x="366191" y="1082941"/>
                  </a:lnTo>
                  <a:close/>
                </a:path>
                <a:path w="1715135" h="1823720">
                  <a:moveTo>
                    <a:pt x="278460" y="1165606"/>
                  </a:moveTo>
                  <a:lnTo>
                    <a:pt x="258572" y="1186103"/>
                  </a:lnTo>
                  <a:lnTo>
                    <a:pt x="219049" y="1234135"/>
                  </a:lnTo>
                  <a:lnTo>
                    <a:pt x="242112" y="1253083"/>
                  </a:lnTo>
                  <a:lnTo>
                    <a:pt x="279984" y="1206893"/>
                  </a:lnTo>
                  <a:lnTo>
                    <a:pt x="299885" y="1186395"/>
                  </a:lnTo>
                  <a:lnTo>
                    <a:pt x="278460" y="1165606"/>
                  </a:lnTo>
                  <a:close/>
                </a:path>
                <a:path w="1715135" h="1823720">
                  <a:moveTo>
                    <a:pt x="199669" y="1258404"/>
                  </a:moveTo>
                  <a:lnTo>
                    <a:pt x="152882" y="1325994"/>
                  </a:lnTo>
                  <a:lnTo>
                    <a:pt x="148564" y="1333385"/>
                  </a:lnTo>
                  <a:lnTo>
                    <a:pt x="174421" y="1348282"/>
                  </a:lnTo>
                  <a:lnTo>
                    <a:pt x="177419" y="1342974"/>
                  </a:lnTo>
                  <a:lnTo>
                    <a:pt x="224205" y="1275397"/>
                  </a:lnTo>
                  <a:lnTo>
                    <a:pt x="199669" y="1258404"/>
                  </a:lnTo>
                  <a:close/>
                </a:path>
                <a:path w="1715135" h="1823720">
                  <a:moveTo>
                    <a:pt x="133654" y="1359242"/>
                  </a:moveTo>
                  <a:lnTo>
                    <a:pt x="108800" y="1402372"/>
                  </a:lnTo>
                  <a:lnTo>
                    <a:pt x="91351" y="1439494"/>
                  </a:lnTo>
                  <a:lnTo>
                    <a:pt x="118376" y="1452156"/>
                  </a:lnTo>
                  <a:lnTo>
                    <a:pt x="134658" y="1417269"/>
                  </a:lnTo>
                  <a:lnTo>
                    <a:pt x="159512" y="1374140"/>
                  </a:lnTo>
                  <a:lnTo>
                    <a:pt x="133654" y="1359242"/>
                  </a:lnTo>
                  <a:close/>
                </a:path>
                <a:path w="1715135" h="1823720">
                  <a:moveTo>
                    <a:pt x="78689" y="1466519"/>
                  </a:moveTo>
                  <a:lnTo>
                    <a:pt x="71348" y="1482166"/>
                  </a:lnTo>
                  <a:lnTo>
                    <a:pt x="46062" y="1551241"/>
                  </a:lnTo>
                  <a:lnTo>
                    <a:pt x="74091" y="1561490"/>
                  </a:lnTo>
                  <a:lnTo>
                    <a:pt x="98374" y="1494828"/>
                  </a:lnTo>
                  <a:lnTo>
                    <a:pt x="105714" y="1479181"/>
                  </a:lnTo>
                  <a:lnTo>
                    <a:pt x="78689" y="1466519"/>
                  </a:lnTo>
                  <a:close/>
                </a:path>
                <a:path w="1715135" h="1823720">
                  <a:moveTo>
                    <a:pt x="36525" y="1580591"/>
                  </a:moveTo>
                  <a:lnTo>
                    <a:pt x="28841" y="1607172"/>
                  </a:lnTo>
                  <a:lnTo>
                    <a:pt x="18681" y="1649742"/>
                  </a:lnTo>
                  <a:lnTo>
                    <a:pt x="15074" y="1668945"/>
                  </a:lnTo>
                  <a:lnTo>
                    <a:pt x="44411" y="1674418"/>
                  </a:lnTo>
                  <a:lnTo>
                    <a:pt x="47713" y="1656651"/>
                  </a:lnTo>
                  <a:lnTo>
                    <a:pt x="57505" y="1615452"/>
                  </a:lnTo>
                  <a:lnTo>
                    <a:pt x="65189" y="1588871"/>
                  </a:lnTo>
                  <a:lnTo>
                    <a:pt x="36525" y="1580591"/>
                  </a:lnTo>
                  <a:close/>
                </a:path>
                <a:path w="1715135" h="1823720">
                  <a:moveTo>
                    <a:pt x="9766" y="1699069"/>
                  </a:moveTo>
                  <a:lnTo>
                    <a:pt x="4800" y="1735886"/>
                  </a:lnTo>
                  <a:lnTo>
                    <a:pt x="1231" y="1779295"/>
                  </a:lnTo>
                  <a:lnTo>
                    <a:pt x="914" y="1789709"/>
                  </a:lnTo>
                  <a:lnTo>
                    <a:pt x="30746" y="1790534"/>
                  </a:lnTo>
                  <a:lnTo>
                    <a:pt x="30975" y="1781733"/>
                  </a:lnTo>
                  <a:lnTo>
                    <a:pt x="34378" y="1739874"/>
                  </a:lnTo>
                  <a:lnTo>
                    <a:pt x="39344" y="1703057"/>
                  </a:lnTo>
                  <a:lnTo>
                    <a:pt x="9766" y="1699069"/>
                  </a:lnTo>
                  <a:close/>
                </a:path>
                <a:path w="1715135" h="1823720">
                  <a:moveTo>
                    <a:pt x="88" y="1819541"/>
                  </a:moveTo>
                  <a:lnTo>
                    <a:pt x="0" y="1822818"/>
                  </a:lnTo>
                  <a:lnTo>
                    <a:pt x="29832" y="1823643"/>
                  </a:lnTo>
                  <a:lnTo>
                    <a:pt x="29921" y="1820367"/>
                  </a:lnTo>
                  <a:lnTo>
                    <a:pt x="88" y="1819541"/>
                  </a:lnTo>
                  <a:close/>
                </a:path>
              </a:pathLst>
            </a:custGeom>
            <a:solidFill>
              <a:srgbClr val="CC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49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374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4895" algn="l"/>
                <a:tab pos="7195820" algn="l"/>
              </a:tabLst>
            </a:pPr>
            <a:r>
              <a:rPr sz="4800" spc="-5" dirty="0"/>
              <a:t>L</a:t>
            </a:r>
            <a:r>
              <a:rPr sz="4800" dirty="0"/>
              <a:t>oa</a:t>
            </a:r>
            <a:r>
              <a:rPr sz="4800" spc="5" dirty="0"/>
              <a:t>d</a:t>
            </a:r>
            <a:r>
              <a:rPr sz="4800" dirty="0"/>
              <a:t>i</a:t>
            </a:r>
            <a:r>
              <a:rPr sz="4800" spc="5" dirty="0"/>
              <a:t>n</a:t>
            </a:r>
            <a:r>
              <a:rPr sz="4800" dirty="0"/>
              <a:t>g	an</a:t>
            </a:r>
            <a:r>
              <a:rPr sz="4800" spc="5" dirty="0"/>
              <a:t> </a:t>
            </a:r>
            <a:r>
              <a:rPr sz="4800" spc="-10" dirty="0"/>
              <a:t>e</a:t>
            </a:r>
            <a:r>
              <a:rPr sz="4800" dirty="0"/>
              <a:t>x</a:t>
            </a:r>
            <a:r>
              <a:rPr sz="4800" spc="-10" dirty="0"/>
              <a:t>ec</a:t>
            </a:r>
            <a:r>
              <a:rPr sz="4800" spc="5" dirty="0"/>
              <a:t>u</a:t>
            </a:r>
            <a:r>
              <a:rPr sz="4800" dirty="0"/>
              <a:t>ta</a:t>
            </a:r>
            <a:r>
              <a:rPr sz="4800" spc="5" dirty="0"/>
              <a:t>b</a:t>
            </a:r>
            <a:r>
              <a:rPr sz="4800" dirty="0"/>
              <a:t>le</a:t>
            </a:r>
            <a:r>
              <a:rPr sz="4800" spc="-10" dirty="0"/>
              <a:t> </a:t>
            </a:r>
            <a:r>
              <a:rPr sz="4800" dirty="0"/>
              <a:t>i</a:t>
            </a:r>
            <a:r>
              <a:rPr sz="4800" spc="5" dirty="0"/>
              <a:t>n</a:t>
            </a:r>
            <a:r>
              <a:rPr sz="4800" dirty="0"/>
              <a:t>to	m</a:t>
            </a:r>
            <a:r>
              <a:rPr sz="4800" spc="-10" dirty="0"/>
              <a:t>e</a:t>
            </a:r>
            <a:r>
              <a:rPr sz="4800" dirty="0"/>
              <a:t>mo</a:t>
            </a:r>
            <a:r>
              <a:rPr sz="4800" spc="-10" dirty="0"/>
              <a:t>r</a:t>
            </a:r>
            <a:r>
              <a:rPr sz="4800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1229975" cy="201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0" dirty="0">
                <a:latin typeface="WenQuanYi Micro Hei"/>
                <a:cs typeface="WenQuanYi Micro Hei"/>
              </a:rPr>
              <a:t>.exe</a:t>
            </a:r>
            <a:endParaRPr sz="28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0" dirty="0">
                <a:latin typeface="WenQuanYi Micro Hei"/>
                <a:cs typeface="WenQuanYi Micro Hei"/>
              </a:rPr>
              <a:t>lives </a:t>
            </a:r>
            <a:r>
              <a:rPr sz="2400" spc="50" dirty="0">
                <a:latin typeface="WenQuanYi Micro Hei"/>
                <a:cs typeface="WenQuanYi Micro Hei"/>
              </a:rPr>
              <a:t>on </a:t>
            </a:r>
            <a:r>
              <a:rPr sz="2400" spc="-10" dirty="0">
                <a:latin typeface="WenQuanYi Micro Hei"/>
                <a:cs typeface="WenQuanYi Micro Hei"/>
              </a:rPr>
              <a:t>disk </a:t>
            </a:r>
            <a:r>
              <a:rPr sz="2400" spc="-5" dirty="0">
                <a:latin typeface="WenQuanYi Micro Hei"/>
                <a:cs typeface="WenQuanYi Micro Hei"/>
              </a:rPr>
              <a:t>in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dirty="0">
                <a:latin typeface="WenQuanYi Micro Hei"/>
                <a:cs typeface="WenQuanYi Micro Hei"/>
              </a:rPr>
              <a:t>file</a:t>
            </a:r>
            <a:r>
              <a:rPr sz="2400" spc="250" dirty="0">
                <a:latin typeface="WenQuanYi Micro Hei"/>
                <a:cs typeface="WenQuanYi Micro Hei"/>
              </a:rPr>
              <a:t> </a:t>
            </a:r>
            <a:r>
              <a:rPr sz="2400" spc="-20" dirty="0">
                <a:latin typeface="WenQuanYi Micro Hei"/>
                <a:cs typeface="WenQuanYi Micro Hei"/>
              </a:rPr>
              <a:t>system</a:t>
            </a:r>
            <a:endParaRPr sz="24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latin typeface="WenQuanYi Micro Hei"/>
                <a:cs typeface="WenQuanYi Micro Hei"/>
              </a:rPr>
              <a:t>contains </a:t>
            </a:r>
            <a:r>
              <a:rPr sz="2400" spc="30" dirty="0">
                <a:latin typeface="WenQuanYi Micro Hei"/>
                <a:cs typeface="WenQuanYi Micro Hei"/>
              </a:rPr>
              <a:t>contents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45" dirty="0">
                <a:latin typeface="WenQuanYi Micro Hei"/>
                <a:cs typeface="WenQuanYi Micro Hei"/>
              </a:rPr>
              <a:t>code </a:t>
            </a:r>
            <a:r>
              <a:rPr sz="2400" spc="55" dirty="0">
                <a:latin typeface="WenQuanYi Micro Hei"/>
                <a:cs typeface="WenQuanYi Micro Hei"/>
              </a:rPr>
              <a:t>&amp; </a:t>
            </a:r>
            <a:r>
              <a:rPr sz="2400" spc="40" dirty="0">
                <a:latin typeface="WenQuanYi Micro Hei"/>
                <a:cs typeface="WenQuanYi Micro Hei"/>
              </a:rPr>
              <a:t>data </a:t>
            </a:r>
            <a:r>
              <a:rPr sz="2400" spc="35" dirty="0">
                <a:latin typeface="WenQuanYi Micro Hei"/>
                <a:cs typeface="WenQuanYi Micro Hei"/>
              </a:rPr>
              <a:t>segments, </a:t>
            </a:r>
            <a:r>
              <a:rPr sz="2400" spc="15" dirty="0">
                <a:latin typeface="WenQuanYi Micro Hei"/>
                <a:cs typeface="WenQuanYi Micro Hei"/>
              </a:rPr>
              <a:t>relocation </a:t>
            </a:r>
            <a:r>
              <a:rPr sz="2400" spc="-10" dirty="0">
                <a:latin typeface="WenQuanYi Micro Hei"/>
                <a:cs typeface="WenQuanYi Micro Hei"/>
              </a:rPr>
              <a:t>entries </a:t>
            </a:r>
            <a:r>
              <a:rPr sz="2400" spc="40" dirty="0">
                <a:latin typeface="WenQuanYi Micro Hei"/>
                <a:cs typeface="WenQuanYi Micro Hei"/>
              </a:rPr>
              <a:t>and</a:t>
            </a:r>
            <a:r>
              <a:rPr sz="2400" spc="245" dirty="0">
                <a:latin typeface="WenQuanYi Micro Hei"/>
                <a:cs typeface="WenQuanYi Micro Hei"/>
              </a:rPr>
              <a:t> </a:t>
            </a:r>
            <a:r>
              <a:rPr sz="2400" spc="-20" dirty="0">
                <a:latin typeface="WenQuanYi Micro Hei"/>
                <a:cs typeface="WenQuanYi Micro Hei"/>
              </a:rPr>
              <a:t>symbols</a:t>
            </a:r>
            <a:endParaRPr sz="24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0" dirty="0">
                <a:latin typeface="WenQuanYi Micro Hei"/>
                <a:cs typeface="WenQuanYi Micro Hei"/>
              </a:rPr>
              <a:t>OS </a:t>
            </a:r>
            <a:r>
              <a:rPr sz="2400" spc="5" dirty="0">
                <a:latin typeface="WenQuanYi Micro Hei"/>
                <a:cs typeface="WenQuanYi Micro Hei"/>
              </a:rPr>
              <a:t>loads </a:t>
            </a:r>
            <a:r>
              <a:rPr sz="2400" dirty="0">
                <a:latin typeface="WenQuanYi Micro Hei"/>
                <a:cs typeface="WenQuanYi Micro Hei"/>
              </a:rPr>
              <a:t>it </a:t>
            </a:r>
            <a:r>
              <a:rPr sz="2400" spc="25" dirty="0">
                <a:latin typeface="WenQuanYi Micro Hei"/>
                <a:cs typeface="WenQuanYi Micro Hei"/>
              </a:rPr>
              <a:t>into </a:t>
            </a:r>
            <a:r>
              <a:rPr sz="2400" spc="15" dirty="0">
                <a:latin typeface="WenQuanYi Micro Hei"/>
                <a:cs typeface="WenQuanYi Micro Hei"/>
              </a:rPr>
              <a:t>memory, </a:t>
            </a:r>
            <a:r>
              <a:rPr sz="2400" spc="-10" dirty="0">
                <a:latin typeface="WenQuanYi Micro Hei"/>
                <a:cs typeface="WenQuanYi Micro Hei"/>
              </a:rPr>
              <a:t>initializes registers </a:t>
            </a:r>
            <a:r>
              <a:rPr sz="2400" spc="65" dirty="0">
                <a:latin typeface="WenQuanYi Micro Hei"/>
                <a:cs typeface="WenQuanYi Micro Hei"/>
              </a:rPr>
              <a:t>(and </a:t>
            </a:r>
            <a:r>
              <a:rPr sz="2400" spc="-10" dirty="0">
                <a:latin typeface="WenQuanYi Micro Hei"/>
                <a:cs typeface="WenQuanYi Micro Hei"/>
              </a:rPr>
              <a:t>initial </a:t>
            </a:r>
            <a:r>
              <a:rPr sz="2400" spc="25" dirty="0">
                <a:latin typeface="WenQuanYi Micro Hei"/>
                <a:cs typeface="WenQuanYi Micro Hei"/>
              </a:rPr>
              <a:t>stack</a:t>
            </a:r>
            <a:r>
              <a:rPr sz="2400" spc="35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pointer)</a:t>
            </a:r>
            <a:endParaRPr sz="24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  <a:tab pos="2087245" algn="l"/>
              </a:tabLst>
            </a:pPr>
            <a:r>
              <a:rPr sz="2400" spc="25" dirty="0">
                <a:latin typeface="WenQuanYi Micro Hei"/>
                <a:cs typeface="WenQuanYi Micro Hei"/>
              </a:rPr>
              <a:t>program	</a:t>
            </a:r>
            <a:r>
              <a:rPr sz="2400" spc="-15" dirty="0">
                <a:latin typeface="WenQuanYi Micro Hei"/>
                <a:cs typeface="WenQuanYi Micro Hei"/>
              </a:rPr>
              <a:t>sets </a:t>
            </a:r>
            <a:r>
              <a:rPr sz="2400" spc="40" dirty="0">
                <a:latin typeface="WenQuanYi Micro Hei"/>
                <a:cs typeface="WenQuanYi Micro Hei"/>
              </a:rPr>
              <a:t>up </a:t>
            </a:r>
            <a:r>
              <a:rPr sz="2400" spc="25" dirty="0">
                <a:latin typeface="WenQuanYi Micro Hei"/>
                <a:cs typeface="WenQuanYi Micro Hei"/>
              </a:rPr>
              <a:t>stack </a:t>
            </a:r>
            <a:r>
              <a:rPr sz="2400" spc="40" dirty="0">
                <a:latin typeface="WenQuanYi Micro Hei"/>
                <a:cs typeface="WenQuanYi Micro Hei"/>
              </a:rPr>
              <a:t>and </a:t>
            </a:r>
            <a:r>
              <a:rPr sz="2400" spc="35" dirty="0">
                <a:latin typeface="WenQuanYi Micro Hei"/>
                <a:cs typeface="WenQuanYi Micro Hei"/>
              </a:rPr>
              <a:t>heap </a:t>
            </a:r>
            <a:r>
              <a:rPr sz="2400" spc="45" dirty="0">
                <a:latin typeface="WenQuanYi Micro Hei"/>
                <a:cs typeface="WenQuanYi Micro Hei"/>
              </a:rPr>
              <a:t>upon </a:t>
            </a:r>
            <a:r>
              <a:rPr sz="2400" spc="10" dirty="0">
                <a:latin typeface="WenQuanYi Micro Hei"/>
                <a:cs typeface="WenQuanYi Micro Hei"/>
              </a:rPr>
              <a:t>initialization:</a:t>
            </a:r>
            <a:r>
              <a:rPr sz="2400" spc="155" dirty="0">
                <a:latin typeface="WenQuanYi Micro Hei"/>
                <a:cs typeface="WenQuanYi Micro Hei"/>
              </a:rPr>
              <a:t> </a:t>
            </a:r>
            <a:r>
              <a:rPr sz="2400" spc="105" dirty="0">
                <a:latin typeface="WenQuanYi Micro Hei"/>
                <a:cs typeface="WenQuanYi Micro Hei"/>
              </a:rPr>
              <a:t>CRT0</a:t>
            </a:r>
            <a:endParaRPr sz="2400" dirty="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03372" y="3397125"/>
            <a:ext cx="2388870" cy="2649220"/>
            <a:chOff x="3103372" y="3397125"/>
            <a:chExt cx="2388870" cy="2649220"/>
          </a:xfrm>
        </p:grpSpPr>
        <p:sp>
          <p:nvSpPr>
            <p:cNvPr id="6" name="object 6"/>
            <p:cNvSpPr/>
            <p:nvPr/>
          </p:nvSpPr>
          <p:spPr>
            <a:xfrm>
              <a:off x="3103372" y="3397125"/>
              <a:ext cx="2388552" cy="2649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47707" y="3419297"/>
              <a:ext cx="2299970" cy="2566035"/>
            </a:xfrm>
            <a:custGeom>
              <a:avLst/>
              <a:gdLst/>
              <a:ahLst/>
              <a:cxnLst/>
              <a:rect l="l" t="t" r="r" b="b"/>
              <a:pathLst>
                <a:path w="2299970" h="2566035">
                  <a:moveTo>
                    <a:pt x="2299888" y="287484"/>
                  </a:moveTo>
                  <a:lnTo>
                    <a:pt x="2279931" y="341092"/>
                  </a:lnTo>
                  <a:lnTo>
                    <a:pt x="2245574" y="375048"/>
                  </a:lnTo>
                  <a:lnTo>
                    <a:pt x="2195633" y="407263"/>
                  </a:lnTo>
                  <a:lnTo>
                    <a:pt x="2131184" y="437467"/>
                  </a:lnTo>
                  <a:lnTo>
                    <a:pt x="2093857" y="451731"/>
                  </a:lnTo>
                  <a:lnTo>
                    <a:pt x="2053307" y="465392"/>
                  </a:lnTo>
                  <a:lnTo>
                    <a:pt x="2009669" y="478415"/>
                  </a:lnTo>
                  <a:lnTo>
                    <a:pt x="1963078" y="490767"/>
                  </a:lnTo>
                  <a:lnTo>
                    <a:pt x="1913669" y="502415"/>
                  </a:lnTo>
                  <a:lnTo>
                    <a:pt x="1861575" y="513324"/>
                  </a:lnTo>
                  <a:lnTo>
                    <a:pt x="1806933" y="523462"/>
                  </a:lnTo>
                  <a:lnTo>
                    <a:pt x="1749876" y="532794"/>
                  </a:lnTo>
                  <a:lnTo>
                    <a:pt x="1690540" y="541286"/>
                  </a:lnTo>
                  <a:lnTo>
                    <a:pt x="1629059" y="548906"/>
                  </a:lnTo>
                  <a:lnTo>
                    <a:pt x="1565568" y="555619"/>
                  </a:lnTo>
                  <a:lnTo>
                    <a:pt x="1500201" y="561391"/>
                  </a:lnTo>
                  <a:lnTo>
                    <a:pt x="1433093" y="566189"/>
                  </a:lnTo>
                  <a:lnTo>
                    <a:pt x="1364379" y="569980"/>
                  </a:lnTo>
                  <a:lnTo>
                    <a:pt x="1294194" y="572730"/>
                  </a:lnTo>
                  <a:lnTo>
                    <a:pt x="1222672" y="574404"/>
                  </a:lnTo>
                  <a:lnTo>
                    <a:pt x="1149948" y="574969"/>
                  </a:lnTo>
                  <a:lnTo>
                    <a:pt x="1077223" y="574404"/>
                  </a:lnTo>
                  <a:lnTo>
                    <a:pt x="1005701" y="572730"/>
                  </a:lnTo>
                  <a:lnTo>
                    <a:pt x="935515" y="569980"/>
                  </a:lnTo>
                  <a:lnTo>
                    <a:pt x="866800" y="566189"/>
                  </a:lnTo>
                  <a:lnTo>
                    <a:pt x="799692" y="561391"/>
                  </a:lnTo>
                  <a:lnTo>
                    <a:pt x="734324" y="555619"/>
                  </a:lnTo>
                  <a:lnTo>
                    <a:pt x="670832" y="548906"/>
                  </a:lnTo>
                  <a:lnTo>
                    <a:pt x="609351" y="541286"/>
                  </a:lnTo>
                  <a:lnTo>
                    <a:pt x="550014" y="532794"/>
                  </a:lnTo>
                  <a:lnTo>
                    <a:pt x="492957" y="523462"/>
                  </a:lnTo>
                  <a:lnTo>
                    <a:pt x="438314" y="513324"/>
                  </a:lnTo>
                  <a:lnTo>
                    <a:pt x="386221" y="502415"/>
                  </a:lnTo>
                  <a:lnTo>
                    <a:pt x="336811" y="490767"/>
                  </a:lnTo>
                  <a:lnTo>
                    <a:pt x="290220" y="478415"/>
                  </a:lnTo>
                  <a:lnTo>
                    <a:pt x="246582" y="465392"/>
                  </a:lnTo>
                  <a:lnTo>
                    <a:pt x="206031" y="451731"/>
                  </a:lnTo>
                  <a:lnTo>
                    <a:pt x="168704" y="437467"/>
                  </a:lnTo>
                  <a:lnTo>
                    <a:pt x="104255" y="407263"/>
                  </a:lnTo>
                  <a:lnTo>
                    <a:pt x="54314" y="375048"/>
                  </a:lnTo>
                  <a:lnTo>
                    <a:pt x="19957" y="341092"/>
                  </a:lnTo>
                  <a:lnTo>
                    <a:pt x="2262" y="305666"/>
                  </a:lnTo>
                  <a:lnTo>
                    <a:pt x="0" y="287484"/>
                  </a:lnTo>
                  <a:lnTo>
                    <a:pt x="2262" y="269304"/>
                  </a:lnTo>
                  <a:lnTo>
                    <a:pt x="19957" y="233877"/>
                  </a:lnTo>
                  <a:lnTo>
                    <a:pt x="54314" y="199921"/>
                  </a:lnTo>
                  <a:lnTo>
                    <a:pt x="104255" y="167707"/>
                  </a:lnTo>
                  <a:lnTo>
                    <a:pt x="168704" y="137502"/>
                  </a:lnTo>
                  <a:lnTo>
                    <a:pt x="206031" y="123238"/>
                  </a:lnTo>
                  <a:lnTo>
                    <a:pt x="246582" y="109578"/>
                  </a:lnTo>
                  <a:lnTo>
                    <a:pt x="290220" y="96554"/>
                  </a:lnTo>
                  <a:lnTo>
                    <a:pt x="336811" y="84202"/>
                  </a:lnTo>
                  <a:lnTo>
                    <a:pt x="386221" y="72554"/>
                  </a:lnTo>
                  <a:lnTo>
                    <a:pt x="438314" y="61645"/>
                  </a:lnTo>
                  <a:lnTo>
                    <a:pt x="492957" y="51507"/>
                  </a:lnTo>
                  <a:lnTo>
                    <a:pt x="550014" y="42175"/>
                  </a:lnTo>
                  <a:lnTo>
                    <a:pt x="609351" y="33683"/>
                  </a:lnTo>
                  <a:lnTo>
                    <a:pt x="670832" y="26063"/>
                  </a:lnTo>
                  <a:lnTo>
                    <a:pt x="734324" y="19351"/>
                  </a:lnTo>
                  <a:lnTo>
                    <a:pt x="799692" y="13578"/>
                  </a:lnTo>
                  <a:lnTo>
                    <a:pt x="866800" y="8780"/>
                  </a:lnTo>
                  <a:lnTo>
                    <a:pt x="935515" y="4989"/>
                  </a:lnTo>
                  <a:lnTo>
                    <a:pt x="1005701" y="2239"/>
                  </a:lnTo>
                  <a:lnTo>
                    <a:pt x="1077223" y="565"/>
                  </a:lnTo>
                  <a:lnTo>
                    <a:pt x="1149948" y="0"/>
                  </a:lnTo>
                  <a:lnTo>
                    <a:pt x="1222672" y="565"/>
                  </a:lnTo>
                  <a:lnTo>
                    <a:pt x="1294194" y="2239"/>
                  </a:lnTo>
                  <a:lnTo>
                    <a:pt x="1364379" y="4989"/>
                  </a:lnTo>
                  <a:lnTo>
                    <a:pt x="1433093" y="8780"/>
                  </a:lnTo>
                  <a:lnTo>
                    <a:pt x="1500201" y="13578"/>
                  </a:lnTo>
                  <a:lnTo>
                    <a:pt x="1565568" y="19351"/>
                  </a:lnTo>
                  <a:lnTo>
                    <a:pt x="1629059" y="26063"/>
                  </a:lnTo>
                  <a:lnTo>
                    <a:pt x="1690540" y="33683"/>
                  </a:lnTo>
                  <a:lnTo>
                    <a:pt x="1749876" y="42175"/>
                  </a:lnTo>
                  <a:lnTo>
                    <a:pt x="1806933" y="51507"/>
                  </a:lnTo>
                  <a:lnTo>
                    <a:pt x="1861575" y="61645"/>
                  </a:lnTo>
                  <a:lnTo>
                    <a:pt x="1913669" y="72554"/>
                  </a:lnTo>
                  <a:lnTo>
                    <a:pt x="1963078" y="84202"/>
                  </a:lnTo>
                  <a:lnTo>
                    <a:pt x="2009669" y="96554"/>
                  </a:lnTo>
                  <a:lnTo>
                    <a:pt x="2053307" y="109578"/>
                  </a:lnTo>
                  <a:lnTo>
                    <a:pt x="2093857" y="123238"/>
                  </a:lnTo>
                  <a:lnTo>
                    <a:pt x="2131184" y="137502"/>
                  </a:lnTo>
                  <a:lnTo>
                    <a:pt x="2195633" y="167707"/>
                  </a:lnTo>
                  <a:lnTo>
                    <a:pt x="2245574" y="199921"/>
                  </a:lnTo>
                  <a:lnTo>
                    <a:pt x="2279931" y="233877"/>
                  </a:lnTo>
                  <a:lnTo>
                    <a:pt x="2297626" y="269304"/>
                  </a:lnTo>
                  <a:lnTo>
                    <a:pt x="2299888" y="287484"/>
                  </a:lnTo>
                  <a:lnTo>
                    <a:pt x="2299888" y="2278410"/>
                  </a:lnTo>
                  <a:lnTo>
                    <a:pt x="2279931" y="2332019"/>
                  </a:lnTo>
                  <a:lnTo>
                    <a:pt x="2245574" y="2365975"/>
                  </a:lnTo>
                  <a:lnTo>
                    <a:pt x="2195633" y="2398190"/>
                  </a:lnTo>
                  <a:lnTo>
                    <a:pt x="2131184" y="2428395"/>
                  </a:lnTo>
                  <a:lnTo>
                    <a:pt x="2093857" y="2442660"/>
                  </a:lnTo>
                  <a:lnTo>
                    <a:pt x="2053307" y="2456320"/>
                  </a:lnTo>
                  <a:lnTo>
                    <a:pt x="2009669" y="2469344"/>
                  </a:lnTo>
                  <a:lnTo>
                    <a:pt x="1963078" y="2481696"/>
                  </a:lnTo>
                  <a:lnTo>
                    <a:pt x="1913669" y="2493344"/>
                  </a:lnTo>
                  <a:lnTo>
                    <a:pt x="1861575" y="2504254"/>
                  </a:lnTo>
                  <a:lnTo>
                    <a:pt x="1806933" y="2514391"/>
                  </a:lnTo>
                  <a:lnTo>
                    <a:pt x="1749876" y="2523723"/>
                  </a:lnTo>
                  <a:lnTo>
                    <a:pt x="1690540" y="2532216"/>
                  </a:lnTo>
                  <a:lnTo>
                    <a:pt x="1629059" y="2539835"/>
                  </a:lnTo>
                  <a:lnTo>
                    <a:pt x="1565568" y="2546548"/>
                  </a:lnTo>
                  <a:lnTo>
                    <a:pt x="1500201" y="2552321"/>
                  </a:lnTo>
                  <a:lnTo>
                    <a:pt x="1433093" y="2557119"/>
                  </a:lnTo>
                  <a:lnTo>
                    <a:pt x="1364379" y="2560910"/>
                  </a:lnTo>
                  <a:lnTo>
                    <a:pt x="1294194" y="2563659"/>
                  </a:lnTo>
                  <a:lnTo>
                    <a:pt x="1222672" y="2565334"/>
                  </a:lnTo>
                  <a:lnTo>
                    <a:pt x="1149948" y="2565899"/>
                  </a:lnTo>
                  <a:lnTo>
                    <a:pt x="1077223" y="2565334"/>
                  </a:lnTo>
                  <a:lnTo>
                    <a:pt x="1005701" y="2563659"/>
                  </a:lnTo>
                  <a:lnTo>
                    <a:pt x="935515" y="2560910"/>
                  </a:lnTo>
                  <a:lnTo>
                    <a:pt x="866800" y="2557119"/>
                  </a:lnTo>
                  <a:lnTo>
                    <a:pt x="799692" y="2552321"/>
                  </a:lnTo>
                  <a:lnTo>
                    <a:pt x="734324" y="2546548"/>
                  </a:lnTo>
                  <a:lnTo>
                    <a:pt x="670832" y="2539835"/>
                  </a:lnTo>
                  <a:lnTo>
                    <a:pt x="609351" y="2532216"/>
                  </a:lnTo>
                  <a:lnTo>
                    <a:pt x="550014" y="2523723"/>
                  </a:lnTo>
                  <a:lnTo>
                    <a:pt x="492957" y="2514391"/>
                  </a:lnTo>
                  <a:lnTo>
                    <a:pt x="438314" y="2504254"/>
                  </a:lnTo>
                  <a:lnTo>
                    <a:pt x="386221" y="2493344"/>
                  </a:lnTo>
                  <a:lnTo>
                    <a:pt x="336811" y="2481696"/>
                  </a:lnTo>
                  <a:lnTo>
                    <a:pt x="290220" y="2469344"/>
                  </a:lnTo>
                  <a:lnTo>
                    <a:pt x="246582" y="2456320"/>
                  </a:lnTo>
                  <a:lnTo>
                    <a:pt x="206031" y="2442660"/>
                  </a:lnTo>
                  <a:lnTo>
                    <a:pt x="168704" y="2428395"/>
                  </a:lnTo>
                  <a:lnTo>
                    <a:pt x="104255" y="2398190"/>
                  </a:lnTo>
                  <a:lnTo>
                    <a:pt x="54314" y="2365975"/>
                  </a:lnTo>
                  <a:lnTo>
                    <a:pt x="19957" y="2332019"/>
                  </a:lnTo>
                  <a:lnTo>
                    <a:pt x="2262" y="2296591"/>
                  </a:lnTo>
                  <a:lnTo>
                    <a:pt x="0" y="2278410"/>
                  </a:lnTo>
                  <a:lnTo>
                    <a:pt x="0" y="287484"/>
                  </a:lnTo>
                </a:path>
              </a:pathLst>
            </a:custGeom>
            <a:ln w="8312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3576" y="3934691"/>
              <a:ext cx="1263552" cy="1856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7911" y="3956864"/>
              <a:ext cx="1175385" cy="1773555"/>
            </a:xfrm>
            <a:custGeom>
              <a:avLst/>
              <a:gdLst/>
              <a:ahLst/>
              <a:cxnLst/>
              <a:rect l="l" t="t" r="r" b="b"/>
              <a:pathLst>
                <a:path w="1175385" h="1773554">
                  <a:moveTo>
                    <a:pt x="1174882" y="0"/>
                  </a:moveTo>
                  <a:lnTo>
                    <a:pt x="0" y="0"/>
                  </a:lnTo>
                  <a:lnTo>
                    <a:pt x="0" y="1773402"/>
                  </a:lnTo>
                  <a:lnTo>
                    <a:pt x="1174882" y="1773402"/>
                  </a:lnTo>
                  <a:lnTo>
                    <a:pt x="1174882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7670" y="4976567"/>
              <a:ext cx="1014167" cy="4987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993" y="4998736"/>
              <a:ext cx="925497" cy="4156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996872" y="3496884"/>
            <a:ext cx="1097915" cy="2654935"/>
            <a:chOff x="7996872" y="3496884"/>
            <a:chExt cx="1097915" cy="2654935"/>
          </a:xfrm>
        </p:grpSpPr>
        <p:sp>
          <p:nvSpPr>
            <p:cNvPr id="13" name="object 13"/>
            <p:cNvSpPr/>
            <p:nvPr/>
          </p:nvSpPr>
          <p:spPr>
            <a:xfrm>
              <a:off x="7996872" y="3496884"/>
              <a:ext cx="1097292" cy="26545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41208" y="3519055"/>
              <a:ext cx="1009015" cy="2571750"/>
            </a:xfrm>
            <a:custGeom>
              <a:avLst/>
              <a:gdLst/>
              <a:ahLst/>
              <a:cxnLst/>
              <a:rect l="l" t="t" r="r" b="b"/>
              <a:pathLst>
                <a:path w="1009015" h="2571750">
                  <a:moveTo>
                    <a:pt x="0" y="0"/>
                  </a:moveTo>
                  <a:lnTo>
                    <a:pt x="1008625" y="0"/>
                  </a:lnTo>
                  <a:lnTo>
                    <a:pt x="1008625" y="2571441"/>
                  </a:lnTo>
                  <a:lnTo>
                    <a:pt x="0" y="2571441"/>
                  </a:lnTo>
                  <a:lnTo>
                    <a:pt x="0" y="0"/>
                  </a:lnTo>
                  <a:close/>
                </a:path>
              </a:pathLst>
            </a:custGeom>
            <a:ln w="8312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51923" y="3112873"/>
            <a:ext cx="9144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55" dirty="0">
                <a:latin typeface="Trebuchet MS"/>
                <a:cs typeface="Trebuchet MS"/>
              </a:rPr>
              <a:t>disk</a:t>
            </a:r>
            <a:r>
              <a:rPr sz="1550" spc="-175" dirty="0">
                <a:latin typeface="Trebuchet MS"/>
                <a:cs typeface="Trebuchet MS"/>
              </a:rPr>
              <a:t> </a:t>
            </a:r>
            <a:r>
              <a:rPr sz="1550" spc="-60" dirty="0">
                <a:latin typeface="Trebuchet MS"/>
                <a:cs typeface="Trebuchet MS"/>
              </a:rPr>
              <a:t>(huge)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5983" y="3168292"/>
            <a:ext cx="70993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45" dirty="0">
                <a:latin typeface="Trebuchet MS"/>
                <a:cs typeface="Trebuchet MS"/>
              </a:rPr>
              <a:t>memory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1993" y="4998732"/>
            <a:ext cx="925830" cy="415925"/>
          </a:xfrm>
          <a:prstGeom prst="rect">
            <a:avLst/>
          </a:prstGeom>
          <a:ln w="8312">
            <a:solidFill>
              <a:srgbClr val="4A7EBB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980"/>
              </a:spcBef>
            </a:pPr>
            <a:r>
              <a:rPr sz="1550" spc="-55" dirty="0">
                <a:latin typeface="Trebuchet MS"/>
                <a:cs typeface="Trebuchet MS"/>
              </a:rPr>
              <a:t>code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67670" y="4483337"/>
            <a:ext cx="1014730" cy="499109"/>
            <a:chOff x="4067670" y="4483337"/>
            <a:chExt cx="1014730" cy="499109"/>
          </a:xfrm>
        </p:grpSpPr>
        <p:sp>
          <p:nvSpPr>
            <p:cNvPr id="19" name="object 19"/>
            <p:cNvSpPr/>
            <p:nvPr/>
          </p:nvSpPr>
          <p:spPr>
            <a:xfrm>
              <a:off x="4067670" y="4483337"/>
              <a:ext cx="1014167" cy="4987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1993" y="4505506"/>
              <a:ext cx="925497" cy="4156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11993" y="4505502"/>
            <a:ext cx="925830" cy="415925"/>
          </a:xfrm>
          <a:prstGeom prst="rect">
            <a:avLst/>
          </a:prstGeom>
          <a:ln w="8312">
            <a:solidFill>
              <a:srgbClr val="4A7EBB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980"/>
              </a:spcBef>
            </a:pPr>
            <a:r>
              <a:rPr sz="1550" spc="-70" dirty="0">
                <a:latin typeface="Trebuchet MS"/>
                <a:cs typeface="Trebuchet MS"/>
              </a:rPr>
              <a:t>data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67670" y="4045534"/>
            <a:ext cx="1014730" cy="405130"/>
            <a:chOff x="4067670" y="4045534"/>
            <a:chExt cx="1014730" cy="405130"/>
          </a:xfrm>
        </p:grpSpPr>
        <p:sp>
          <p:nvSpPr>
            <p:cNvPr id="23" name="object 23"/>
            <p:cNvSpPr/>
            <p:nvPr/>
          </p:nvSpPr>
          <p:spPr>
            <a:xfrm>
              <a:off x="4067670" y="4045534"/>
              <a:ext cx="1014167" cy="4045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11993" y="4067703"/>
              <a:ext cx="925497" cy="3214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111993" y="4067695"/>
            <a:ext cx="925830" cy="321945"/>
          </a:xfrm>
          <a:prstGeom prst="rect">
            <a:avLst/>
          </a:prstGeom>
          <a:ln w="8312">
            <a:solidFill>
              <a:srgbClr val="4A7EB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240"/>
              </a:spcBef>
            </a:pPr>
            <a:r>
              <a:rPr sz="1550" spc="-55" dirty="0">
                <a:latin typeface="Trebuchet MS"/>
                <a:cs typeface="Trebuchet MS"/>
              </a:rPr>
              <a:t>info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7911" y="3956862"/>
            <a:ext cx="1175385" cy="1773555"/>
          </a:xfrm>
          <a:prstGeom prst="rect">
            <a:avLst/>
          </a:prstGeom>
          <a:ln w="8312">
            <a:solidFill>
              <a:srgbClr val="4A7E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550" spc="-80" dirty="0">
                <a:latin typeface="Trebuchet MS"/>
                <a:cs typeface="Trebuchet MS"/>
              </a:rPr>
              <a:t>exe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31460" y="4721636"/>
            <a:ext cx="1812289" cy="593090"/>
            <a:chOff x="5231460" y="4721636"/>
            <a:chExt cx="1812289" cy="593090"/>
          </a:xfrm>
        </p:grpSpPr>
        <p:sp>
          <p:nvSpPr>
            <p:cNvPr id="28" name="object 28"/>
            <p:cNvSpPr/>
            <p:nvPr/>
          </p:nvSpPr>
          <p:spPr>
            <a:xfrm>
              <a:off x="5231460" y="4721636"/>
              <a:ext cx="1812201" cy="5929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75796" y="4749355"/>
              <a:ext cx="1723529" cy="4987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75795" y="4749355"/>
              <a:ext cx="1724025" cy="499109"/>
            </a:xfrm>
            <a:custGeom>
              <a:avLst/>
              <a:gdLst/>
              <a:ahLst/>
              <a:cxnLst/>
              <a:rect l="l" t="t" r="r" b="b"/>
              <a:pathLst>
                <a:path w="1724025" h="499110">
                  <a:moveTo>
                    <a:pt x="0" y="124691"/>
                  </a:moveTo>
                  <a:lnTo>
                    <a:pt x="1474145" y="124691"/>
                  </a:lnTo>
                  <a:lnTo>
                    <a:pt x="1474145" y="0"/>
                  </a:lnTo>
                  <a:lnTo>
                    <a:pt x="1723531" y="249386"/>
                  </a:lnTo>
                  <a:lnTo>
                    <a:pt x="1474145" y="498771"/>
                  </a:lnTo>
                  <a:lnTo>
                    <a:pt x="1474145" y="374078"/>
                  </a:lnTo>
                  <a:lnTo>
                    <a:pt x="0" y="374078"/>
                  </a:lnTo>
                  <a:lnTo>
                    <a:pt x="0" y="124691"/>
                  </a:lnTo>
                  <a:close/>
                </a:path>
              </a:pathLst>
            </a:custGeom>
            <a:ln w="8312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38BF45-65B8-05C5-1852-D0703078BC2B}"/>
              </a:ext>
            </a:extLst>
          </p:cNvPr>
          <p:cNvSpPr txBox="1"/>
          <p:nvPr/>
        </p:nvSpPr>
        <p:spPr>
          <a:xfrm>
            <a:off x="5638800" y="879119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실행 파일을 메모리에 로드</a:t>
            </a:r>
          </a:p>
          <a:p>
            <a:b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</a:b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2CE097-0D3E-3621-F706-089A89F5537B}"/>
              </a:ext>
            </a:extLst>
          </p:cNvPr>
          <p:cNvSpPr txBox="1"/>
          <p:nvPr/>
        </p:nvSpPr>
        <p:spPr>
          <a:xfrm>
            <a:off x="358111" y="3159754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파일 시스템의 디스크에 저장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코드 및 데이터 세그먼트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재배치 항목 및 기호의 내용 포함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OS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가 메모리에 로드하고 레지스터를 초기화합니다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및 초기 스택 포인터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).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프로그램 초기화 시 스택 및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"/>
              </a:rPr>
              <a:t>힙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 설정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: CRT0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68580"/>
            <a:ext cx="10482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Create </a:t>
            </a:r>
            <a:r>
              <a:rPr sz="4400" spc="-30" dirty="0"/>
              <a:t>Virtual </a:t>
            </a:r>
            <a:r>
              <a:rPr sz="4400" spc="-15" dirty="0"/>
              <a:t>Address </a:t>
            </a:r>
            <a:r>
              <a:rPr sz="4400" spc="-5" dirty="0"/>
              <a:t>Space </a:t>
            </a:r>
            <a:r>
              <a:rPr sz="4400" dirty="0"/>
              <a:t>of </a:t>
            </a:r>
            <a:r>
              <a:rPr sz="4400" spc="-5" dirty="0"/>
              <a:t>the</a:t>
            </a:r>
            <a:r>
              <a:rPr sz="4400" spc="-280" dirty="0"/>
              <a:t> </a:t>
            </a:r>
            <a:r>
              <a:rPr sz="4400" spc="-15" dirty="0"/>
              <a:t>Process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0168890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Utilized </a:t>
            </a:r>
            <a:r>
              <a:rPr sz="2800" spc="55" dirty="0">
                <a:latin typeface="WenQuanYi Micro Hei"/>
                <a:cs typeface="WenQuanYi Micro Hei"/>
              </a:rPr>
              <a:t>pages </a:t>
            </a:r>
            <a:r>
              <a:rPr sz="2800" spc="-5" dirty="0">
                <a:latin typeface="WenQuanYi Micro Hei"/>
                <a:cs typeface="WenQuanYi Micro Hei"/>
              </a:rPr>
              <a:t>in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130" dirty="0">
                <a:latin typeface="WenQuanYi Micro Hei"/>
                <a:cs typeface="WenQuanYi Micro Hei"/>
              </a:rPr>
              <a:t>VAS </a:t>
            </a:r>
            <a:r>
              <a:rPr sz="2800" spc="-15" dirty="0">
                <a:latin typeface="WenQuanYi Micro Hei"/>
                <a:cs typeface="WenQuanYi Micro Hei"/>
              </a:rPr>
              <a:t>are </a:t>
            </a:r>
            <a:r>
              <a:rPr sz="2800" spc="45" dirty="0">
                <a:latin typeface="WenQuanYi Micro Hei"/>
                <a:cs typeface="WenQuanYi Micro Hei"/>
              </a:rPr>
              <a:t>backed </a:t>
            </a:r>
            <a:r>
              <a:rPr sz="2800" spc="-10" dirty="0">
                <a:latin typeface="WenQuanYi Micro Hei"/>
                <a:cs typeface="WenQuanYi Micro Hei"/>
              </a:rPr>
              <a:t>by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90" dirty="0">
                <a:latin typeface="WenQuanYi Micro Hei"/>
                <a:cs typeface="WenQuanYi Micro Hei"/>
              </a:rPr>
              <a:t>page </a:t>
            </a:r>
            <a:r>
              <a:rPr sz="2800" spc="40" dirty="0">
                <a:latin typeface="WenQuanYi Micro Hei"/>
                <a:cs typeface="WenQuanYi Micro Hei"/>
              </a:rPr>
              <a:t>block </a:t>
            </a:r>
            <a:r>
              <a:rPr sz="2800" spc="60" dirty="0">
                <a:latin typeface="WenQuanYi Micro Hei"/>
                <a:cs typeface="WenQuanYi Micro Hei"/>
              </a:rPr>
              <a:t>on</a:t>
            </a:r>
            <a:r>
              <a:rPr sz="2800" spc="270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disk</a:t>
            </a:r>
            <a:endParaRPr sz="28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" dirty="0">
                <a:latin typeface="WenQuanYi Micro Hei"/>
                <a:cs typeface="WenQuanYi Micro Hei"/>
              </a:rPr>
              <a:t>called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55" dirty="0">
                <a:latin typeface="WenQuanYi Micro Hei"/>
                <a:cs typeface="WenQuanYi Micro Hei"/>
              </a:rPr>
              <a:t>backing</a:t>
            </a:r>
            <a:r>
              <a:rPr sz="2400" spc="95" dirty="0">
                <a:latin typeface="WenQuanYi Micro Hei"/>
                <a:cs typeface="WenQuanYi Micro Hei"/>
              </a:rPr>
              <a:t> </a:t>
            </a:r>
            <a:r>
              <a:rPr sz="2400" spc="-5" dirty="0">
                <a:latin typeface="WenQuanYi Micro Hei"/>
                <a:cs typeface="WenQuanYi Micro Hei"/>
              </a:rPr>
              <a:t>store</a:t>
            </a:r>
            <a:endParaRPr sz="24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WenQuanYi Micro Hei"/>
                <a:cs typeface="WenQuanYi Micro Hei"/>
              </a:rPr>
              <a:t>typically </a:t>
            </a:r>
            <a:r>
              <a:rPr sz="2400" spc="-5" dirty="0">
                <a:latin typeface="WenQuanYi Micro Hei"/>
                <a:cs typeface="WenQuanYi Micro Hei"/>
              </a:rPr>
              <a:t>in </a:t>
            </a:r>
            <a:r>
              <a:rPr sz="2400" spc="35" dirty="0">
                <a:latin typeface="WenQuanYi Micro Hei"/>
                <a:cs typeface="WenQuanYi Micro Hei"/>
              </a:rPr>
              <a:t>an </a:t>
            </a:r>
            <a:r>
              <a:rPr sz="2400" spc="25" dirty="0">
                <a:latin typeface="WenQuanYi Micro Hei"/>
                <a:cs typeface="WenQuanYi Micro Hei"/>
              </a:rPr>
              <a:t>optimized </a:t>
            </a:r>
            <a:r>
              <a:rPr sz="2400" spc="30" dirty="0">
                <a:latin typeface="WenQuanYi Micro Hei"/>
                <a:cs typeface="WenQuanYi Micro Hei"/>
              </a:rPr>
              <a:t>block </a:t>
            </a:r>
            <a:r>
              <a:rPr sz="2400" spc="15" dirty="0">
                <a:latin typeface="WenQuanYi Micro Hei"/>
                <a:cs typeface="WenQuanYi Micro Hei"/>
              </a:rPr>
              <a:t>store, </a:t>
            </a:r>
            <a:r>
              <a:rPr sz="2400" spc="45" dirty="0">
                <a:latin typeface="WenQuanYi Micro Hei"/>
                <a:cs typeface="WenQuanYi Micro Hei"/>
              </a:rPr>
              <a:t>but </a:t>
            </a:r>
            <a:r>
              <a:rPr sz="2400" spc="40" dirty="0">
                <a:latin typeface="WenQuanYi Micro Hei"/>
                <a:cs typeface="WenQuanYi Micro Hei"/>
              </a:rPr>
              <a:t>can </a:t>
            </a:r>
            <a:r>
              <a:rPr sz="2400" spc="25" dirty="0">
                <a:latin typeface="WenQuanYi Micro Hei"/>
                <a:cs typeface="WenQuanYi Micro Hei"/>
              </a:rPr>
              <a:t>think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dirty="0">
                <a:latin typeface="WenQuanYi Micro Hei"/>
                <a:cs typeface="WenQuanYi Micro Hei"/>
              </a:rPr>
              <a:t>it </a:t>
            </a:r>
            <a:r>
              <a:rPr sz="2400" spc="-5" dirty="0">
                <a:latin typeface="WenQuanYi Micro Hei"/>
                <a:cs typeface="WenQuanYi Micro Hei"/>
              </a:rPr>
              <a:t>like </a:t>
            </a:r>
            <a:r>
              <a:rPr sz="2400" spc="30" dirty="0">
                <a:latin typeface="WenQuanYi Micro Hei"/>
                <a:cs typeface="WenQuanYi Micro Hei"/>
              </a:rPr>
              <a:t>a</a:t>
            </a:r>
            <a:r>
              <a:rPr sz="2400" spc="400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file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08150" y="2830400"/>
            <a:ext cx="2736850" cy="3035300"/>
            <a:chOff x="1708150" y="2830400"/>
            <a:chExt cx="2736850" cy="3035300"/>
          </a:xfrm>
        </p:grpSpPr>
        <p:sp>
          <p:nvSpPr>
            <p:cNvPr id="6" name="object 6"/>
            <p:cNvSpPr/>
            <p:nvPr/>
          </p:nvSpPr>
          <p:spPr>
            <a:xfrm>
              <a:off x="1708150" y="2830400"/>
              <a:ext cx="2736850" cy="303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8950" y="2855798"/>
              <a:ext cx="2635250" cy="2940050"/>
            </a:xfrm>
            <a:custGeom>
              <a:avLst/>
              <a:gdLst/>
              <a:ahLst/>
              <a:cxnLst/>
              <a:rect l="l" t="t" r="r" b="b"/>
              <a:pathLst>
                <a:path w="2635250" h="2940050">
                  <a:moveTo>
                    <a:pt x="2635251" y="329405"/>
                  </a:moveTo>
                  <a:lnTo>
                    <a:pt x="2618006" y="382836"/>
                  </a:lnTo>
                  <a:lnTo>
                    <a:pt x="2588184" y="416974"/>
                  </a:lnTo>
                  <a:lnTo>
                    <a:pt x="2544641" y="449691"/>
                  </a:lnTo>
                  <a:lnTo>
                    <a:pt x="2488180" y="480786"/>
                  </a:lnTo>
                  <a:lnTo>
                    <a:pt x="2419605" y="510058"/>
                  </a:lnTo>
                  <a:lnTo>
                    <a:pt x="2381026" y="523947"/>
                  </a:lnTo>
                  <a:lnTo>
                    <a:pt x="2339720" y="537306"/>
                  </a:lnTo>
                  <a:lnTo>
                    <a:pt x="2295787" y="550108"/>
                  </a:lnTo>
                  <a:lnTo>
                    <a:pt x="2249328" y="562330"/>
                  </a:lnTo>
                  <a:lnTo>
                    <a:pt x="2200444" y="573944"/>
                  </a:lnTo>
                  <a:lnTo>
                    <a:pt x="2149234" y="584927"/>
                  </a:lnTo>
                  <a:lnTo>
                    <a:pt x="2095799" y="595254"/>
                  </a:lnTo>
                  <a:lnTo>
                    <a:pt x="2040241" y="604899"/>
                  </a:lnTo>
                  <a:lnTo>
                    <a:pt x="1982658" y="613837"/>
                  </a:lnTo>
                  <a:lnTo>
                    <a:pt x="1923152" y="622042"/>
                  </a:lnTo>
                  <a:lnTo>
                    <a:pt x="1861824" y="629491"/>
                  </a:lnTo>
                  <a:lnTo>
                    <a:pt x="1798773" y="636158"/>
                  </a:lnTo>
                  <a:lnTo>
                    <a:pt x="1734100" y="642017"/>
                  </a:lnTo>
                  <a:lnTo>
                    <a:pt x="1667906" y="647043"/>
                  </a:lnTo>
                  <a:lnTo>
                    <a:pt x="1600290" y="651212"/>
                  </a:lnTo>
                  <a:lnTo>
                    <a:pt x="1531355" y="654499"/>
                  </a:lnTo>
                  <a:lnTo>
                    <a:pt x="1461199" y="656877"/>
                  </a:lnTo>
                  <a:lnTo>
                    <a:pt x="1389924" y="658322"/>
                  </a:lnTo>
                  <a:lnTo>
                    <a:pt x="1317630" y="658810"/>
                  </a:lnTo>
                  <a:lnTo>
                    <a:pt x="1245335" y="658322"/>
                  </a:lnTo>
                  <a:lnTo>
                    <a:pt x="1174060" y="656877"/>
                  </a:lnTo>
                  <a:lnTo>
                    <a:pt x="1103903" y="654499"/>
                  </a:lnTo>
                  <a:lnTo>
                    <a:pt x="1034967" y="651212"/>
                  </a:lnTo>
                  <a:lnTo>
                    <a:pt x="967351" y="647043"/>
                  </a:lnTo>
                  <a:lnTo>
                    <a:pt x="901156" y="642017"/>
                  </a:lnTo>
                  <a:lnTo>
                    <a:pt x="836483" y="636158"/>
                  </a:lnTo>
                  <a:lnTo>
                    <a:pt x="773431" y="629491"/>
                  </a:lnTo>
                  <a:lnTo>
                    <a:pt x="712102" y="622042"/>
                  </a:lnTo>
                  <a:lnTo>
                    <a:pt x="652596" y="613837"/>
                  </a:lnTo>
                  <a:lnTo>
                    <a:pt x="595013" y="604899"/>
                  </a:lnTo>
                  <a:lnTo>
                    <a:pt x="539454" y="595254"/>
                  </a:lnTo>
                  <a:lnTo>
                    <a:pt x="486019" y="584927"/>
                  </a:lnTo>
                  <a:lnTo>
                    <a:pt x="434809" y="573944"/>
                  </a:lnTo>
                  <a:lnTo>
                    <a:pt x="385924" y="562330"/>
                  </a:lnTo>
                  <a:lnTo>
                    <a:pt x="339465" y="550108"/>
                  </a:lnTo>
                  <a:lnTo>
                    <a:pt x="295532" y="537306"/>
                  </a:lnTo>
                  <a:lnTo>
                    <a:pt x="254225" y="523947"/>
                  </a:lnTo>
                  <a:lnTo>
                    <a:pt x="215646" y="510058"/>
                  </a:lnTo>
                  <a:lnTo>
                    <a:pt x="179894" y="495662"/>
                  </a:lnTo>
                  <a:lnTo>
                    <a:pt x="117276" y="465453"/>
                  </a:lnTo>
                  <a:lnTo>
                    <a:pt x="67173" y="433522"/>
                  </a:lnTo>
                  <a:lnTo>
                    <a:pt x="30390" y="400070"/>
                  </a:lnTo>
                  <a:lnTo>
                    <a:pt x="7731" y="365297"/>
                  </a:lnTo>
                  <a:lnTo>
                    <a:pt x="0" y="329405"/>
                  </a:lnTo>
                  <a:lnTo>
                    <a:pt x="1949" y="311331"/>
                  </a:lnTo>
                  <a:lnTo>
                    <a:pt x="17245" y="275974"/>
                  </a:lnTo>
                  <a:lnTo>
                    <a:pt x="47066" y="241836"/>
                  </a:lnTo>
                  <a:lnTo>
                    <a:pt x="90610" y="209119"/>
                  </a:lnTo>
                  <a:lnTo>
                    <a:pt x="147071" y="178024"/>
                  </a:lnTo>
                  <a:lnTo>
                    <a:pt x="215646" y="148752"/>
                  </a:lnTo>
                  <a:lnTo>
                    <a:pt x="254225" y="134862"/>
                  </a:lnTo>
                  <a:lnTo>
                    <a:pt x="295532" y="121504"/>
                  </a:lnTo>
                  <a:lnTo>
                    <a:pt x="339465" y="108701"/>
                  </a:lnTo>
                  <a:lnTo>
                    <a:pt x="385924" y="96480"/>
                  </a:lnTo>
                  <a:lnTo>
                    <a:pt x="434809" y="84865"/>
                  </a:lnTo>
                  <a:lnTo>
                    <a:pt x="486019" y="73882"/>
                  </a:lnTo>
                  <a:lnTo>
                    <a:pt x="539454" y="63556"/>
                  </a:lnTo>
                  <a:lnTo>
                    <a:pt x="595013" y="53911"/>
                  </a:lnTo>
                  <a:lnTo>
                    <a:pt x="652596" y="44973"/>
                  </a:lnTo>
                  <a:lnTo>
                    <a:pt x="712102" y="36767"/>
                  </a:lnTo>
                  <a:lnTo>
                    <a:pt x="773431" y="29318"/>
                  </a:lnTo>
                  <a:lnTo>
                    <a:pt x="836483" y="22652"/>
                  </a:lnTo>
                  <a:lnTo>
                    <a:pt x="901156" y="16793"/>
                  </a:lnTo>
                  <a:lnTo>
                    <a:pt x="967351" y="11766"/>
                  </a:lnTo>
                  <a:lnTo>
                    <a:pt x="1034967" y="7597"/>
                  </a:lnTo>
                  <a:lnTo>
                    <a:pt x="1103903" y="4311"/>
                  </a:lnTo>
                  <a:lnTo>
                    <a:pt x="1174060" y="1932"/>
                  </a:lnTo>
                  <a:lnTo>
                    <a:pt x="1245335" y="487"/>
                  </a:lnTo>
                  <a:lnTo>
                    <a:pt x="1317630" y="0"/>
                  </a:lnTo>
                  <a:lnTo>
                    <a:pt x="1389924" y="487"/>
                  </a:lnTo>
                  <a:lnTo>
                    <a:pt x="1461199" y="1932"/>
                  </a:lnTo>
                  <a:lnTo>
                    <a:pt x="1531355" y="4311"/>
                  </a:lnTo>
                  <a:lnTo>
                    <a:pt x="1600290" y="7597"/>
                  </a:lnTo>
                  <a:lnTo>
                    <a:pt x="1667906" y="11766"/>
                  </a:lnTo>
                  <a:lnTo>
                    <a:pt x="1734100" y="16793"/>
                  </a:lnTo>
                  <a:lnTo>
                    <a:pt x="1798773" y="22652"/>
                  </a:lnTo>
                  <a:lnTo>
                    <a:pt x="1861824" y="29318"/>
                  </a:lnTo>
                  <a:lnTo>
                    <a:pt x="1923152" y="36767"/>
                  </a:lnTo>
                  <a:lnTo>
                    <a:pt x="1982658" y="44973"/>
                  </a:lnTo>
                  <a:lnTo>
                    <a:pt x="2040241" y="53911"/>
                  </a:lnTo>
                  <a:lnTo>
                    <a:pt x="2095799" y="63556"/>
                  </a:lnTo>
                  <a:lnTo>
                    <a:pt x="2149234" y="73882"/>
                  </a:lnTo>
                  <a:lnTo>
                    <a:pt x="2200444" y="84865"/>
                  </a:lnTo>
                  <a:lnTo>
                    <a:pt x="2249328" y="96480"/>
                  </a:lnTo>
                  <a:lnTo>
                    <a:pt x="2295787" y="108701"/>
                  </a:lnTo>
                  <a:lnTo>
                    <a:pt x="2339720" y="121504"/>
                  </a:lnTo>
                  <a:lnTo>
                    <a:pt x="2381026" y="134862"/>
                  </a:lnTo>
                  <a:lnTo>
                    <a:pt x="2419605" y="148752"/>
                  </a:lnTo>
                  <a:lnTo>
                    <a:pt x="2455357" y="163148"/>
                  </a:lnTo>
                  <a:lnTo>
                    <a:pt x="2517975" y="193356"/>
                  </a:lnTo>
                  <a:lnTo>
                    <a:pt x="2568078" y="225287"/>
                  </a:lnTo>
                  <a:lnTo>
                    <a:pt x="2604860" y="258740"/>
                  </a:lnTo>
                  <a:lnTo>
                    <a:pt x="2627519" y="293512"/>
                  </a:lnTo>
                  <a:lnTo>
                    <a:pt x="2635251" y="329405"/>
                  </a:lnTo>
                  <a:lnTo>
                    <a:pt x="2635251" y="2610641"/>
                  </a:lnTo>
                  <a:lnTo>
                    <a:pt x="2618006" y="2664073"/>
                  </a:lnTo>
                  <a:lnTo>
                    <a:pt x="2588184" y="2698212"/>
                  </a:lnTo>
                  <a:lnTo>
                    <a:pt x="2544641" y="2730929"/>
                  </a:lnTo>
                  <a:lnTo>
                    <a:pt x="2488180" y="2762025"/>
                  </a:lnTo>
                  <a:lnTo>
                    <a:pt x="2419605" y="2791297"/>
                  </a:lnTo>
                  <a:lnTo>
                    <a:pt x="2381026" y="2805187"/>
                  </a:lnTo>
                  <a:lnTo>
                    <a:pt x="2339720" y="2818546"/>
                  </a:lnTo>
                  <a:lnTo>
                    <a:pt x="2295787" y="2831349"/>
                  </a:lnTo>
                  <a:lnTo>
                    <a:pt x="2249328" y="2843570"/>
                  </a:lnTo>
                  <a:lnTo>
                    <a:pt x="2200444" y="2855185"/>
                  </a:lnTo>
                  <a:lnTo>
                    <a:pt x="2149234" y="2866168"/>
                  </a:lnTo>
                  <a:lnTo>
                    <a:pt x="2095799" y="2876495"/>
                  </a:lnTo>
                  <a:lnTo>
                    <a:pt x="2040241" y="2886140"/>
                  </a:lnTo>
                  <a:lnTo>
                    <a:pt x="1982658" y="2895077"/>
                  </a:lnTo>
                  <a:lnTo>
                    <a:pt x="1923152" y="2903283"/>
                  </a:lnTo>
                  <a:lnTo>
                    <a:pt x="1861824" y="2910732"/>
                  </a:lnTo>
                  <a:lnTo>
                    <a:pt x="1798773" y="2917399"/>
                  </a:lnTo>
                  <a:lnTo>
                    <a:pt x="1734100" y="2923258"/>
                  </a:lnTo>
                  <a:lnTo>
                    <a:pt x="1667906" y="2928284"/>
                  </a:lnTo>
                  <a:lnTo>
                    <a:pt x="1600290" y="2932453"/>
                  </a:lnTo>
                  <a:lnTo>
                    <a:pt x="1531355" y="2935740"/>
                  </a:lnTo>
                  <a:lnTo>
                    <a:pt x="1461199" y="2938118"/>
                  </a:lnTo>
                  <a:lnTo>
                    <a:pt x="1389924" y="2939564"/>
                  </a:lnTo>
                  <a:lnTo>
                    <a:pt x="1317630" y="2940051"/>
                  </a:lnTo>
                  <a:lnTo>
                    <a:pt x="1245335" y="2939564"/>
                  </a:lnTo>
                  <a:lnTo>
                    <a:pt x="1174060" y="2938118"/>
                  </a:lnTo>
                  <a:lnTo>
                    <a:pt x="1103903" y="2935740"/>
                  </a:lnTo>
                  <a:lnTo>
                    <a:pt x="1034967" y="2932453"/>
                  </a:lnTo>
                  <a:lnTo>
                    <a:pt x="967351" y="2928284"/>
                  </a:lnTo>
                  <a:lnTo>
                    <a:pt x="901156" y="2923258"/>
                  </a:lnTo>
                  <a:lnTo>
                    <a:pt x="836483" y="2917399"/>
                  </a:lnTo>
                  <a:lnTo>
                    <a:pt x="773431" y="2910732"/>
                  </a:lnTo>
                  <a:lnTo>
                    <a:pt x="712102" y="2903283"/>
                  </a:lnTo>
                  <a:lnTo>
                    <a:pt x="652596" y="2895077"/>
                  </a:lnTo>
                  <a:lnTo>
                    <a:pt x="595013" y="2886140"/>
                  </a:lnTo>
                  <a:lnTo>
                    <a:pt x="539454" y="2876495"/>
                  </a:lnTo>
                  <a:lnTo>
                    <a:pt x="486019" y="2866168"/>
                  </a:lnTo>
                  <a:lnTo>
                    <a:pt x="434809" y="2855185"/>
                  </a:lnTo>
                  <a:lnTo>
                    <a:pt x="385924" y="2843570"/>
                  </a:lnTo>
                  <a:lnTo>
                    <a:pt x="339465" y="2831349"/>
                  </a:lnTo>
                  <a:lnTo>
                    <a:pt x="295532" y="2818546"/>
                  </a:lnTo>
                  <a:lnTo>
                    <a:pt x="254225" y="2805187"/>
                  </a:lnTo>
                  <a:lnTo>
                    <a:pt x="215646" y="2791297"/>
                  </a:lnTo>
                  <a:lnTo>
                    <a:pt x="179894" y="2776901"/>
                  </a:lnTo>
                  <a:lnTo>
                    <a:pt x="117276" y="2746692"/>
                  </a:lnTo>
                  <a:lnTo>
                    <a:pt x="67173" y="2714761"/>
                  </a:lnTo>
                  <a:lnTo>
                    <a:pt x="30390" y="2681308"/>
                  </a:lnTo>
                  <a:lnTo>
                    <a:pt x="7731" y="2646534"/>
                  </a:lnTo>
                  <a:lnTo>
                    <a:pt x="0" y="2610641"/>
                  </a:lnTo>
                  <a:lnTo>
                    <a:pt x="0" y="329405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3522548"/>
              <a:ext cx="831850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67650" y="2957400"/>
            <a:ext cx="1174750" cy="3041650"/>
            <a:chOff x="7867650" y="2957400"/>
            <a:chExt cx="1174750" cy="3041650"/>
          </a:xfrm>
        </p:grpSpPr>
        <p:sp>
          <p:nvSpPr>
            <p:cNvPr id="10" name="object 10"/>
            <p:cNvSpPr/>
            <p:nvPr/>
          </p:nvSpPr>
          <p:spPr>
            <a:xfrm>
              <a:off x="7867650" y="2957400"/>
              <a:ext cx="1174750" cy="3041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18450" y="2982798"/>
              <a:ext cx="1073150" cy="2946400"/>
            </a:xfrm>
            <a:custGeom>
              <a:avLst/>
              <a:gdLst/>
              <a:ahLst/>
              <a:cxnLst/>
              <a:rect l="l" t="t" r="r" b="b"/>
              <a:pathLst>
                <a:path w="1073150" h="2946400">
                  <a:moveTo>
                    <a:pt x="0" y="0"/>
                  </a:moveTo>
                  <a:lnTo>
                    <a:pt x="1073150" y="0"/>
                  </a:lnTo>
                  <a:lnTo>
                    <a:pt x="1073150" y="2946401"/>
                  </a:lnTo>
                  <a:lnTo>
                    <a:pt x="0" y="29464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7650" y="4481398"/>
              <a:ext cx="117475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18450" y="4506798"/>
              <a:ext cx="1073150" cy="209550"/>
            </a:xfrm>
            <a:custGeom>
              <a:avLst/>
              <a:gdLst/>
              <a:ahLst/>
              <a:cxnLst/>
              <a:rect l="l" t="t" r="r" b="b"/>
              <a:pathLst>
                <a:path w="1073150" h="209550">
                  <a:moveTo>
                    <a:pt x="1073150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073150" y="2095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18450" y="4506798"/>
              <a:ext cx="1073150" cy="209550"/>
            </a:xfrm>
            <a:custGeom>
              <a:avLst/>
              <a:gdLst/>
              <a:ahLst/>
              <a:cxnLst/>
              <a:rect l="l" t="t" r="r" b="b"/>
              <a:pathLst>
                <a:path w="1073150" h="209550">
                  <a:moveTo>
                    <a:pt x="0" y="0"/>
                  </a:moveTo>
                  <a:lnTo>
                    <a:pt x="1073150" y="0"/>
                  </a:lnTo>
                  <a:lnTo>
                    <a:pt x="1073150" y="209550"/>
                  </a:lnTo>
                  <a:lnTo>
                    <a:pt x="0" y="2095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67650" y="5281498"/>
              <a:ext cx="117475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8450" y="5306898"/>
              <a:ext cx="1073150" cy="209550"/>
            </a:xfrm>
            <a:custGeom>
              <a:avLst/>
              <a:gdLst/>
              <a:ahLst/>
              <a:cxnLst/>
              <a:rect l="l" t="t" r="r" b="b"/>
              <a:pathLst>
                <a:path w="1073150" h="209550">
                  <a:moveTo>
                    <a:pt x="1073150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073150" y="2095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8450" y="5306898"/>
              <a:ext cx="1073150" cy="209550"/>
            </a:xfrm>
            <a:custGeom>
              <a:avLst/>
              <a:gdLst/>
              <a:ahLst/>
              <a:cxnLst/>
              <a:rect l="l" t="t" r="r" b="b"/>
              <a:pathLst>
                <a:path w="1073150" h="209550">
                  <a:moveTo>
                    <a:pt x="0" y="0"/>
                  </a:moveTo>
                  <a:lnTo>
                    <a:pt x="1073150" y="0"/>
                  </a:lnTo>
                  <a:lnTo>
                    <a:pt x="1073150" y="209550"/>
                  </a:lnTo>
                  <a:lnTo>
                    <a:pt x="0" y="2095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7650" y="4011498"/>
              <a:ext cx="117475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18450" y="4036898"/>
              <a:ext cx="1073150" cy="209550"/>
            </a:xfrm>
            <a:custGeom>
              <a:avLst/>
              <a:gdLst/>
              <a:ahLst/>
              <a:cxnLst/>
              <a:rect l="l" t="t" r="r" b="b"/>
              <a:pathLst>
                <a:path w="1073150" h="209550">
                  <a:moveTo>
                    <a:pt x="1073150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073150" y="2095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18450" y="4036898"/>
              <a:ext cx="1073150" cy="209550"/>
            </a:xfrm>
            <a:custGeom>
              <a:avLst/>
              <a:gdLst/>
              <a:ahLst/>
              <a:cxnLst/>
              <a:rect l="l" t="t" r="r" b="b"/>
              <a:pathLst>
                <a:path w="1073150" h="209550">
                  <a:moveTo>
                    <a:pt x="0" y="0"/>
                  </a:moveTo>
                  <a:lnTo>
                    <a:pt x="1073150" y="0"/>
                  </a:lnTo>
                  <a:lnTo>
                    <a:pt x="1073150" y="209550"/>
                  </a:lnTo>
                  <a:lnTo>
                    <a:pt x="0" y="2095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67650" y="5503750"/>
              <a:ext cx="1174750" cy="3111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18450" y="5529150"/>
              <a:ext cx="1073150" cy="215900"/>
            </a:xfrm>
            <a:custGeom>
              <a:avLst/>
              <a:gdLst/>
              <a:ahLst/>
              <a:cxnLst/>
              <a:rect l="l" t="t" r="r" b="b"/>
              <a:pathLst>
                <a:path w="1073150" h="215900">
                  <a:moveTo>
                    <a:pt x="107315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73150" y="21590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18450" y="5529148"/>
              <a:ext cx="1073150" cy="215900"/>
            </a:xfrm>
            <a:custGeom>
              <a:avLst/>
              <a:gdLst/>
              <a:ahLst/>
              <a:cxnLst/>
              <a:rect l="l" t="t" r="r" b="b"/>
              <a:pathLst>
                <a:path w="1073150" h="215900">
                  <a:moveTo>
                    <a:pt x="0" y="0"/>
                  </a:moveTo>
                  <a:lnTo>
                    <a:pt x="1073150" y="0"/>
                  </a:lnTo>
                  <a:lnTo>
                    <a:pt x="1073150" y="215900"/>
                  </a:lnTo>
                  <a:lnTo>
                    <a:pt x="0" y="215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67650" y="3262198"/>
              <a:ext cx="1174750" cy="3111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18450" y="3287598"/>
              <a:ext cx="1073150" cy="215900"/>
            </a:xfrm>
            <a:custGeom>
              <a:avLst/>
              <a:gdLst/>
              <a:ahLst/>
              <a:cxnLst/>
              <a:rect l="l" t="t" r="r" b="b"/>
              <a:pathLst>
                <a:path w="1073150" h="215900">
                  <a:moveTo>
                    <a:pt x="107315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73150" y="21590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18450" y="3287598"/>
              <a:ext cx="1073150" cy="215900"/>
            </a:xfrm>
            <a:custGeom>
              <a:avLst/>
              <a:gdLst/>
              <a:ahLst/>
              <a:cxnLst/>
              <a:rect l="l" t="t" r="r" b="b"/>
              <a:pathLst>
                <a:path w="1073150" h="215900">
                  <a:moveTo>
                    <a:pt x="0" y="0"/>
                  </a:moveTo>
                  <a:lnTo>
                    <a:pt x="1073150" y="0"/>
                  </a:lnTo>
                  <a:lnTo>
                    <a:pt x="1073150" y="215900"/>
                  </a:lnTo>
                  <a:lnTo>
                    <a:pt x="0" y="215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67650" y="3566998"/>
              <a:ext cx="1174750" cy="3111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18450" y="3592398"/>
              <a:ext cx="1073150" cy="215900"/>
            </a:xfrm>
            <a:custGeom>
              <a:avLst/>
              <a:gdLst/>
              <a:ahLst/>
              <a:cxnLst/>
              <a:rect l="l" t="t" r="r" b="b"/>
              <a:pathLst>
                <a:path w="1073150" h="215900">
                  <a:moveTo>
                    <a:pt x="107315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73150" y="21590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18450" y="3592398"/>
              <a:ext cx="1073150" cy="215900"/>
            </a:xfrm>
            <a:custGeom>
              <a:avLst/>
              <a:gdLst/>
              <a:ahLst/>
              <a:cxnLst/>
              <a:rect l="l" t="t" r="r" b="b"/>
              <a:pathLst>
                <a:path w="1073150" h="215900">
                  <a:moveTo>
                    <a:pt x="0" y="0"/>
                  </a:moveTo>
                  <a:lnTo>
                    <a:pt x="1073150" y="0"/>
                  </a:lnTo>
                  <a:lnTo>
                    <a:pt x="1073150" y="215900"/>
                  </a:lnTo>
                  <a:lnTo>
                    <a:pt x="0" y="215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67650" y="4684598"/>
              <a:ext cx="117475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18450" y="4709998"/>
              <a:ext cx="1073150" cy="209550"/>
            </a:xfrm>
            <a:custGeom>
              <a:avLst/>
              <a:gdLst/>
              <a:ahLst/>
              <a:cxnLst/>
              <a:rect l="l" t="t" r="r" b="b"/>
              <a:pathLst>
                <a:path w="1073150" h="209550">
                  <a:moveTo>
                    <a:pt x="1073150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073150" y="2095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18450" y="4709998"/>
              <a:ext cx="1073150" cy="209550"/>
            </a:xfrm>
            <a:custGeom>
              <a:avLst/>
              <a:gdLst/>
              <a:ahLst/>
              <a:cxnLst/>
              <a:rect l="l" t="t" r="r" b="b"/>
              <a:pathLst>
                <a:path w="1073150" h="209550">
                  <a:moveTo>
                    <a:pt x="0" y="0"/>
                  </a:moveTo>
                  <a:lnTo>
                    <a:pt x="1073150" y="0"/>
                  </a:lnTo>
                  <a:lnTo>
                    <a:pt x="1073150" y="209550"/>
                  </a:lnTo>
                  <a:lnTo>
                    <a:pt x="0" y="2095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37384" y="2506550"/>
            <a:ext cx="381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7955" algn="l"/>
              </a:tabLst>
            </a:pPr>
            <a:r>
              <a:rPr sz="1800" spc="-75" dirty="0">
                <a:latin typeface="Trebuchet MS"/>
                <a:cs typeface="Trebuchet MS"/>
              </a:rPr>
              <a:t>disk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(huge)	</a:t>
            </a:r>
            <a:r>
              <a:rPr sz="1800" spc="-65" dirty="0">
                <a:latin typeface="Trebuchet MS"/>
                <a:cs typeface="Trebuchet MS"/>
              </a:rPr>
              <a:t>process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VAS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93202" y="2582750"/>
            <a:ext cx="809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14900" y="2944700"/>
            <a:ext cx="1238250" cy="3200400"/>
            <a:chOff x="4914900" y="2944700"/>
            <a:chExt cx="1238250" cy="3200400"/>
          </a:xfrm>
        </p:grpSpPr>
        <p:sp>
          <p:nvSpPr>
            <p:cNvPr id="36" name="object 36"/>
            <p:cNvSpPr/>
            <p:nvPr/>
          </p:nvSpPr>
          <p:spPr>
            <a:xfrm>
              <a:off x="4914900" y="2944700"/>
              <a:ext cx="1238250" cy="3200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65700" y="2970100"/>
              <a:ext cx="1136650" cy="3105150"/>
            </a:xfrm>
            <a:custGeom>
              <a:avLst/>
              <a:gdLst/>
              <a:ahLst/>
              <a:cxnLst/>
              <a:rect l="l" t="t" r="r" b="b"/>
              <a:pathLst>
                <a:path w="1136650" h="3105150">
                  <a:moveTo>
                    <a:pt x="1136650" y="0"/>
                  </a:moveTo>
                  <a:lnTo>
                    <a:pt x="0" y="0"/>
                  </a:lnTo>
                  <a:lnTo>
                    <a:pt x="0" y="3105150"/>
                  </a:lnTo>
                  <a:lnTo>
                    <a:pt x="1136650" y="3105150"/>
                  </a:lnTo>
                  <a:lnTo>
                    <a:pt x="1136650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65700" y="2970098"/>
              <a:ext cx="1136650" cy="3105150"/>
            </a:xfrm>
            <a:custGeom>
              <a:avLst/>
              <a:gdLst/>
              <a:ahLst/>
              <a:cxnLst/>
              <a:rect l="l" t="t" r="r" b="b"/>
              <a:pathLst>
                <a:path w="1136650" h="3105150">
                  <a:moveTo>
                    <a:pt x="0" y="0"/>
                  </a:moveTo>
                  <a:lnTo>
                    <a:pt x="1136650" y="0"/>
                  </a:lnTo>
                  <a:lnTo>
                    <a:pt x="1136650" y="3105151"/>
                  </a:lnTo>
                  <a:lnTo>
                    <a:pt x="0" y="31051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97450" y="5414850"/>
              <a:ext cx="1155700" cy="571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48250" y="5440250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10541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1054100" y="476250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48250" y="5440248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053012" y="5567248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997450" y="4932248"/>
            <a:ext cx="1155700" cy="571500"/>
            <a:chOff x="4997450" y="4932248"/>
            <a:chExt cx="1155700" cy="571500"/>
          </a:xfrm>
        </p:grpSpPr>
        <p:sp>
          <p:nvSpPr>
            <p:cNvPr id="44" name="object 44"/>
            <p:cNvSpPr/>
            <p:nvPr/>
          </p:nvSpPr>
          <p:spPr>
            <a:xfrm>
              <a:off x="4997450" y="4932248"/>
              <a:ext cx="1155700" cy="571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48250" y="4957648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10541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1054100" y="476250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48250" y="4957648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053012" y="5084648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97450" y="4563948"/>
            <a:ext cx="1155700" cy="463550"/>
            <a:chOff x="4997450" y="4563948"/>
            <a:chExt cx="1155700" cy="463550"/>
          </a:xfrm>
        </p:grpSpPr>
        <p:sp>
          <p:nvSpPr>
            <p:cNvPr id="49" name="object 49"/>
            <p:cNvSpPr/>
            <p:nvPr/>
          </p:nvSpPr>
          <p:spPr>
            <a:xfrm>
              <a:off x="4997450" y="4563948"/>
              <a:ext cx="1155700" cy="4635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48250" y="4589348"/>
              <a:ext cx="1054100" cy="368300"/>
            </a:xfrm>
            <a:custGeom>
              <a:avLst/>
              <a:gdLst/>
              <a:ahLst/>
              <a:cxnLst/>
              <a:rect l="l" t="t" r="r" b="b"/>
              <a:pathLst>
                <a:path w="1054100" h="368300">
                  <a:moveTo>
                    <a:pt x="0" y="0"/>
                  </a:moveTo>
                  <a:lnTo>
                    <a:pt x="1054100" y="0"/>
                  </a:lnTo>
                  <a:lnTo>
                    <a:pt x="105410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053012" y="4602049"/>
            <a:ext cx="1044575" cy="351155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905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50"/>
              </a:spcBef>
            </a:pPr>
            <a:r>
              <a:rPr sz="1800" spc="-70" dirty="0">
                <a:latin typeface="Trebuchet MS"/>
                <a:cs typeface="Trebuchet MS"/>
              </a:rPr>
              <a:t>heap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97450" y="3560648"/>
            <a:ext cx="1155700" cy="463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048250" y="3586048"/>
            <a:ext cx="1054100" cy="368300"/>
          </a:xfrm>
          <a:prstGeom prst="rect">
            <a:avLst/>
          </a:prstGeom>
          <a:solidFill>
            <a:srgbClr val="EBF1DE"/>
          </a:solidFill>
          <a:ln w="9525">
            <a:solidFill>
              <a:srgbClr val="4A7EB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50"/>
              </a:spcBef>
            </a:pPr>
            <a:r>
              <a:rPr sz="1800" spc="-95" dirty="0">
                <a:latin typeface="Trebuchet MS"/>
                <a:cs typeface="Trebuchet MS"/>
              </a:rPr>
              <a:t>stack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997450" y="3008198"/>
            <a:ext cx="1155700" cy="571500"/>
            <a:chOff x="4997450" y="3008198"/>
            <a:chExt cx="1155700" cy="571500"/>
          </a:xfrm>
        </p:grpSpPr>
        <p:sp>
          <p:nvSpPr>
            <p:cNvPr id="55" name="object 55"/>
            <p:cNvSpPr/>
            <p:nvPr/>
          </p:nvSpPr>
          <p:spPr>
            <a:xfrm>
              <a:off x="4997450" y="3008198"/>
              <a:ext cx="1155700" cy="571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48250" y="3033598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053012" y="3038360"/>
            <a:ext cx="1044575" cy="459105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60"/>
              </a:spcBef>
            </a:pPr>
            <a:r>
              <a:rPr sz="1800" spc="-85" dirty="0"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953000" y="3497148"/>
            <a:ext cx="1461770" cy="2463800"/>
            <a:chOff x="4953000" y="3497148"/>
            <a:chExt cx="1461770" cy="2463800"/>
          </a:xfrm>
        </p:grpSpPr>
        <p:sp>
          <p:nvSpPr>
            <p:cNvPr id="59" name="object 59"/>
            <p:cNvSpPr/>
            <p:nvPr/>
          </p:nvSpPr>
          <p:spPr>
            <a:xfrm>
              <a:off x="4965700" y="3509848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72050" y="4589348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84750" y="4024198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53000" y="5948250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341935" y="4405198"/>
            <a:ext cx="41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-45" dirty="0">
                <a:latin typeface="Trebuchet MS"/>
                <a:cs typeface="Trebuchet MS"/>
              </a:rPr>
              <a:t>b</a:t>
            </a:r>
            <a:r>
              <a:rPr sz="1800" spc="-90" dirty="0">
                <a:latin typeface="Trebuchet MS"/>
                <a:cs typeface="Trebuchet MS"/>
              </a:rPr>
              <a:t>rk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9195028" y="5256098"/>
            <a:ext cx="110553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95" dirty="0">
                <a:latin typeface="Trebuchet MS"/>
                <a:cs typeface="Trebuchet MS"/>
              </a:rPr>
              <a:t>kernel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code  </a:t>
            </a:r>
            <a:r>
              <a:rPr sz="1800" spc="-45" dirty="0">
                <a:latin typeface="Trebuchet MS"/>
                <a:cs typeface="Trebuchet MS"/>
              </a:rPr>
              <a:t>&amp;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95028" y="3173300"/>
            <a:ext cx="93091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60" dirty="0">
                <a:latin typeface="Trebuchet MS"/>
                <a:cs typeface="Trebuchet MS"/>
              </a:rPr>
              <a:t>user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page  </a:t>
            </a:r>
            <a:r>
              <a:rPr sz="1800" spc="-85" dirty="0">
                <a:latin typeface="Trebuchet MS"/>
                <a:cs typeface="Trebuchet MS"/>
              </a:rPr>
              <a:t>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34944" y="4411548"/>
            <a:ext cx="94424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60" dirty="0">
                <a:latin typeface="Trebuchet MS"/>
                <a:cs typeface="Trebuchet MS"/>
              </a:rPr>
              <a:t>user  </a:t>
            </a:r>
            <a:r>
              <a:rPr sz="1800" spc="-75" dirty="0">
                <a:latin typeface="Trebuchet MS"/>
                <a:cs typeface="Trebuchet MS"/>
              </a:rPr>
              <a:t>pag</a:t>
            </a:r>
            <a:r>
              <a:rPr sz="1800" spc="-95" dirty="0">
                <a:latin typeface="Trebuchet MS"/>
                <a:cs typeface="Trebuchet MS"/>
              </a:rPr>
              <a:t>e</a:t>
            </a:r>
            <a:r>
              <a:rPr sz="1800" spc="-145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b</a:t>
            </a:r>
            <a:r>
              <a:rPr sz="1800" spc="-70" dirty="0">
                <a:latin typeface="Trebuchet MS"/>
                <a:cs typeface="Trebuchet MS"/>
              </a:rPr>
              <a:t>l</a:t>
            </a:r>
            <a:r>
              <a:rPr sz="1800" spc="-9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270267-E20D-6120-6469-37E6F4E46DBE}"/>
              </a:ext>
            </a:extLst>
          </p:cNvPr>
          <p:cNvSpPr txBox="1"/>
          <p:nvPr/>
        </p:nvSpPr>
        <p:spPr>
          <a:xfrm>
            <a:off x="7620000" y="783590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프로세스의 가상 주소 공간 생성</a:t>
            </a:r>
          </a:p>
          <a:p>
            <a:b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</a:b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134ED9-9041-C3EA-3C80-D2A2ADEA100B}"/>
              </a:ext>
            </a:extLst>
          </p:cNvPr>
          <p:cNvSpPr txBox="1"/>
          <p:nvPr/>
        </p:nvSpPr>
        <p:spPr>
          <a:xfrm>
            <a:off x="6284859" y="2224052"/>
            <a:ext cx="59362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VAS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에서 사용된 페이지는 디스크의 페이지 블록에 의해 백업됩니다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백 스토어라고 불렸습니다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일반적으로 최적화된 블록 저장소에 있지만 파일처럼 생각할 수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950" y="2999407"/>
            <a:ext cx="11594465" cy="3353435"/>
            <a:chOff x="298950" y="2999407"/>
            <a:chExt cx="11594465" cy="3353435"/>
          </a:xfrm>
        </p:grpSpPr>
        <p:sp>
          <p:nvSpPr>
            <p:cNvPr id="3" name="object 3"/>
            <p:cNvSpPr/>
            <p:nvPr/>
          </p:nvSpPr>
          <p:spPr>
            <a:xfrm>
              <a:off x="308475" y="6343008"/>
              <a:ext cx="11575415" cy="0"/>
            </a:xfrm>
            <a:custGeom>
              <a:avLst/>
              <a:gdLst/>
              <a:ahLst/>
              <a:cxnLst/>
              <a:rect l="l" t="t" r="r" b="b"/>
              <a:pathLst>
                <a:path w="11575415">
                  <a:moveTo>
                    <a:pt x="0" y="0"/>
                  </a:moveTo>
                  <a:lnTo>
                    <a:pt x="11575106" y="1"/>
                  </a:lnTo>
                </a:path>
              </a:pathLst>
            </a:custGeom>
            <a:ln w="190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24587" y="3120057"/>
              <a:ext cx="1244600" cy="3200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75387" y="3145457"/>
              <a:ext cx="1143000" cy="3105150"/>
            </a:xfrm>
            <a:custGeom>
              <a:avLst/>
              <a:gdLst/>
              <a:ahLst/>
              <a:cxnLst/>
              <a:rect l="l" t="t" r="r" b="b"/>
              <a:pathLst>
                <a:path w="1143000" h="3105150">
                  <a:moveTo>
                    <a:pt x="1143000" y="0"/>
                  </a:moveTo>
                  <a:lnTo>
                    <a:pt x="0" y="0"/>
                  </a:lnTo>
                  <a:lnTo>
                    <a:pt x="0" y="3105149"/>
                  </a:lnTo>
                  <a:lnTo>
                    <a:pt x="1143000" y="3105149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5387" y="3145459"/>
              <a:ext cx="1143000" cy="3105150"/>
            </a:xfrm>
            <a:custGeom>
              <a:avLst/>
              <a:gdLst/>
              <a:ahLst/>
              <a:cxnLst/>
              <a:rect l="l" t="t" r="r" b="b"/>
              <a:pathLst>
                <a:path w="1143000" h="3105150">
                  <a:moveTo>
                    <a:pt x="0" y="0"/>
                  </a:moveTo>
                  <a:lnTo>
                    <a:pt x="1143000" y="0"/>
                  </a:lnTo>
                  <a:lnTo>
                    <a:pt x="1143000" y="3105151"/>
                  </a:lnTo>
                  <a:lnTo>
                    <a:pt x="0" y="31051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13487" y="5583857"/>
              <a:ext cx="1155700" cy="571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4287" y="5609257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1054100" y="0"/>
                  </a:moveTo>
                  <a:lnTo>
                    <a:pt x="0" y="0"/>
                  </a:lnTo>
                  <a:lnTo>
                    <a:pt x="0" y="476249"/>
                  </a:lnTo>
                  <a:lnTo>
                    <a:pt x="1054100" y="476249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4287" y="5609257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7837" y="2999407"/>
              <a:ext cx="2736850" cy="30416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8637" y="3024809"/>
              <a:ext cx="2635250" cy="2946400"/>
            </a:xfrm>
            <a:custGeom>
              <a:avLst/>
              <a:gdLst/>
              <a:ahLst/>
              <a:cxnLst/>
              <a:rect l="l" t="t" r="r" b="b"/>
              <a:pathLst>
                <a:path w="2635250" h="2946400">
                  <a:moveTo>
                    <a:pt x="2635251" y="329408"/>
                  </a:moveTo>
                  <a:lnTo>
                    <a:pt x="2618006" y="382839"/>
                  </a:lnTo>
                  <a:lnTo>
                    <a:pt x="2588184" y="416977"/>
                  </a:lnTo>
                  <a:lnTo>
                    <a:pt x="2544641" y="449695"/>
                  </a:lnTo>
                  <a:lnTo>
                    <a:pt x="2488180" y="480790"/>
                  </a:lnTo>
                  <a:lnTo>
                    <a:pt x="2419605" y="510062"/>
                  </a:lnTo>
                  <a:lnTo>
                    <a:pt x="2381026" y="523952"/>
                  </a:lnTo>
                  <a:lnTo>
                    <a:pt x="2339720" y="537311"/>
                  </a:lnTo>
                  <a:lnTo>
                    <a:pt x="2295787" y="550113"/>
                  </a:lnTo>
                  <a:lnTo>
                    <a:pt x="2249328" y="562334"/>
                  </a:lnTo>
                  <a:lnTo>
                    <a:pt x="2200444" y="573949"/>
                  </a:lnTo>
                  <a:lnTo>
                    <a:pt x="2149234" y="584933"/>
                  </a:lnTo>
                  <a:lnTo>
                    <a:pt x="2095799" y="595259"/>
                  </a:lnTo>
                  <a:lnTo>
                    <a:pt x="2040241" y="604904"/>
                  </a:lnTo>
                  <a:lnTo>
                    <a:pt x="1982658" y="613842"/>
                  </a:lnTo>
                  <a:lnTo>
                    <a:pt x="1923152" y="622048"/>
                  </a:lnTo>
                  <a:lnTo>
                    <a:pt x="1861824" y="629497"/>
                  </a:lnTo>
                  <a:lnTo>
                    <a:pt x="1798773" y="636163"/>
                  </a:lnTo>
                  <a:lnTo>
                    <a:pt x="1734100" y="642022"/>
                  </a:lnTo>
                  <a:lnTo>
                    <a:pt x="1667906" y="647049"/>
                  </a:lnTo>
                  <a:lnTo>
                    <a:pt x="1600290" y="651218"/>
                  </a:lnTo>
                  <a:lnTo>
                    <a:pt x="1531355" y="654504"/>
                  </a:lnTo>
                  <a:lnTo>
                    <a:pt x="1461199" y="656883"/>
                  </a:lnTo>
                  <a:lnTo>
                    <a:pt x="1389924" y="658328"/>
                  </a:lnTo>
                  <a:lnTo>
                    <a:pt x="1317630" y="658816"/>
                  </a:lnTo>
                  <a:lnTo>
                    <a:pt x="1245335" y="658328"/>
                  </a:lnTo>
                  <a:lnTo>
                    <a:pt x="1174060" y="656883"/>
                  </a:lnTo>
                  <a:lnTo>
                    <a:pt x="1103903" y="654504"/>
                  </a:lnTo>
                  <a:lnTo>
                    <a:pt x="1034967" y="651218"/>
                  </a:lnTo>
                  <a:lnTo>
                    <a:pt x="967351" y="647049"/>
                  </a:lnTo>
                  <a:lnTo>
                    <a:pt x="901156" y="642022"/>
                  </a:lnTo>
                  <a:lnTo>
                    <a:pt x="836483" y="636163"/>
                  </a:lnTo>
                  <a:lnTo>
                    <a:pt x="773431" y="629497"/>
                  </a:lnTo>
                  <a:lnTo>
                    <a:pt x="712102" y="622048"/>
                  </a:lnTo>
                  <a:lnTo>
                    <a:pt x="652596" y="613842"/>
                  </a:lnTo>
                  <a:lnTo>
                    <a:pt x="595013" y="604904"/>
                  </a:lnTo>
                  <a:lnTo>
                    <a:pt x="539454" y="595259"/>
                  </a:lnTo>
                  <a:lnTo>
                    <a:pt x="486019" y="584933"/>
                  </a:lnTo>
                  <a:lnTo>
                    <a:pt x="434809" y="573949"/>
                  </a:lnTo>
                  <a:lnTo>
                    <a:pt x="385924" y="562334"/>
                  </a:lnTo>
                  <a:lnTo>
                    <a:pt x="339465" y="550113"/>
                  </a:lnTo>
                  <a:lnTo>
                    <a:pt x="295532" y="537311"/>
                  </a:lnTo>
                  <a:lnTo>
                    <a:pt x="254225" y="523952"/>
                  </a:lnTo>
                  <a:lnTo>
                    <a:pt x="215646" y="510062"/>
                  </a:lnTo>
                  <a:lnTo>
                    <a:pt x="179894" y="495666"/>
                  </a:lnTo>
                  <a:lnTo>
                    <a:pt x="117276" y="465457"/>
                  </a:lnTo>
                  <a:lnTo>
                    <a:pt x="67173" y="433526"/>
                  </a:lnTo>
                  <a:lnTo>
                    <a:pt x="30390" y="400073"/>
                  </a:lnTo>
                  <a:lnTo>
                    <a:pt x="7731" y="365300"/>
                  </a:lnTo>
                  <a:lnTo>
                    <a:pt x="0" y="329408"/>
                  </a:lnTo>
                  <a:lnTo>
                    <a:pt x="1949" y="311334"/>
                  </a:lnTo>
                  <a:lnTo>
                    <a:pt x="17245" y="275976"/>
                  </a:lnTo>
                  <a:lnTo>
                    <a:pt x="47066" y="241838"/>
                  </a:lnTo>
                  <a:lnTo>
                    <a:pt x="90610" y="209121"/>
                  </a:lnTo>
                  <a:lnTo>
                    <a:pt x="147071" y="178026"/>
                  </a:lnTo>
                  <a:lnTo>
                    <a:pt x="215646" y="148753"/>
                  </a:lnTo>
                  <a:lnTo>
                    <a:pt x="254225" y="134863"/>
                  </a:lnTo>
                  <a:lnTo>
                    <a:pt x="295532" y="121505"/>
                  </a:lnTo>
                  <a:lnTo>
                    <a:pt x="339465" y="108702"/>
                  </a:lnTo>
                  <a:lnTo>
                    <a:pt x="385924" y="96481"/>
                  </a:lnTo>
                  <a:lnTo>
                    <a:pt x="434809" y="84866"/>
                  </a:lnTo>
                  <a:lnTo>
                    <a:pt x="486019" y="73883"/>
                  </a:lnTo>
                  <a:lnTo>
                    <a:pt x="539454" y="63556"/>
                  </a:lnTo>
                  <a:lnTo>
                    <a:pt x="595013" y="53911"/>
                  </a:lnTo>
                  <a:lnTo>
                    <a:pt x="652596" y="44973"/>
                  </a:lnTo>
                  <a:lnTo>
                    <a:pt x="712102" y="36767"/>
                  </a:lnTo>
                  <a:lnTo>
                    <a:pt x="773431" y="29319"/>
                  </a:lnTo>
                  <a:lnTo>
                    <a:pt x="836483" y="22652"/>
                  </a:lnTo>
                  <a:lnTo>
                    <a:pt x="901156" y="16793"/>
                  </a:lnTo>
                  <a:lnTo>
                    <a:pt x="967351" y="11766"/>
                  </a:lnTo>
                  <a:lnTo>
                    <a:pt x="1034967" y="7597"/>
                  </a:lnTo>
                  <a:lnTo>
                    <a:pt x="1103903" y="4311"/>
                  </a:lnTo>
                  <a:lnTo>
                    <a:pt x="1174060" y="1932"/>
                  </a:lnTo>
                  <a:lnTo>
                    <a:pt x="1245335" y="487"/>
                  </a:lnTo>
                  <a:lnTo>
                    <a:pt x="1317630" y="0"/>
                  </a:lnTo>
                  <a:lnTo>
                    <a:pt x="1389924" y="487"/>
                  </a:lnTo>
                  <a:lnTo>
                    <a:pt x="1461199" y="1932"/>
                  </a:lnTo>
                  <a:lnTo>
                    <a:pt x="1531355" y="4311"/>
                  </a:lnTo>
                  <a:lnTo>
                    <a:pt x="1600290" y="7597"/>
                  </a:lnTo>
                  <a:lnTo>
                    <a:pt x="1667906" y="11766"/>
                  </a:lnTo>
                  <a:lnTo>
                    <a:pt x="1734100" y="16793"/>
                  </a:lnTo>
                  <a:lnTo>
                    <a:pt x="1798773" y="22652"/>
                  </a:lnTo>
                  <a:lnTo>
                    <a:pt x="1861824" y="29319"/>
                  </a:lnTo>
                  <a:lnTo>
                    <a:pt x="1923152" y="36767"/>
                  </a:lnTo>
                  <a:lnTo>
                    <a:pt x="1982658" y="44973"/>
                  </a:lnTo>
                  <a:lnTo>
                    <a:pt x="2040241" y="53911"/>
                  </a:lnTo>
                  <a:lnTo>
                    <a:pt x="2095799" y="63556"/>
                  </a:lnTo>
                  <a:lnTo>
                    <a:pt x="2149234" y="73883"/>
                  </a:lnTo>
                  <a:lnTo>
                    <a:pt x="2200444" y="84866"/>
                  </a:lnTo>
                  <a:lnTo>
                    <a:pt x="2249328" y="96481"/>
                  </a:lnTo>
                  <a:lnTo>
                    <a:pt x="2295787" y="108702"/>
                  </a:lnTo>
                  <a:lnTo>
                    <a:pt x="2339720" y="121505"/>
                  </a:lnTo>
                  <a:lnTo>
                    <a:pt x="2381026" y="134863"/>
                  </a:lnTo>
                  <a:lnTo>
                    <a:pt x="2419605" y="148753"/>
                  </a:lnTo>
                  <a:lnTo>
                    <a:pt x="2455357" y="163149"/>
                  </a:lnTo>
                  <a:lnTo>
                    <a:pt x="2517975" y="193358"/>
                  </a:lnTo>
                  <a:lnTo>
                    <a:pt x="2568078" y="225289"/>
                  </a:lnTo>
                  <a:lnTo>
                    <a:pt x="2604860" y="258742"/>
                  </a:lnTo>
                  <a:lnTo>
                    <a:pt x="2627519" y="293515"/>
                  </a:lnTo>
                  <a:lnTo>
                    <a:pt x="2635251" y="329408"/>
                  </a:lnTo>
                  <a:lnTo>
                    <a:pt x="2635251" y="2617001"/>
                  </a:lnTo>
                  <a:lnTo>
                    <a:pt x="2618006" y="2670431"/>
                  </a:lnTo>
                  <a:lnTo>
                    <a:pt x="2588184" y="2704568"/>
                  </a:lnTo>
                  <a:lnTo>
                    <a:pt x="2544641" y="2737284"/>
                  </a:lnTo>
                  <a:lnTo>
                    <a:pt x="2488180" y="2768378"/>
                  </a:lnTo>
                  <a:lnTo>
                    <a:pt x="2419605" y="2797650"/>
                  </a:lnTo>
                  <a:lnTo>
                    <a:pt x="2381026" y="2811539"/>
                  </a:lnTo>
                  <a:lnTo>
                    <a:pt x="2339720" y="2824898"/>
                  </a:lnTo>
                  <a:lnTo>
                    <a:pt x="2295787" y="2837700"/>
                  </a:lnTo>
                  <a:lnTo>
                    <a:pt x="2249328" y="2849921"/>
                  </a:lnTo>
                  <a:lnTo>
                    <a:pt x="2200444" y="2861536"/>
                  </a:lnTo>
                  <a:lnTo>
                    <a:pt x="2149234" y="2872519"/>
                  </a:lnTo>
                  <a:lnTo>
                    <a:pt x="2095799" y="2882845"/>
                  </a:lnTo>
                  <a:lnTo>
                    <a:pt x="2040241" y="2892490"/>
                  </a:lnTo>
                  <a:lnTo>
                    <a:pt x="1982658" y="2901428"/>
                  </a:lnTo>
                  <a:lnTo>
                    <a:pt x="1923152" y="2909634"/>
                  </a:lnTo>
                  <a:lnTo>
                    <a:pt x="1861824" y="2917082"/>
                  </a:lnTo>
                  <a:lnTo>
                    <a:pt x="1798773" y="2923749"/>
                  </a:lnTo>
                  <a:lnTo>
                    <a:pt x="1734100" y="2929608"/>
                  </a:lnTo>
                  <a:lnTo>
                    <a:pt x="1667906" y="2934635"/>
                  </a:lnTo>
                  <a:lnTo>
                    <a:pt x="1600290" y="2938804"/>
                  </a:lnTo>
                  <a:lnTo>
                    <a:pt x="1531355" y="2942090"/>
                  </a:lnTo>
                  <a:lnTo>
                    <a:pt x="1461199" y="2944468"/>
                  </a:lnTo>
                  <a:lnTo>
                    <a:pt x="1389924" y="2945914"/>
                  </a:lnTo>
                  <a:lnTo>
                    <a:pt x="1317630" y="2946401"/>
                  </a:lnTo>
                  <a:lnTo>
                    <a:pt x="1245335" y="2945914"/>
                  </a:lnTo>
                  <a:lnTo>
                    <a:pt x="1174060" y="2944468"/>
                  </a:lnTo>
                  <a:lnTo>
                    <a:pt x="1103903" y="2942090"/>
                  </a:lnTo>
                  <a:lnTo>
                    <a:pt x="1034967" y="2938804"/>
                  </a:lnTo>
                  <a:lnTo>
                    <a:pt x="967351" y="2934635"/>
                  </a:lnTo>
                  <a:lnTo>
                    <a:pt x="901156" y="2929608"/>
                  </a:lnTo>
                  <a:lnTo>
                    <a:pt x="836483" y="2923749"/>
                  </a:lnTo>
                  <a:lnTo>
                    <a:pt x="773431" y="2917082"/>
                  </a:lnTo>
                  <a:lnTo>
                    <a:pt x="712102" y="2909634"/>
                  </a:lnTo>
                  <a:lnTo>
                    <a:pt x="652596" y="2901428"/>
                  </a:lnTo>
                  <a:lnTo>
                    <a:pt x="595013" y="2892490"/>
                  </a:lnTo>
                  <a:lnTo>
                    <a:pt x="539454" y="2882845"/>
                  </a:lnTo>
                  <a:lnTo>
                    <a:pt x="486019" y="2872519"/>
                  </a:lnTo>
                  <a:lnTo>
                    <a:pt x="434809" y="2861536"/>
                  </a:lnTo>
                  <a:lnTo>
                    <a:pt x="385924" y="2849921"/>
                  </a:lnTo>
                  <a:lnTo>
                    <a:pt x="339465" y="2837700"/>
                  </a:lnTo>
                  <a:lnTo>
                    <a:pt x="295532" y="2824898"/>
                  </a:lnTo>
                  <a:lnTo>
                    <a:pt x="254225" y="2811539"/>
                  </a:lnTo>
                  <a:lnTo>
                    <a:pt x="215646" y="2797650"/>
                  </a:lnTo>
                  <a:lnTo>
                    <a:pt x="179894" y="2783254"/>
                  </a:lnTo>
                  <a:lnTo>
                    <a:pt x="117276" y="2753046"/>
                  </a:lnTo>
                  <a:lnTo>
                    <a:pt x="67173" y="2721116"/>
                  </a:lnTo>
                  <a:lnTo>
                    <a:pt x="30390" y="2687664"/>
                  </a:lnTo>
                  <a:lnTo>
                    <a:pt x="7731" y="2652892"/>
                  </a:lnTo>
                  <a:lnTo>
                    <a:pt x="0" y="2617001"/>
                  </a:lnTo>
                  <a:lnTo>
                    <a:pt x="0" y="329408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7602" y="68580"/>
            <a:ext cx="10482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Create </a:t>
            </a:r>
            <a:r>
              <a:rPr sz="4400" spc="-30" dirty="0"/>
              <a:t>Virtual </a:t>
            </a:r>
            <a:r>
              <a:rPr sz="4400" spc="-15" dirty="0"/>
              <a:t>Address </a:t>
            </a:r>
            <a:r>
              <a:rPr sz="4400" spc="-5" dirty="0"/>
              <a:t>Space </a:t>
            </a:r>
            <a:r>
              <a:rPr sz="4400" dirty="0"/>
              <a:t>of </a:t>
            </a:r>
            <a:r>
              <a:rPr sz="4400" spc="-5" dirty="0"/>
              <a:t>the</a:t>
            </a:r>
            <a:r>
              <a:rPr sz="4400" spc="-280" dirty="0"/>
              <a:t> </a:t>
            </a:r>
            <a:r>
              <a:rPr sz="4400" spc="-15" dirty="0"/>
              <a:t>Process</a:t>
            </a:r>
            <a:endParaRPr sz="4400"/>
          </a:p>
        </p:txBody>
      </p:sp>
      <p:sp>
        <p:nvSpPr>
          <p:cNvPr id="16" name="object 16"/>
          <p:cNvSpPr txBox="1"/>
          <p:nvPr/>
        </p:nvSpPr>
        <p:spPr>
          <a:xfrm>
            <a:off x="407352" y="994156"/>
            <a:ext cx="7070090" cy="14357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WenQuanYi Micro Hei"/>
                <a:cs typeface="WenQuanYi Micro Hei"/>
              </a:rPr>
              <a:t>User </a:t>
            </a:r>
            <a:r>
              <a:rPr sz="2800" spc="45" dirty="0">
                <a:latin typeface="WenQuanYi Micro Hei"/>
                <a:cs typeface="WenQuanYi Micro Hei"/>
              </a:rPr>
              <a:t>Page </a:t>
            </a:r>
            <a:r>
              <a:rPr sz="2800" spc="25" dirty="0">
                <a:latin typeface="WenQuanYi Micro Hei"/>
                <a:cs typeface="WenQuanYi Micro Hei"/>
              </a:rPr>
              <a:t>table </a:t>
            </a:r>
            <a:r>
              <a:rPr sz="2800" spc="10" dirty="0">
                <a:latin typeface="WenQuanYi Micro Hei"/>
                <a:cs typeface="WenQuanYi Micro Hei"/>
              </a:rPr>
              <a:t>maps </a:t>
            </a:r>
            <a:r>
              <a:rPr sz="2800" dirty="0">
                <a:latin typeface="WenQuanYi Micro Hei"/>
                <a:cs typeface="WenQuanYi Micro Hei"/>
              </a:rPr>
              <a:t>entire</a:t>
            </a:r>
            <a:r>
              <a:rPr sz="2800" spc="215" dirty="0">
                <a:latin typeface="WenQuanYi Micro Hei"/>
                <a:cs typeface="WenQuanYi Micro Hei"/>
              </a:rPr>
              <a:t> </a:t>
            </a:r>
            <a:r>
              <a:rPr sz="2800" spc="130" dirty="0">
                <a:latin typeface="WenQuanYi Micro Hei"/>
                <a:cs typeface="WenQuanYi Micro Hei"/>
              </a:rPr>
              <a:t>VAS</a:t>
            </a:r>
            <a:endParaRPr sz="28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75" dirty="0">
                <a:latin typeface="WenQuanYi Micro Hei"/>
                <a:cs typeface="WenQuanYi Micro Hei"/>
              </a:rPr>
              <a:t>All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15" dirty="0">
                <a:latin typeface="WenQuanYi Micro Hei"/>
                <a:cs typeface="WenQuanYi Micro Hei"/>
              </a:rPr>
              <a:t>utilized </a:t>
            </a:r>
            <a:r>
              <a:rPr sz="2800" spc="20" dirty="0">
                <a:latin typeface="WenQuanYi Micro Hei"/>
                <a:cs typeface="WenQuanYi Micro Hei"/>
              </a:rPr>
              <a:t>regions </a:t>
            </a:r>
            <a:r>
              <a:rPr sz="2800" spc="-15" dirty="0">
                <a:latin typeface="WenQuanYi Micro Hei"/>
                <a:cs typeface="WenQuanYi Micro Hei"/>
              </a:rPr>
              <a:t>are </a:t>
            </a:r>
            <a:r>
              <a:rPr sz="2800" spc="45" dirty="0">
                <a:latin typeface="WenQuanYi Micro Hei"/>
                <a:cs typeface="WenQuanYi Micro Hei"/>
              </a:rPr>
              <a:t>backed </a:t>
            </a:r>
            <a:r>
              <a:rPr sz="2800" spc="60" dirty="0">
                <a:latin typeface="WenQuanYi Micro Hei"/>
                <a:cs typeface="WenQuanYi Micro Hei"/>
              </a:rPr>
              <a:t>on</a:t>
            </a:r>
            <a:r>
              <a:rPr sz="2800" spc="215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disk</a:t>
            </a:r>
            <a:endParaRPr sz="28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0" dirty="0">
                <a:latin typeface="WenQuanYi Micro Hei"/>
                <a:cs typeface="WenQuanYi Micro Hei"/>
              </a:rPr>
              <a:t>swapped </a:t>
            </a:r>
            <a:r>
              <a:rPr sz="2400" spc="25" dirty="0">
                <a:latin typeface="WenQuanYi Micro Hei"/>
                <a:cs typeface="WenQuanYi Micro Hei"/>
              </a:rPr>
              <a:t>into </a:t>
            </a:r>
            <a:r>
              <a:rPr sz="2400" spc="35" dirty="0">
                <a:latin typeface="WenQuanYi Micro Hei"/>
                <a:cs typeface="WenQuanYi Micro Hei"/>
              </a:rPr>
              <a:t>and </a:t>
            </a:r>
            <a:r>
              <a:rPr sz="2400" spc="50" dirty="0">
                <a:latin typeface="WenQuanYi Micro Hei"/>
                <a:cs typeface="WenQuanYi Micro Hei"/>
              </a:rPr>
              <a:t>out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spc="-20" dirty="0">
                <a:latin typeface="WenQuanYi Micro Hei"/>
                <a:cs typeface="WenQuanYi Micro Hei"/>
              </a:rPr>
              <a:t>as</a:t>
            </a:r>
            <a:r>
              <a:rPr sz="2400" spc="120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needed</a:t>
            </a:r>
            <a:endParaRPr sz="2400" dirty="0">
              <a:latin typeface="WenQuanYi Micro Hei"/>
              <a:cs typeface="WenQuanYi Micro 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352" y="2461605"/>
            <a:ext cx="305752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WenQuanYi Micro Hei"/>
                <a:cs typeface="WenQuanYi Micro Hei"/>
              </a:rPr>
              <a:t>For </a:t>
            </a:r>
            <a:r>
              <a:rPr sz="2950" spc="-100" dirty="0">
                <a:latin typeface="WenQuanYi Micro Hei"/>
                <a:cs typeface="WenQuanYi Micro Hei"/>
              </a:rPr>
              <a:t>every</a:t>
            </a:r>
            <a:r>
              <a:rPr sz="2950" spc="15" dirty="0">
                <a:latin typeface="WenQuanYi Micro Hei"/>
                <a:cs typeface="WenQuanYi Micro Hei"/>
              </a:rPr>
              <a:t> </a:t>
            </a:r>
            <a:r>
              <a:rPr sz="2800" spc="-10" dirty="0">
                <a:latin typeface="WenQuanYi Micro Hei"/>
                <a:cs typeface="WenQuanYi Micro Hei"/>
              </a:rPr>
              <a:t>process</a:t>
            </a:r>
            <a:endParaRPr sz="2800" dirty="0">
              <a:latin typeface="WenQuanYi Micro Hei"/>
              <a:cs typeface="WenQuanYi Micro 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0818" y="2675557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disk </a:t>
            </a:r>
            <a:r>
              <a:rPr sz="1800" spc="-95" dirty="0">
                <a:latin typeface="Trebuchet MS"/>
                <a:cs typeface="Trebuchet MS"/>
              </a:rPr>
              <a:t>(huge,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TB)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06635" y="2751757"/>
            <a:ext cx="809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69050" y="5736259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13487" y="5101257"/>
            <a:ext cx="1155700" cy="571500"/>
            <a:chOff x="6313487" y="5101257"/>
            <a:chExt cx="1155700" cy="571500"/>
          </a:xfrm>
        </p:grpSpPr>
        <p:sp>
          <p:nvSpPr>
            <p:cNvPr id="22" name="object 22"/>
            <p:cNvSpPr/>
            <p:nvPr/>
          </p:nvSpPr>
          <p:spPr>
            <a:xfrm>
              <a:off x="6313487" y="5101257"/>
              <a:ext cx="1155700" cy="571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64287" y="5126657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1054100" y="0"/>
                  </a:moveTo>
                  <a:lnTo>
                    <a:pt x="0" y="0"/>
                  </a:lnTo>
                  <a:lnTo>
                    <a:pt x="0" y="476249"/>
                  </a:lnTo>
                  <a:lnTo>
                    <a:pt x="1054100" y="476249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64287" y="5126659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69050" y="5253659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57537" y="3697909"/>
            <a:ext cx="4311650" cy="1498600"/>
            <a:chOff x="3157537" y="3697909"/>
            <a:chExt cx="4311650" cy="1498600"/>
          </a:xfrm>
        </p:grpSpPr>
        <p:sp>
          <p:nvSpPr>
            <p:cNvPr id="27" name="object 27"/>
            <p:cNvSpPr/>
            <p:nvPr/>
          </p:nvSpPr>
          <p:spPr>
            <a:xfrm>
              <a:off x="3157537" y="3697909"/>
              <a:ext cx="831850" cy="1219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3487" y="4732959"/>
              <a:ext cx="1155700" cy="463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64287" y="4758359"/>
              <a:ext cx="1054100" cy="368300"/>
            </a:xfrm>
            <a:custGeom>
              <a:avLst/>
              <a:gdLst/>
              <a:ahLst/>
              <a:cxnLst/>
              <a:rect l="l" t="t" r="r" b="b"/>
              <a:pathLst>
                <a:path w="1054100" h="368300">
                  <a:moveTo>
                    <a:pt x="0" y="0"/>
                  </a:moveTo>
                  <a:lnTo>
                    <a:pt x="1054100" y="0"/>
                  </a:lnTo>
                  <a:lnTo>
                    <a:pt x="105410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69050" y="4771060"/>
            <a:ext cx="1044575" cy="351155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905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0"/>
              </a:spcBef>
            </a:pPr>
            <a:r>
              <a:rPr sz="1800" spc="-70" dirty="0">
                <a:latin typeface="Trebuchet MS"/>
                <a:cs typeface="Trebuchet MS"/>
              </a:rPr>
              <a:t>heap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13487" y="3736009"/>
            <a:ext cx="11557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64287" y="3761409"/>
            <a:ext cx="1054100" cy="368300"/>
          </a:xfrm>
          <a:prstGeom prst="rect">
            <a:avLst/>
          </a:prstGeom>
          <a:solidFill>
            <a:srgbClr val="EBF1DE"/>
          </a:solidFill>
          <a:ln w="9525">
            <a:solidFill>
              <a:srgbClr val="4A7EB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50"/>
              </a:spcBef>
            </a:pPr>
            <a:r>
              <a:rPr sz="1800" spc="-95" dirty="0">
                <a:latin typeface="Trebuchet MS"/>
                <a:cs typeface="Trebuchet MS"/>
              </a:rPr>
              <a:t>stack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13487" y="3183559"/>
            <a:ext cx="1155700" cy="571500"/>
            <a:chOff x="6313487" y="3183559"/>
            <a:chExt cx="1155700" cy="571500"/>
          </a:xfrm>
        </p:grpSpPr>
        <p:sp>
          <p:nvSpPr>
            <p:cNvPr id="34" name="object 34"/>
            <p:cNvSpPr/>
            <p:nvPr/>
          </p:nvSpPr>
          <p:spPr>
            <a:xfrm>
              <a:off x="6313487" y="3183559"/>
              <a:ext cx="1155700" cy="571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64287" y="3208959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69050" y="3213722"/>
            <a:ext cx="1044575" cy="459105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060"/>
              </a:spcBef>
            </a:pPr>
            <a:r>
              <a:rPr sz="1800" spc="-85" dirty="0"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89437" y="3501057"/>
            <a:ext cx="5962650" cy="2654300"/>
            <a:chOff x="4389437" y="3501057"/>
            <a:chExt cx="5962650" cy="2654300"/>
          </a:xfrm>
        </p:grpSpPr>
        <p:sp>
          <p:nvSpPr>
            <p:cNvPr id="38" name="object 38"/>
            <p:cNvSpPr/>
            <p:nvPr/>
          </p:nvSpPr>
          <p:spPr>
            <a:xfrm>
              <a:off x="6275387" y="3685209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81737" y="4758359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00787" y="4199559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69037" y="6117257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77337" y="3501057"/>
              <a:ext cx="1174750" cy="26542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28137" y="3526459"/>
              <a:ext cx="1073150" cy="2559050"/>
            </a:xfrm>
            <a:custGeom>
              <a:avLst/>
              <a:gdLst/>
              <a:ahLst/>
              <a:cxnLst/>
              <a:rect l="l" t="t" r="r" b="b"/>
              <a:pathLst>
                <a:path w="1073150" h="2559050">
                  <a:moveTo>
                    <a:pt x="0" y="0"/>
                  </a:moveTo>
                  <a:lnTo>
                    <a:pt x="1073150" y="0"/>
                  </a:lnTo>
                  <a:lnTo>
                    <a:pt x="1073150" y="2559051"/>
                  </a:lnTo>
                  <a:lnTo>
                    <a:pt x="0" y="25590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77337" y="4828209"/>
              <a:ext cx="1174750" cy="279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28137" y="485360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28137" y="485360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77337" y="5520357"/>
              <a:ext cx="1174750" cy="279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228137" y="5545757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49"/>
                  </a:lnTo>
                  <a:lnTo>
                    <a:pt x="1073150" y="184149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28137" y="554575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177337" y="4415459"/>
              <a:ext cx="1174750" cy="279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228137" y="444085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28137" y="444085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177337" y="5717207"/>
              <a:ext cx="1174750" cy="279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228137" y="5742607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49"/>
                  </a:lnTo>
                  <a:lnTo>
                    <a:pt x="1073150" y="184149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28137" y="5742607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77337" y="3767759"/>
              <a:ext cx="1174750" cy="279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228137" y="379315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28137" y="379315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177337" y="4034459"/>
              <a:ext cx="1174750" cy="279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28137" y="405985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28137" y="405985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177337" y="4999659"/>
              <a:ext cx="1174750" cy="279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28137" y="502505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28137" y="5025059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89437" y="5291757"/>
              <a:ext cx="1155700" cy="571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40237" y="5317157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1054100" y="0"/>
                  </a:moveTo>
                  <a:lnTo>
                    <a:pt x="0" y="0"/>
                  </a:lnTo>
                  <a:lnTo>
                    <a:pt x="0" y="476249"/>
                  </a:lnTo>
                  <a:lnTo>
                    <a:pt x="1054100" y="476249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40237" y="5317159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309601" y="2726357"/>
            <a:ext cx="1688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process VAS</a:t>
            </a:r>
            <a:r>
              <a:rPr sz="1800" spc="-2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(GBs)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508500" y="3691557"/>
            <a:ext cx="93281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60" dirty="0">
                <a:latin typeface="Trebuchet MS"/>
                <a:cs typeface="Trebuchet MS"/>
              </a:rPr>
              <a:t>user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page  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448417" y="4777409"/>
            <a:ext cx="1174115" cy="12966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29235">
              <a:lnSpc>
                <a:spcPts val="2100"/>
              </a:lnSpc>
              <a:spcBef>
                <a:spcPts val="219"/>
              </a:spcBef>
            </a:pPr>
            <a:r>
              <a:rPr sz="1800" spc="-60" dirty="0">
                <a:latin typeface="Trebuchet MS"/>
                <a:cs typeface="Trebuchet MS"/>
              </a:rPr>
              <a:t>user  </a:t>
            </a:r>
            <a:r>
              <a:rPr sz="1800" spc="-75" dirty="0">
                <a:latin typeface="Trebuchet MS"/>
                <a:cs typeface="Trebuchet MS"/>
              </a:rPr>
              <a:t>pa</a:t>
            </a:r>
            <a:r>
              <a:rPr sz="1800" spc="-60" dirty="0">
                <a:latin typeface="Trebuchet MS"/>
                <a:cs typeface="Trebuchet MS"/>
              </a:rPr>
              <a:t>g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20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b</a:t>
            </a:r>
            <a:r>
              <a:rPr sz="1800" spc="-70" dirty="0">
                <a:latin typeface="Trebuchet MS"/>
                <a:cs typeface="Trebuchet MS"/>
              </a:rPr>
              <a:t>l</a:t>
            </a:r>
            <a:r>
              <a:rPr sz="1800" spc="-9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72390" marR="5080">
              <a:lnSpc>
                <a:spcPts val="2100"/>
              </a:lnSpc>
              <a:spcBef>
                <a:spcPts val="1550"/>
              </a:spcBef>
            </a:pPr>
            <a:r>
              <a:rPr sz="1800" spc="-85" dirty="0">
                <a:latin typeface="Trebuchet MS"/>
                <a:cs typeface="Trebuchet MS"/>
              </a:rPr>
              <a:t>kernel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code  </a:t>
            </a:r>
            <a:r>
              <a:rPr sz="1800" spc="-45" dirty="0">
                <a:latin typeface="Trebuchet MS"/>
                <a:cs typeface="Trebuchet MS"/>
              </a:rPr>
              <a:t>&amp;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45000" y="5444159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389437" y="4809159"/>
            <a:ext cx="1155700" cy="571500"/>
            <a:chOff x="4389437" y="4809159"/>
            <a:chExt cx="1155700" cy="571500"/>
          </a:xfrm>
        </p:grpSpPr>
        <p:sp>
          <p:nvSpPr>
            <p:cNvPr id="73" name="object 73"/>
            <p:cNvSpPr/>
            <p:nvPr/>
          </p:nvSpPr>
          <p:spPr>
            <a:xfrm>
              <a:off x="4389437" y="4809159"/>
              <a:ext cx="1155700" cy="571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40237" y="4834559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445000" y="4839322"/>
            <a:ext cx="1044575" cy="466725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060"/>
              </a:spcBef>
            </a:pPr>
            <a:r>
              <a:rPr sz="1800" spc="-9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389437" y="4326559"/>
            <a:ext cx="11557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440237" y="4351959"/>
            <a:ext cx="1054100" cy="368300"/>
          </a:xfrm>
          <a:prstGeom prst="rect">
            <a:avLst/>
          </a:prstGeom>
          <a:solidFill>
            <a:srgbClr val="EBF1DE"/>
          </a:solidFill>
          <a:ln w="9525">
            <a:solidFill>
              <a:srgbClr val="4A7EB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250"/>
              </a:spcBef>
            </a:pPr>
            <a:r>
              <a:rPr sz="1800" spc="-70" dirty="0">
                <a:latin typeface="Trebuchet MS"/>
                <a:cs typeface="Trebuchet MS"/>
              </a:rPr>
              <a:t>heap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389437" y="3831259"/>
            <a:ext cx="1155700" cy="463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440237" y="3856659"/>
            <a:ext cx="1054100" cy="368300"/>
          </a:xfrm>
          <a:prstGeom prst="rect">
            <a:avLst/>
          </a:prstGeom>
          <a:solidFill>
            <a:srgbClr val="EBF1DE"/>
          </a:solidFill>
          <a:ln w="9525">
            <a:solidFill>
              <a:srgbClr val="4A7EB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250"/>
              </a:spcBef>
            </a:pPr>
            <a:r>
              <a:rPr sz="1800" spc="-95" dirty="0">
                <a:latin typeface="Trebuchet MS"/>
                <a:cs typeface="Trebuchet MS"/>
              </a:rPr>
              <a:t>stack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27FF56-CB8B-F21C-FBDF-0CA1AB5C7EF1}"/>
              </a:ext>
            </a:extLst>
          </p:cNvPr>
          <p:cNvSpPr txBox="1"/>
          <p:nvPr/>
        </p:nvSpPr>
        <p:spPr>
          <a:xfrm>
            <a:off x="7848600" y="1373186"/>
            <a:ext cx="42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사용자 페이지 테이블은 전체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VAS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매핑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사용된 모든 영역이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Disk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 백업됨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필요에 따라 메모리 안팎으로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스왑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68580"/>
            <a:ext cx="10482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Create </a:t>
            </a:r>
            <a:r>
              <a:rPr sz="4400" spc="-30" dirty="0"/>
              <a:t>Virtual </a:t>
            </a:r>
            <a:r>
              <a:rPr sz="4400" spc="-15" dirty="0"/>
              <a:t>Address </a:t>
            </a:r>
            <a:r>
              <a:rPr sz="4400" spc="-5" dirty="0"/>
              <a:t>Space </a:t>
            </a:r>
            <a:r>
              <a:rPr sz="4400" dirty="0"/>
              <a:t>of </a:t>
            </a:r>
            <a:r>
              <a:rPr sz="4400" spc="-5" dirty="0"/>
              <a:t>the</a:t>
            </a:r>
            <a:r>
              <a:rPr sz="4400" spc="-280" dirty="0"/>
              <a:t> </a:t>
            </a:r>
            <a:r>
              <a:rPr sz="4400" spc="-15" dirty="0"/>
              <a:t>Process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1061065" cy="9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20" dirty="0">
                <a:latin typeface="WenQuanYi Micro Hei"/>
                <a:cs typeface="WenQuanYi Micro Hei"/>
              </a:rPr>
              <a:t>User </a:t>
            </a:r>
            <a:r>
              <a:rPr sz="2000" spc="45" dirty="0">
                <a:latin typeface="WenQuanYi Micro Hei"/>
                <a:cs typeface="WenQuanYi Micro Hei"/>
              </a:rPr>
              <a:t>Page </a:t>
            </a:r>
            <a:r>
              <a:rPr sz="2000" spc="25" dirty="0">
                <a:latin typeface="WenQuanYi Micro Hei"/>
                <a:cs typeface="WenQuanYi Micro Hei"/>
              </a:rPr>
              <a:t>table </a:t>
            </a:r>
            <a:r>
              <a:rPr sz="2000" spc="10" dirty="0">
                <a:latin typeface="WenQuanYi Micro Hei"/>
                <a:cs typeface="WenQuanYi Micro Hei"/>
              </a:rPr>
              <a:t>maps </a:t>
            </a:r>
            <a:r>
              <a:rPr sz="2000" dirty="0">
                <a:latin typeface="WenQuanYi Micro Hei"/>
                <a:cs typeface="WenQuanYi Micro Hei"/>
              </a:rPr>
              <a:t>entire</a:t>
            </a:r>
            <a:r>
              <a:rPr sz="2000" spc="225" dirty="0">
                <a:latin typeface="WenQuanYi Micro Hei"/>
                <a:cs typeface="WenQuanYi Micro Hei"/>
              </a:rPr>
              <a:t> </a:t>
            </a:r>
            <a:r>
              <a:rPr sz="2000" spc="130" dirty="0">
                <a:latin typeface="WenQuanYi Micro Hei"/>
                <a:cs typeface="WenQuanYi Micro Hei"/>
              </a:rPr>
              <a:t>VAS</a:t>
            </a:r>
            <a:endParaRPr sz="20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pc="-5" dirty="0">
                <a:latin typeface="WenQuanYi Micro Hei"/>
                <a:cs typeface="WenQuanYi Micro Hei"/>
              </a:rPr>
              <a:t>resident </a:t>
            </a:r>
            <a:r>
              <a:rPr spc="45" dirty="0">
                <a:latin typeface="WenQuanYi Micro Hei"/>
                <a:cs typeface="WenQuanYi Micro Hei"/>
              </a:rPr>
              <a:t>pages </a:t>
            </a:r>
            <a:r>
              <a:rPr spc="60" dirty="0">
                <a:latin typeface="WenQuanYi Micro Hei"/>
                <a:cs typeface="WenQuanYi Micro Hei"/>
              </a:rPr>
              <a:t>to </a:t>
            </a:r>
            <a:r>
              <a:rPr spc="35" dirty="0">
                <a:latin typeface="WenQuanYi Micro Hei"/>
                <a:cs typeface="WenQuanYi Micro Hei"/>
              </a:rPr>
              <a:t>the </a:t>
            </a:r>
            <a:r>
              <a:rPr spc="15" dirty="0">
                <a:latin typeface="WenQuanYi Micro Hei"/>
                <a:cs typeface="WenQuanYi Micro Hei"/>
              </a:rPr>
              <a:t>frame </a:t>
            </a:r>
            <a:r>
              <a:rPr spc="-5" dirty="0">
                <a:latin typeface="WenQuanYi Micro Hei"/>
                <a:cs typeface="WenQuanYi Micro Hei"/>
              </a:rPr>
              <a:t>in memory </a:t>
            </a:r>
            <a:r>
              <a:rPr spc="10" dirty="0">
                <a:latin typeface="WenQuanYi Micro Hei"/>
                <a:cs typeface="WenQuanYi Micro Hei"/>
              </a:rPr>
              <a:t>they</a:t>
            </a:r>
            <a:r>
              <a:rPr spc="254" dirty="0">
                <a:latin typeface="WenQuanYi Micro Hei"/>
                <a:cs typeface="WenQuanYi Micro Hei"/>
              </a:rPr>
              <a:t> </a:t>
            </a:r>
            <a:r>
              <a:rPr spc="30" dirty="0">
                <a:latin typeface="WenQuanYi Micro Hei"/>
                <a:cs typeface="WenQuanYi Micro Hei"/>
              </a:rPr>
              <a:t>occupy</a:t>
            </a:r>
            <a:endParaRPr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pc="35" dirty="0">
                <a:latin typeface="WenQuanYi Micro Hei"/>
                <a:cs typeface="WenQuanYi Micro Hei"/>
              </a:rPr>
              <a:t>the </a:t>
            </a:r>
            <a:r>
              <a:rPr spc="15" dirty="0">
                <a:latin typeface="WenQuanYi Micro Hei"/>
                <a:cs typeface="WenQuanYi Micro Hei"/>
              </a:rPr>
              <a:t>portion </a:t>
            </a:r>
            <a:r>
              <a:rPr spc="70" dirty="0">
                <a:latin typeface="WenQuanYi Micro Hei"/>
                <a:cs typeface="WenQuanYi Micro Hei"/>
              </a:rPr>
              <a:t>of </a:t>
            </a:r>
            <a:r>
              <a:rPr dirty="0">
                <a:latin typeface="WenQuanYi Micro Hei"/>
                <a:cs typeface="WenQuanYi Micro Hei"/>
              </a:rPr>
              <a:t>it </a:t>
            </a:r>
            <a:r>
              <a:rPr spc="45" dirty="0">
                <a:latin typeface="WenQuanYi Micro Hei"/>
                <a:cs typeface="WenQuanYi Micro Hei"/>
              </a:rPr>
              <a:t>that </a:t>
            </a:r>
            <a:r>
              <a:rPr spc="35" dirty="0">
                <a:latin typeface="WenQuanYi Micro Hei"/>
                <a:cs typeface="WenQuanYi Micro Hei"/>
              </a:rPr>
              <a:t>the </a:t>
            </a:r>
            <a:r>
              <a:rPr spc="204" dirty="0">
                <a:latin typeface="WenQuanYi Micro Hei"/>
                <a:cs typeface="WenQuanYi Micro Hei"/>
              </a:rPr>
              <a:t>HW </a:t>
            </a:r>
            <a:r>
              <a:rPr spc="10" dirty="0">
                <a:latin typeface="WenQuanYi Micro Hei"/>
                <a:cs typeface="WenQuanYi Micro Hei"/>
              </a:rPr>
              <a:t>needs </a:t>
            </a:r>
            <a:r>
              <a:rPr spc="60" dirty="0">
                <a:latin typeface="WenQuanYi Micro Hei"/>
                <a:cs typeface="WenQuanYi Micro Hei"/>
              </a:rPr>
              <a:t>to </a:t>
            </a:r>
            <a:r>
              <a:rPr dirty="0">
                <a:latin typeface="WenQuanYi Micro Hei"/>
                <a:cs typeface="WenQuanYi Micro Hei"/>
              </a:rPr>
              <a:t>access </a:t>
            </a:r>
            <a:r>
              <a:rPr spc="10" dirty="0">
                <a:latin typeface="WenQuanYi Micro Hei"/>
                <a:cs typeface="WenQuanYi Micro Hei"/>
              </a:rPr>
              <a:t>must </a:t>
            </a:r>
            <a:r>
              <a:rPr spc="30" dirty="0">
                <a:latin typeface="WenQuanYi Micro Hei"/>
                <a:cs typeface="WenQuanYi Micro Hei"/>
              </a:rPr>
              <a:t>be </a:t>
            </a:r>
            <a:r>
              <a:rPr spc="-5" dirty="0">
                <a:latin typeface="WenQuanYi Micro Hei"/>
                <a:cs typeface="WenQuanYi Micro Hei"/>
              </a:rPr>
              <a:t>resident in</a:t>
            </a:r>
            <a:r>
              <a:rPr spc="265" dirty="0">
                <a:latin typeface="WenQuanYi Micro Hei"/>
                <a:cs typeface="WenQuanYi Micro Hei"/>
              </a:rPr>
              <a:t> </a:t>
            </a:r>
            <a:r>
              <a:rPr spc="-5" dirty="0">
                <a:latin typeface="WenQuanYi Micro Hei"/>
                <a:cs typeface="WenQuanYi Micro Hei"/>
              </a:rPr>
              <a:t>memory</a:t>
            </a:r>
            <a:endParaRPr dirty="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01800" y="2830400"/>
            <a:ext cx="2736850" cy="3035300"/>
            <a:chOff x="1701800" y="2830400"/>
            <a:chExt cx="2736850" cy="3035300"/>
          </a:xfrm>
        </p:grpSpPr>
        <p:sp>
          <p:nvSpPr>
            <p:cNvPr id="6" name="object 6"/>
            <p:cNvSpPr/>
            <p:nvPr/>
          </p:nvSpPr>
          <p:spPr>
            <a:xfrm>
              <a:off x="1701800" y="2830400"/>
              <a:ext cx="2736850" cy="303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0" y="2855798"/>
              <a:ext cx="2635250" cy="2940050"/>
            </a:xfrm>
            <a:custGeom>
              <a:avLst/>
              <a:gdLst/>
              <a:ahLst/>
              <a:cxnLst/>
              <a:rect l="l" t="t" r="r" b="b"/>
              <a:pathLst>
                <a:path w="2635250" h="2940050">
                  <a:moveTo>
                    <a:pt x="2635251" y="329405"/>
                  </a:moveTo>
                  <a:lnTo>
                    <a:pt x="2618006" y="382836"/>
                  </a:lnTo>
                  <a:lnTo>
                    <a:pt x="2588184" y="416974"/>
                  </a:lnTo>
                  <a:lnTo>
                    <a:pt x="2544641" y="449691"/>
                  </a:lnTo>
                  <a:lnTo>
                    <a:pt x="2488180" y="480786"/>
                  </a:lnTo>
                  <a:lnTo>
                    <a:pt x="2419605" y="510058"/>
                  </a:lnTo>
                  <a:lnTo>
                    <a:pt x="2381026" y="523947"/>
                  </a:lnTo>
                  <a:lnTo>
                    <a:pt x="2339720" y="537306"/>
                  </a:lnTo>
                  <a:lnTo>
                    <a:pt x="2295787" y="550108"/>
                  </a:lnTo>
                  <a:lnTo>
                    <a:pt x="2249328" y="562330"/>
                  </a:lnTo>
                  <a:lnTo>
                    <a:pt x="2200444" y="573944"/>
                  </a:lnTo>
                  <a:lnTo>
                    <a:pt x="2149234" y="584927"/>
                  </a:lnTo>
                  <a:lnTo>
                    <a:pt x="2095799" y="595254"/>
                  </a:lnTo>
                  <a:lnTo>
                    <a:pt x="2040241" y="604899"/>
                  </a:lnTo>
                  <a:lnTo>
                    <a:pt x="1982658" y="613837"/>
                  </a:lnTo>
                  <a:lnTo>
                    <a:pt x="1923152" y="622042"/>
                  </a:lnTo>
                  <a:lnTo>
                    <a:pt x="1861824" y="629491"/>
                  </a:lnTo>
                  <a:lnTo>
                    <a:pt x="1798773" y="636158"/>
                  </a:lnTo>
                  <a:lnTo>
                    <a:pt x="1734100" y="642017"/>
                  </a:lnTo>
                  <a:lnTo>
                    <a:pt x="1667906" y="647043"/>
                  </a:lnTo>
                  <a:lnTo>
                    <a:pt x="1600290" y="651212"/>
                  </a:lnTo>
                  <a:lnTo>
                    <a:pt x="1531355" y="654499"/>
                  </a:lnTo>
                  <a:lnTo>
                    <a:pt x="1461199" y="656877"/>
                  </a:lnTo>
                  <a:lnTo>
                    <a:pt x="1389924" y="658322"/>
                  </a:lnTo>
                  <a:lnTo>
                    <a:pt x="1317630" y="658810"/>
                  </a:lnTo>
                  <a:lnTo>
                    <a:pt x="1245335" y="658322"/>
                  </a:lnTo>
                  <a:lnTo>
                    <a:pt x="1174060" y="656877"/>
                  </a:lnTo>
                  <a:lnTo>
                    <a:pt x="1103903" y="654499"/>
                  </a:lnTo>
                  <a:lnTo>
                    <a:pt x="1034967" y="651212"/>
                  </a:lnTo>
                  <a:lnTo>
                    <a:pt x="967351" y="647043"/>
                  </a:lnTo>
                  <a:lnTo>
                    <a:pt x="901156" y="642017"/>
                  </a:lnTo>
                  <a:lnTo>
                    <a:pt x="836483" y="636158"/>
                  </a:lnTo>
                  <a:lnTo>
                    <a:pt x="773431" y="629491"/>
                  </a:lnTo>
                  <a:lnTo>
                    <a:pt x="712102" y="622042"/>
                  </a:lnTo>
                  <a:lnTo>
                    <a:pt x="652596" y="613837"/>
                  </a:lnTo>
                  <a:lnTo>
                    <a:pt x="595013" y="604899"/>
                  </a:lnTo>
                  <a:lnTo>
                    <a:pt x="539454" y="595254"/>
                  </a:lnTo>
                  <a:lnTo>
                    <a:pt x="486019" y="584927"/>
                  </a:lnTo>
                  <a:lnTo>
                    <a:pt x="434809" y="573944"/>
                  </a:lnTo>
                  <a:lnTo>
                    <a:pt x="385924" y="562330"/>
                  </a:lnTo>
                  <a:lnTo>
                    <a:pt x="339465" y="550108"/>
                  </a:lnTo>
                  <a:lnTo>
                    <a:pt x="295532" y="537306"/>
                  </a:lnTo>
                  <a:lnTo>
                    <a:pt x="254225" y="523947"/>
                  </a:lnTo>
                  <a:lnTo>
                    <a:pt x="215646" y="510058"/>
                  </a:lnTo>
                  <a:lnTo>
                    <a:pt x="179894" y="495662"/>
                  </a:lnTo>
                  <a:lnTo>
                    <a:pt x="117276" y="465453"/>
                  </a:lnTo>
                  <a:lnTo>
                    <a:pt x="67173" y="433522"/>
                  </a:lnTo>
                  <a:lnTo>
                    <a:pt x="30390" y="400070"/>
                  </a:lnTo>
                  <a:lnTo>
                    <a:pt x="7731" y="365297"/>
                  </a:lnTo>
                  <a:lnTo>
                    <a:pt x="0" y="329405"/>
                  </a:lnTo>
                  <a:lnTo>
                    <a:pt x="1949" y="311331"/>
                  </a:lnTo>
                  <a:lnTo>
                    <a:pt x="17245" y="275974"/>
                  </a:lnTo>
                  <a:lnTo>
                    <a:pt x="47066" y="241836"/>
                  </a:lnTo>
                  <a:lnTo>
                    <a:pt x="90610" y="209119"/>
                  </a:lnTo>
                  <a:lnTo>
                    <a:pt x="147071" y="178024"/>
                  </a:lnTo>
                  <a:lnTo>
                    <a:pt x="215646" y="148752"/>
                  </a:lnTo>
                  <a:lnTo>
                    <a:pt x="254225" y="134862"/>
                  </a:lnTo>
                  <a:lnTo>
                    <a:pt x="295532" y="121504"/>
                  </a:lnTo>
                  <a:lnTo>
                    <a:pt x="339465" y="108701"/>
                  </a:lnTo>
                  <a:lnTo>
                    <a:pt x="385924" y="96480"/>
                  </a:lnTo>
                  <a:lnTo>
                    <a:pt x="434809" y="84865"/>
                  </a:lnTo>
                  <a:lnTo>
                    <a:pt x="486019" y="73882"/>
                  </a:lnTo>
                  <a:lnTo>
                    <a:pt x="539454" y="63556"/>
                  </a:lnTo>
                  <a:lnTo>
                    <a:pt x="595013" y="53911"/>
                  </a:lnTo>
                  <a:lnTo>
                    <a:pt x="652596" y="44973"/>
                  </a:lnTo>
                  <a:lnTo>
                    <a:pt x="712102" y="36767"/>
                  </a:lnTo>
                  <a:lnTo>
                    <a:pt x="773431" y="29318"/>
                  </a:lnTo>
                  <a:lnTo>
                    <a:pt x="836483" y="22652"/>
                  </a:lnTo>
                  <a:lnTo>
                    <a:pt x="901156" y="16793"/>
                  </a:lnTo>
                  <a:lnTo>
                    <a:pt x="967351" y="11766"/>
                  </a:lnTo>
                  <a:lnTo>
                    <a:pt x="1034967" y="7597"/>
                  </a:lnTo>
                  <a:lnTo>
                    <a:pt x="1103903" y="4311"/>
                  </a:lnTo>
                  <a:lnTo>
                    <a:pt x="1174060" y="1932"/>
                  </a:lnTo>
                  <a:lnTo>
                    <a:pt x="1245335" y="487"/>
                  </a:lnTo>
                  <a:lnTo>
                    <a:pt x="1317630" y="0"/>
                  </a:lnTo>
                  <a:lnTo>
                    <a:pt x="1389924" y="487"/>
                  </a:lnTo>
                  <a:lnTo>
                    <a:pt x="1461199" y="1932"/>
                  </a:lnTo>
                  <a:lnTo>
                    <a:pt x="1531355" y="4311"/>
                  </a:lnTo>
                  <a:lnTo>
                    <a:pt x="1600290" y="7597"/>
                  </a:lnTo>
                  <a:lnTo>
                    <a:pt x="1667906" y="11766"/>
                  </a:lnTo>
                  <a:lnTo>
                    <a:pt x="1734100" y="16793"/>
                  </a:lnTo>
                  <a:lnTo>
                    <a:pt x="1798773" y="22652"/>
                  </a:lnTo>
                  <a:lnTo>
                    <a:pt x="1861824" y="29318"/>
                  </a:lnTo>
                  <a:lnTo>
                    <a:pt x="1923152" y="36767"/>
                  </a:lnTo>
                  <a:lnTo>
                    <a:pt x="1982658" y="44973"/>
                  </a:lnTo>
                  <a:lnTo>
                    <a:pt x="2040241" y="53911"/>
                  </a:lnTo>
                  <a:lnTo>
                    <a:pt x="2095799" y="63556"/>
                  </a:lnTo>
                  <a:lnTo>
                    <a:pt x="2149234" y="73882"/>
                  </a:lnTo>
                  <a:lnTo>
                    <a:pt x="2200444" y="84865"/>
                  </a:lnTo>
                  <a:lnTo>
                    <a:pt x="2249328" y="96480"/>
                  </a:lnTo>
                  <a:lnTo>
                    <a:pt x="2295787" y="108701"/>
                  </a:lnTo>
                  <a:lnTo>
                    <a:pt x="2339720" y="121504"/>
                  </a:lnTo>
                  <a:lnTo>
                    <a:pt x="2381026" y="134862"/>
                  </a:lnTo>
                  <a:lnTo>
                    <a:pt x="2419605" y="148752"/>
                  </a:lnTo>
                  <a:lnTo>
                    <a:pt x="2455357" y="163148"/>
                  </a:lnTo>
                  <a:lnTo>
                    <a:pt x="2517975" y="193356"/>
                  </a:lnTo>
                  <a:lnTo>
                    <a:pt x="2568078" y="225287"/>
                  </a:lnTo>
                  <a:lnTo>
                    <a:pt x="2604860" y="258740"/>
                  </a:lnTo>
                  <a:lnTo>
                    <a:pt x="2627519" y="293512"/>
                  </a:lnTo>
                  <a:lnTo>
                    <a:pt x="2635251" y="329405"/>
                  </a:lnTo>
                  <a:lnTo>
                    <a:pt x="2635251" y="2610641"/>
                  </a:lnTo>
                  <a:lnTo>
                    <a:pt x="2618006" y="2664073"/>
                  </a:lnTo>
                  <a:lnTo>
                    <a:pt x="2588184" y="2698212"/>
                  </a:lnTo>
                  <a:lnTo>
                    <a:pt x="2544641" y="2730929"/>
                  </a:lnTo>
                  <a:lnTo>
                    <a:pt x="2488180" y="2762025"/>
                  </a:lnTo>
                  <a:lnTo>
                    <a:pt x="2419605" y="2791297"/>
                  </a:lnTo>
                  <a:lnTo>
                    <a:pt x="2381026" y="2805187"/>
                  </a:lnTo>
                  <a:lnTo>
                    <a:pt x="2339720" y="2818546"/>
                  </a:lnTo>
                  <a:lnTo>
                    <a:pt x="2295787" y="2831349"/>
                  </a:lnTo>
                  <a:lnTo>
                    <a:pt x="2249328" y="2843570"/>
                  </a:lnTo>
                  <a:lnTo>
                    <a:pt x="2200444" y="2855185"/>
                  </a:lnTo>
                  <a:lnTo>
                    <a:pt x="2149234" y="2866168"/>
                  </a:lnTo>
                  <a:lnTo>
                    <a:pt x="2095799" y="2876495"/>
                  </a:lnTo>
                  <a:lnTo>
                    <a:pt x="2040241" y="2886140"/>
                  </a:lnTo>
                  <a:lnTo>
                    <a:pt x="1982658" y="2895077"/>
                  </a:lnTo>
                  <a:lnTo>
                    <a:pt x="1923152" y="2903283"/>
                  </a:lnTo>
                  <a:lnTo>
                    <a:pt x="1861824" y="2910732"/>
                  </a:lnTo>
                  <a:lnTo>
                    <a:pt x="1798773" y="2917399"/>
                  </a:lnTo>
                  <a:lnTo>
                    <a:pt x="1734100" y="2923258"/>
                  </a:lnTo>
                  <a:lnTo>
                    <a:pt x="1667906" y="2928284"/>
                  </a:lnTo>
                  <a:lnTo>
                    <a:pt x="1600290" y="2932453"/>
                  </a:lnTo>
                  <a:lnTo>
                    <a:pt x="1531355" y="2935740"/>
                  </a:lnTo>
                  <a:lnTo>
                    <a:pt x="1461199" y="2938118"/>
                  </a:lnTo>
                  <a:lnTo>
                    <a:pt x="1389924" y="2939564"/>
                  </a:lnTo>
                  <a:lnTo>
                    <a:pt x="1317630" y="2940051"/>
                  </a:lnTo>
                  <a:lnTo>
                    <a:pt x="1245335" y="2939564"/>
                  </a:lnTo>
                  <a:lnTo>
                    <a:pt x="1174060" y="2938118"/>
                  </a:lnTo>
                  <a:lnTo>
                    <a:pt x="1103903" y="2935740"/>
                  </a:lnTo>
                  <a:lnTo>
                    <a:pt x="1034967" y="2932453"/>
                  </a:lnTo>
                  <a:lnTo>
                    <a:pt x="967351" y="2928284"/>
                  </a:lnTo>
                  <a:lnTo>
                    <a:pt x="901156" y="2923258"/>
                  </a:lnTo>
                  <a:lnTo>
                    <a:pt x="836483" y="2917399"/>
                  </a:lnTo>
                  <a:lnTo>
                    <a:pt x="773431" y="2910732"/>
                  </a:lnTo>
                  <a:lnTo>
                    <a:pt x="712102" y="2903283"/>
                  </a:lnTo>
                  <a:lnTo>
                    <a:pt x="652596" y="2895077"/>
                  </a:lnTo>
                  <a:lnTo>
                    <a:pt x="595013" y="2886140"/>
                  </a:lnTo>
                  <a:lnTo>
                    <a:pt x="539454" y="2876495"/>
                  </a:lnTo>
                  <a:lnTo>
                    <a:pt x="486019" y="2866168"/>
                  </a:lnTo>
                  <a:lnTo>
                    <a:pt x="434809" y="2855185"/>
                  </a:lnTo>
                  <a:lnTo>
                    <a:pt x="385924" y="2843570"/>
                  </a:lnTo>
                  <a:lnTo>
                    <a:pt x="339465" y="2831349"/>
                  </a:lnTo>
                  <a:lnTo>
                    <a:pt x="295532" y="2818546"/>
                  </a:lnTo>
                  <a:lnTo>
                    <a:pt x="254225" y="2805187"/>
                  </a:lnTo>
                  <a:lnTo>
                    <a:pt x="215646" y="2791297"/>
                  </a:lnTo>
                  <a:lnTo>
                    <a:pt x="179894" y="2776901"/>
                  </a:lnTo>
                  <a:lnTo>
                    <a:pt x="117276" y="2746692"/>
                  </a:lnTo>
                  <a:lnTo>
                    <a:pt x="67173" y="2714761"/>
                  </a:lnTo>
                  <a:lnTo>
                    <a:pt x="30390" y="2681308"/>
                  </a:lnTo>
                  <a:lnTo>
                    <a:pt x="7731" y="2646534"/>
                  </a:lnTo>
                  <a:lnTo>
                    <a:pt x="0" y="2610641"/>
                  </a:lnTo>
                  <a:lnTo>
                    <a:pt x="0" y="329405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3522548"/>
              <a:ext cx="825500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3400" y="5116400"/>
              <a:ext cx="1155700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4200" y="5141800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10541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1054100" y="476250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4200" y="5141798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34069" y="2506550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disk </a:t>
            </a:r>
            <a:r>
              <a:rPr sz="1800" spc="-95" dirty="0">
                <a:latin typeface="Trebuchet MS"/>
                <a:cs typeface="Trebuchet MS"/>
              </a:rPr>
              <a:t>(huge,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TB)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8852" y="2582750"/>
            <a:ext cx="416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3595" algn="l"/>
              </a:tabLst>
            </a:pPr>
            <a:r>
              <a:rPr sz="1800" spc="-65" dirty="0">
                <a:latin typeface="Trebuchet MS"/>
                <a:cs typeface="Trebuchet MS"/>
              </a:rPr>
              <a:t>VAS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process	memory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08550" y="2944700"/>
            <a:ext cx="1244600" cy="3200400"/>
            <a:chOff x="4908550" y="2944700"/>
            <a:chExt cx="1244600" cy="3200400"/>
          </a:xfrm>
        </p:grpSpPr>
        <p:sp>
          <p:nvSpPr>
            <p:cNvPr id="15" name="object 15"/>
            <p:cNvSpPr/>
            <p:nvPr/>
          </p:nvSpPr>
          <p:spPr>
            <a:xfrm>
              <a:off x="4908550" y="2944700"/>
              <a:ext cx="1244600" cy="320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59350" y="2970100"/>
              <a:ext cx="1143000" cy="3105150"/>
            </a:xfrm>
            <a:custGeom>
              <a:avLst/>
              <a:gdLst/>
              <a:ahLst/>
              <a:cxnLst/>
              <a:rect l="l" t="t" r="r" b="b"/>
              <a:pathLst>
                <a:path w="1143000" h="3105150">
                  <a:moveTo>
                    <a:pt x="1143000" y="0"/>
                  </a:moveTo>
                  <a:lnTo>
                    <a:pt x="0" y="0"/>
                  </a:lnTo>
                  <a:lnTo>
                    <a:pt x="0" y="3105150"/>
                  </a:lnTo>
                  <a:lnTo>
                    <a:pt x="1143000" y="310515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59350" y="2970098"/>
              <a:ext cx="1143000" cy="3105150"/>
            </a:xfrm>
            <a:custGeom>
              <a:avLst/>
              <a:gdLst/>
              <a:ahLst/>
              <a:cxnLst/>
              <a:rect l="l" t="t" r="r" b="b"/>
              <a:pathLst>
                <a:path w="1143000" h="3105150">
                  <a:moveTo>
                    <a:pt x="0" y="0"/>
                  </a:moveTo>
                  <a:lnTo>
                    <a:pt x="1143000" y="0"/>
                  </a:lnTo>
                  <a:lnTo>
                    <a:pt x="1143000" y="3105151"/>
                  </a:lnTo>
                  <a:lnTo>
                    <a:pt x="0" y="31051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97450" y="5414850"/>
              <a:ext cx="1155700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48250" y="5440250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10541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1054100" y="476250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8250" y="5440248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53012" y="5567248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97450" y="4932248"/>
            <a:ext cx="1155700" cy="571500"/>
            <a:chOff x="4997450" y="4932248"/>
            <a:chExt cx="1155700" cy="571500"/>
          </a:xfrm>
        </p:grpSpPr>
        <p:sp>
          <p:nvSpPr>
            <p:cNvPr id="23" name="object 23"/>
            <p:cNvSpPr/>
            <p:nvPr/>
          </p:nvSpPr>
          <p:spPr>
            <a:xfrm>
              <a:off x="4997450" y="4932248"/>
              <a:ext cx="1155700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8250" y="4957648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10541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1054100" y="476250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8250" y="4957648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53012" y="5084648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97450" y="4563948"/>
            <a:ext cx="1155700" cy="463550"/>
            <a:chOff x="4997450" y="4563948"/>
            <a:chExt cx="1155700" cy="463550"/>
          </a:xfrm>
        </p:grpSpPr>
        <p:sp>
          <p:nvSpPr>
            <p:cNvPr id="28" name="object 28"/>
            <p:cNvSpPr/>
            <p:nvPr/>
          </p:nvSpPr>
          <p:spPr>
            <a:xfrm>
              <a:off x="4997450" y="4563948"/>
              <a:ext cx="1155700" cy="463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48250" y="4589348"/>
              <a:ext cx="1054100" cy="368300"/>
            </a:xfrm>
            <a:custGeom>
              <a:avLst/>
              <a:gdLst/>
              <a:ahLst/>
              <a:cxnLst/>
              <a:rect l="l" t="t" r="r" b="b"/>
              <a:pathLst>
                <a:path w="1054100" h="368300">
                  <a:moveTo>
                    <a:pt x="0" y="0"/>
                  </a:moveTo>
                  <a:lnTo>
                    <a:pt x="1054100" y="0"/>
                  </a:lnTo>
                  <a:lnTo>
                    <a:pt x="105410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53012" y="4602049"/>
            <a:ext cx="1044575" cy="351155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905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50"/>
              </a:spcBef>
            </a:pPr>
            <a:r>
              <a:rPr sz="1800" spc="-70" dirty="0">
                <a:latin typeface="Trebuchet MS"/>
                <a:cs typeface="Trebuchet MS"/>
              </a:rPr>
              <a:t>heap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97450" y="3560648"/>
            <a:ext cx="1155700" cy="463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048250" y="3586048"/>
            <a:ext cx="1054100" cy="368300"/>
          </a:xfrm>
          <a:prstGeom prst="rect">
            <a:avLst/>
          </a:prstGeom>
          <a:solidFill>
            <a:srgbClr val="EBF1DE"/>
          </a:solidFill>
          <a:ln w="9525">
            <a:solidFill>
              <a:srgbClr val="4A7EB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50"/>
              </a:spcBef>
            </a:pPr>
            <a:r>
              <a:rPr sz="1800" spc="-95" dirty="0">
                <a:latin typeface="Trebuchet MS"/>
                <a:cs typeface="Trebuchet MS"/>
              </a:rPr>
              <a:t>stack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997450" y="3008198"/>
            <a:ext cx="1155700" cy="571500"/>
            <a:chOff x="4997450" y="3008198"/>
            <a:chExt cx="1155700" cy="571500"/>
          </a:xfrm>
        </p:grpSpPr>
        <p:sp>
          <p:nvSpPr>
            <p:cNvPr id="34" name="object 34"/>
            <p:cNvSpPr/>
            <p:nvPr/>
          </p:nvSpPr>
          <p:spPr>
            <a:xfrm>
              <a:off x="4997450" y="3008198"/>
              <a:ext cx="1155700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48250" y="3033598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53012" y="3038360"/>
            <a:ext cx="1044575" cy="459105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060"/>
              </a:spcBef>
            </a:pPr>
            <a:r>
              <a:rPr sz="1800" spc="-85" dirty="0"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953000" y="3497148"/>
            <a:ext cx="1461770" cy="2463800"/>
            <a:chOff x="4953000" y="3497148"/>
            <a:chExt cx="1461770" cy="2463800"/>
          </a:xfrm>
        </p:grpSpPr>
        <p:sp>
          <p:nvSpPr>
            <p:cNvPr id="38" name="object 38"/>
            <p:cNvSpPr/>
            <p:nvPr/>
          </p:nvSpPr>
          <p:spPr>
            <a:xfrm>
              <a:off x="4959350" y="3509848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65700" y="4589348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84750" y="4024198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53000" y="5948250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743700" y="2900250"/>
            <a:ext cx="2292350" cy="3200400"/>
            <a:chOff x="6743700" y="2900250"/>
            <a:chExt cx="2292350" cy="3200400"/>
          </a:xfrm>
        </p:grpSpPr>
        <p:sp>
          <p:nvSpPr>
            <p:cNvPr id="43" name="object 43"/>
            <p:cNvSpPr/>
            <p:nvPr/>
          </p:nvSpPr>
          <p:spPr>
            <a:xfrm>
              <a:off x="7861300" y="3325700"/>
              <a:ext cx="1174750" cy="26606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12100" y="3351098"/>
              <a:ext cx="1073150" cy="2565400"/>
            </a:xfrm>
            <a:custGeom>
              <a:avLst/>
              <a:gdLst/>
              <a:ahLst/>
              <a:cxnLst/>
              <a:rect l="l" t="t" r="r" b="b"/>
              <a:pathLst>
                <a:path w="1073150" h="2565400">
                  <a:moveTo>
                    <a:pt x="0" y="0"/>
                  </a:moveTo>
                  <a:lnTo>
                    <a:pt x="1073150" y="0"/>
                  </a:lnTo>
                  <a:lnTo>
                    <a:pt x="1073150" y="2565401"/>
                  </a:lnTo>
                  <a:lnTo>
                    <a:pt x="0" y="25654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61300" y="4652848"/>
              <a:ext cx="1174750" cy="279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12100" y="467824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12100" y="467824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61300" y="5345000"/>
              <a:ext cx="1174750" cy="279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12100" y="537039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12100" y="537039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61300" y="4246448"/>
              <a:ext cx="1174750" cy="279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12100" y="427184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12100" y="427184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61300" y="5541850"/>
              <a:ext cx="1174750" cy="279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912100" y="5567250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12100" y="556724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61300" y="3592398"/>
              <a:ext cx="1174750" cy="279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12100" y="361779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12100" y="361779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61300" y="3859098"/>
              <a:ext cx="1174750" cy="279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12100" y="388449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12100" y="388449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61300" y="4830648"/>
              <a:ext cx="1174750" cy="279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12100" y="485604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12100" y="485604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43700" y="2900250"/>
              <a:ext cx="539750" cy="3200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94500" y="2925650"/>
              <a:ext cx="438150" cy="3105150"/>
            </a:xfrm>
            <a:custGeom>
              <a:avLst/>
              <a:gdLst/>
              <a:ahLst/>
              <a:cxnLst/>
              <a:rect l="l" t="t" r="r" b="b"/>
              <a:pathLst>
                <a:path w="438150" h="3105150">
                  <a:moveTo>
                    <a:pt x="438150" y="0"/>
                  </a:moveTo>
                  <a:lnTo>
                    <a:pt x="0" y="0"/>
                  </a:lnTo>
                  <a:lnTo>
                    <a:pt x="0" y="3105150"/>
                  </a:lnTo>
                  <a:lnTo>
                    <a:pt x="438150" y="310515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94500" y="2925648"/>
              <a:ext cx="438150" cy="3105150"/>
            </a:xfrm>
            <a:custGeom>
              <a:avLst/>
              <a:gdLst/>
              <a:ahLst/>
              <a:cxnLst/>
              <a:rect l="l" t="t" r="r" b="b"/>
              <a:pathLst>
                <a:path w="438150" h="3105150">
                  <a:moveTo>
                    <a:pt x="0" y="0"/>
                  </a:moveTo>
                  <a:lnTo>
                    <a:pt x="438150" y="0"/>
                  </a:lnTo>
                  <a:lnTo>
                    <a:pt x="438150" y="3105151"/>
                  </a:lnTo>
                  <a:lnTo>
                    <a:pt x="0" y="31051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15150" y="3554298"/>
              <a:ext cx="1117600" cy="8572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60141" y="3580241"/>
              <a:ext cx="955040" cy="688340"/>
            </a:xfrm>
            <a:custGeom>
              <a:avLst/>
              <a:gdLst/>
              <a:ahLst/>
              <a:cxnLst/>
              <a:rect l="l" t="t" r="r" b="b"/>
              <a:pathLst>
                <a:path w="955040" h="688339">
                  <a:moveTo>
                    <a:pt x="885441" y="654580"/>
                  </a:moveTo>
                  <a:lnTo>
                    <a:pt x="870742" y="675300"/>
                  </a:lnTo>
                  <a:lnTo>
                    <a:pt x="954943" y="688317"/>
                  </a:lnTo>
                  <a:lnTo>
                    <a:pt x="940862" y="661927"/>
                  </a:lnTo>
                  <a:lnTo>
                    <a:pt x="895799" y="661927"/>
                  </a:lnTo>
                  <a:lnTo>
                    <a:pt x="885441" y="654580"/>
                  </a:lnTo>
                  <a:close/>
                </a:path>
                <a:path w="955040" h="688339">
                  <a:moveTo>
                    <a:pt x="900136" y="633866"/>
                  </a:moveTo>
                  <a:lnTo>
                    <a:pt x="885441" y="654580"/>
                  </a:lnTo>
                  <a:lnTo>
                    <a:pt x="895799" y="661927"/>
                  </a:lnTo>
                  <a:lnTo>
                    <a:pt x="910493" y="641213"/>
                  </a:lnTo>
                  <a:lnTo>
                    <a:pt x="900136" y="633866"/>
                  </a:lnTo>
                  <a:close/>
                </a:path>
                <a:path w="955040" h="688339">
                  <a:moveTo>
                    <a:pt x="914836" y="613146"/>
                  </a:moveTo>
                  <a:lnTo>
                    <a:pt x="900136" y="633866"/>
                  </a:lnTo>
                  <a:lnTo>
                    <a:pt x="910493" y="641213"/>
                  </a:lnTo>
                  <a:lnTo>
                    <a:pt x="895799" y="661927"/>
                  </a:lnTo>
                  <a:lnTo>
                    <a:pt x="940862" y="661927"/>
                  </a:lnTo>
                  <a:lnTo>
                    <a:pt x="914836" y="613146"/>
                  </a:lnTo>
                  <a:close/>
                </a:path>
                <a:path w="955040" h="688339">
                  <a:moveTo>
                    <a:pt x="73889" y="47762"/>
                  </a:moveTo>
                  <a:lnTo>
                    <a:pt x="68635" y="59604"/>
                  </a:lnTo>
                  <a:lnTo>
                    <a:pt x="59191" y="68481"/>
                  </a:lnTo>
                  <a:lnTo>
                    <a:pt x="885441" y="654580"/>
                  </a:lnTo>
                  <a:lnTo>
                    <a:pt x="900136" y="633866"/>
                  </a:lnTo>
                  <a:lnTo>
                    <a:pt x="73889" y="47762"/>
                  </a:lnTo>
                  <a:close/>
                </a:path>
                <a:path w="955040" h="688339">
                  <a:moveTo>
                    <a:pt x="31172" y="0"/>
                  </a:moveTo>
                  <a:lnTo>
                    <a:pt x="17505" y="5155"/>
                  </a:lnTo>
                  <a:lnTo>
                    <a:pt x="6481" y="15522"/>
                  </a:lnTo>
                  <a:lnTo>
                    <a:pt x="347" y="29348"/>
                  </a:lnTo>
                  <a:lnTo>
                    <a:pt x="0" y="43949"/>
                  </a:lnTo>
                  <a:lnTo>
                    <a:pt x="5151" y="57615"/>
                  </a:lnTo>
                  <a:lnTo>
                    <a:pt x="15511" y="68633"/>
                  </a:lnTo>
                  <a:lnTo>
                    <a:pt x="29343" y="74774"/>
                  </a:lnTo>
                  <a:lnTo>
                    <a:pt x="43945" y="75120"/>
                  </a:lnTo>
                  <a:lnTo>
                    <a:pt x="57611" y="69966"/>
                  </a:lnTo>
                  <a:lnTo>
                    <a:pt x="59191" y="68481"/>
                  </a:lnTo>
                  <a:lnTo>
                    <a:pt x="30205" y="47920"/>
                  </a:lnTo>
                  <a:lnTo>
                    <a:pt x="44911" y="27206"/>
                  </a:lnTo>
                  <a:lnTo>
                    <a:pt x="73621" y="27206"/>
                  </a:lnTo>
                  <a:lnTo>
                    <a:pt x="69966" y="17506"/>
                  </a:lnTo>
                  <a:lnTo>
                    <a:pt x="59605" y="6480"/>
                  </a:lnTo>
                  <a:lnTo>
                    <a:pt x="45774" y="345"/>
                  </a:lnTo>
                  <a:lnTo>
                    <a:pt x="31172" y="0"/>
                  </a:lnTo>
                  <a:close/>
                </a:path>
                <a:path w="955040" h="688339">
                  <a:moveTo>
                    <a:pt x="44911" y="27206"/>
                  </a:moveTo>
                  <a:lnTo>
                    <a:pt x="30205" y="47920"/>
                  </a:lnTo>
                  <a:lnTo>
                    <a:pt x="59191" y="68481"/>
                  </a:lnTo>
                  <a:lnTo>
                    <a:pt x="68635" y="59604"/>
                  </a:lnTo>
                  <a:lnTo>
                    <a:pt x="73889" y="47762"/>
                  </a:lnTo>
                  <a:lnTo>
                    <a:pt x="44911" y="27206"/>
                  </a:lnTo>
                  <a:close/>
                </a:path>
                <a:path w="955040" h="688339">
                  <a:moveTo>
                    <a:pt x="73621" y="27206"/>
                  </a:moveTo>
                  <a:lnTo>
                    <a:pt x="44911" y="27206"/>
                  </a:lnTo>
                  <a:lnTo>
                    <a:pt x="73889" y="47762"/>
                  </a:lnTo>
                  <a:lnTo>
                    <a:pt x="74770" y="45777"/>
                  </a:lnTo>
                  <a:lnTo>
                    <a:pt x="75117" y="31175"/>
                  </a:lnTo>
                  <a:lnTo>
                    <a:pt x="73621" y="2720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15150" y="3871800"/>
              <a:ext cx="1117600" cy="1981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59700" y="3973398"/>
              <a:ext cx="955675" cy="1816100"/>
            </a:xfrm>
            <a:custGeom>
              <a:avLst/>
              <a:gdLst/>
              <a:ahLst/>
              <a:cxnLst/>
              <a:rect l="l" t="t" r="r" b="b"/>
              <a:pathLst>
                <a:path w="955675" h="1816100">
                  <a:moveTo>
                    <a:pt x="40918" y="1739948"/>
                  </a:moveTo>
                  <a:lnTo>
                    <a:pt x="26412" y="1741651"/>
                  </a:lnTo>
                  <a:lnTo>
                    <a:pt x="13603" y="1748670"/>
                  </a:lnTo>
                  <a:lnTo>
                    <a:pt x="4140" y="1760476"/>
                  </a:lnTo>
                  <a:lnTo>
                    <a:pt x="0" y="1775028"/>
                  </a:lnTo>
                  <a:lnTo>
                    <a:pt x="1702" y="1789534"/>
                  </a:lnTo>
                  <a:lnTo>
                    <a:pt x="8720" y="1802344"/>
                  </a:lnTo>
                  <a:lnTo>
                    <a:pt x="20523" y="1811804"/>
                  </a:lnTo>
                  <a:lnTo>
                    <a:pt x="35079" y="1815944"/>
                  </a:lnTo>
                  <a:lnTo>
                    <a:pt x="49586" y="1814241"/>
                  </a:lnTo>
                  <a:lnTo>
                    <a:pt x="62395" y="1807223"/>
                  </a:lnTo>
                  <a:lnTo>
                    <a:pt x="71857" y="1795416"/>
                  </a:lnTo>
                  <a:lnTo>
                    <a:pt x="75171" y="1783769"/>
                  </a:lnTo>
                  <a:lnTo>
                    <a:pt x="49289" y="1783769"/>
                  </a:lnTo>
                  <a:lnTo>
                    <a:pt x="26708" y="1772123"/>
                  </a:lnTo>
                  <a:lnTo>
                    <a:pt x="43004" y="1740541"/>
                  </a:lnTo>
                  <a:lnTo>
                    <a:pt x="40918" y="1739948"/>
                  </a:lnTo>
                  <a:close/>
                </a:path>
                <a:path w="955675" h="1816100">
                  <a:moveTo>
                    <a:pt x="43004" y="1740541"/>
                  </a:moveTo>
                  <a:lnTo>
                    <a:pt x="26708" y="1772123"/>
                  </a:lnTo>
                  <a:lnTo>
                    <a:pt x="49289" y="1783769"/>
                  </a:lnTo>
                  <a:lnTo>
                    <a:pt x="65583" y="1752190"/>
                  </a:lnTo>
                  <a:lnTo>
                    <a:pt x="55474" y="1744088"/>
                  </a:lnTo>
                  <a:lnTo>
                    <a:pt x="43004" y="1740541"/>
                  </a:lnTo>
                  <a:close/>
                </a:path>
                <a:path w="955675" h="1816100">
                  <a:moveTo>
                    <a:pt x="65583" y="1752190"/>
                  </a:moveTo>
                  <a:lnTo>
                    <a:pt x="49289" y="1783769"/>
                  </a:lnTo>
                  <a:lnTo>
                    <a:pt x="75171" y="1783769"/>
                  </a:lnTo>
                  <a:lnTo>
                    <a:pt x="75998" y="1780864"/>
                  </a:lnTo>
                  <a:lnTo>
                    <a:pt x="74295" y="1766358"/>
                  </a:lnTo>
                  <a:lnTo>
                    <a:pt x="67278" y="1753549"/>
                  </a:lnTo>
                  <a:lnTo>
                    <a:pt x="65583" y="1752190"/>
                  </a:lnTo>
                  <a:close/>
                </a:path>
                <a:path w="955675" h="1816100">
                  <a:moveTo>
                    <a:pt x="909149" y="61894"/>
                  </a:moveTo>
                  <a:lnTo>
                    <a:pt x="43004" y="1740541"/>
                  </a:lnTo>
                  <a:lnTo>
                    <a:pt x="55474" y="1744088"/>
                  </a:lnTo>
                  <a:lnTo>
                    <a:pt x="65583" y="1752190"/>
                  </a:lnTo>
                  <a:lnTo>
                    <a:pt x="931728" y="73543"/>
                  </a:lnTo>
                  <a:lnTo>
                    <a:pt x="909149" y="61894"/>
                  </a:lnTo>
                  <a:close/>
                </a:path>
                <a:path w="955675" h="1816100">
                  <a:moveTo>
                    <a:pt x="954742" y="50609"/>
                  </a:moveTo>
                  <a:lnTo>
                    <a:pt x="914972" y="50609"/>
                  </a:lnTo>
                  <a:lnTo>
                    <a:pt x="937552" y="62255"/>
                  </a:lnTo>
                  <a:lnTo>
                    <a:pt x="931728" y="73543"/>
                  </a:lnTo>
                  <a:lnTo>
                    <a:pt x="954304" y="85191"/>
                  </a:lnTo>
                  <a:lnTo>
                    <a:pt x="954742" y="50609"/>
                  </a:lnTo>
                  <a:close/>
                </a:path>
                <a:path w="955675" h="1816100">
                  <a:moveTo>
                    <a:pt x="914972" y="50609"/>
                  </a:moveTo>
                  <a:lnTo>
                    <a:pt x="909149" y="61894"/>
                  </a:lnTo>
                  <a:lnTo>
                    <a:pt x="931728" y="73543"/>
                  </a:lnTo>
                  <a:lnTo>
                    <a:pt x="937552" y="62255"/>
                  </a:lnTo>
                  <a:lnTo>
                    <a:pt x="914972" y="50609"/>
                  </a:lnTo>
                  <a:close/>
                </a:path>
                <a:path w="955675" h="1816100">
                  <a:moveTo>
                    <a:pt x="955383" y="0"/>
                  </a:moveTo>
                  <a:lnTo>
                    <a:pt x="886587" y="50253"/>
                  </a:lnTo>
                  <a:lnTo>
                    <a:pt x="909149" y="61894"/>
                  </a:lnTo>
                  <a:lnTo>
                    <a:pt x="914972" y="50609"/>
                  </a:lnTo>
                  <a:lnTo>
                    <a:pt x="954742" y="50609"/>
                  </a:lnTo>
                  <a:lnTo>
                    <a:pt x="95538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15150" y="3516198"/>
              <a:ext cx="1117600" cy="17399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59953" y="3617798"/>
              <a:ext cx="955675" cy="1577975"/>
            </a:xfrm>
            <a:custGeom>
              <a:avLst/>
              <a:gdLst/>
              <a:ahLst/>
              <a:cxnLst/>
              <a:rect l="l" t="t" r="r" b="b"/>
              <a:pathLst>
                <a:path w="955675" h="1577975">
                  <a:moveTo>
                    <a:pt x="42972" y="1501975"/>
                  </a:moveTo>
                  <a:lnTo>
                    <a:pt x="28391" y="1502791"/>
                  </a:lnTo>
                  <a:lnTo>
                    <a:pt x="15180" y="1509016"/>
                  </a:lnTo>
                  <a:lnTo>
                    <a:pt x="5019" y="1520228"/>
                  </a:lnTo>
                  <a:lnTo>
                    <a:pt x="0" y="1534499"/>
                  </a:lnTo>
                  <a:lnTo>
                    <a:pt x="813" y="1549084"/>
                  </a:lnTo>
                  <a:lnTo>
                    <a:pt x="7035" y="1562299"/>
                  </a:lnTo>
                  <a:lnTo>
                    <a:pt x="18239" y="1572463"/>
                  </a:lnTo>
                  <a:lnTo>
                    <a:pt x="32516" y="1577480"/>
                  </a:lnTo>
                  <a:lnTo>
                    <a:pt x="47100" y="1576662"/>
                  </a:lnTo>
                  <a:lnTo>
                    <a:pt x="60312" y="1570436"/>
                  </a:lnTo>
                  <a:lnTo>
                    <a:pt x="70474" y="1559229"/>
                  </a:lnTo>
                  <a:lnTo>
                    <a:pt x="75046" y="1546225"/>
                  </a:lnTo>
                  <a:lnTo>
                    <a:pt x="48656" y="1546225"/>
                  </a:lnTo>
                  <a:lnTo>
                    <a:pt x="26837" y="1533232"/>
                  </a:lnTo>
                  <a:lnTo>
                    <a:pt x="45029" y="1502699"/>
                  </a:lnTo>
                  <a:lnTo>
                    <a:pt x="42972" y="1501975"/>
                  </a:lnTo>
                  <a:close/>
                </a:path>
                <a:path w="955675" h="1577975">
                  <a:moveTo>
                    <a:pt x="45029" y="1502699"/>
                  </a:moveTo>
                  <a:lnTo>
                    <a:pt x="26837" y="1533232"/>
                  </a:lnTo>
                  <a:lnTo>
                    <a:pt x="48656" y="1546225"/>
                  </a:lnTo>
                  <a:lnTo>
                    <a:pt x="66843" y="1515698"/>
                  </a:lnTo>
                  <a:lnTo>
                    <a:pt x="57241" y="1506994"/>
                  </a:lnTo>
                  <a:lnTo>
                    <a:pt x="45029" y="1502699"/>
                  </a:lnTo>
                  <a:close/>
                </a:path>
                <a:path w="955675" h="1577975">
                  <a:moveTo>
                    <a:pt x="66843" y="1515698"/>
                  </a:moveTo>
                  <a:lnTo>
                    <a:pt x="48656" y="1546225"/>
                  </a:lnTo>
                  <a:lnTo>
                    <a:pt x="75046" y="1546225"/>
                  </a:lnTo>
                  <a:lnTo>
                    <a:pt x="75493" y="1544953"/>
                  </a:lnTo>
                  <a:lnTo>
                    <a:pt x="74678" y="1530369"/>
                  </a:lnTo>
                  <a:lnTo>
                    <a:pt x="68453" y="1517156"/>
                  </a:lnTo>
                  <a:lnTo>
                    <a:pt x="66843" y="1515698"/>
                  </a:lnTo>
                  <a:close/>
                </a:path>
                <a:path w="955675" h="1577975">
                  <a:moveTo>
                    <a:pt x="905180" y="58960"/>
                  </a:moveTo>
                  <a:lnTo>
                    <a:pt x="45029" y="1502699"/>
                  </a:lnTo>
                  <a:lnTo>
                    <a:pt x="57241" y="1506994"/>
                  </a:lnTo>
                  <a:lnTo>
                    <a:pt x="66843" y="1515698"/>
                  </a:lnTo>
                  <a:lnTo>
                    <a:pt x="927001" y="71962"/>
                  </a:lnTo>
                  <a:lnTo>
                    <a:pt x="905180" y="58960"/>
                  </a:lnTo>
                  <a:close/>
                </a:path>
                <a:path w="955675" h="1577975">
                  <a:moveTo>
                    <a:pt x="951545" y="48044"/>
                  </a:moveTo>
                  <a:lnTo>
                    <a:pt x="911684" y="48044"/>
                  </a:lnTo>
                  <a:lnTo>
                    <a:pt x="933503" y="61048"/>
                  </a:lnTo>
                  <a:lnTo>
                    <a:pt x="927001" y="71962"/>
                  </a:lnTo>
                  <a:lnTo>
                    <a:pt x="948819" y="84963"/>
                  </a:lnTo>
                  <a:lnTo>
                    <a:pt x="951545" y="48044"/>
                  </a:lnTo>
                  <a:close/>
                </a:path>
                <a:path w="955675" h="1577975">
                  <a:moveTo>
                    <a:pt x="911684" y="48044"/>
                  </a:moveTo>
                  <a:lnTo>
                    <a:pt x="905180" y="58960"/>
                  </a:lnTo>
                  <a:lnTo>
                    <a:pt x="927001" y="71962"/>
                  </a:lnTo>
                  <a:lnTo>
                    <a:pt x="933503" y="61048"/>
                  </a:lnTo>
                  <a:lnTo>
                    <a:pt x="911684" y="48044"/>
                  </a:lnTo>
                  <a:close/>
                </a:path>
                <a:path w="955675" h="1577975">
                  <a:moveTo>
                    <a:pt x="955093" y="0"/>
                  </a:moveTo>
                  <a:lnTo>
                    <a:pt x="883363" y="45961"/>
                  </a:lnTo>
                  <a:lnTo>
                    <a:pt x="905180" y="58960"/>
                  </a:lnTo>
                  <a:lnTo>
                    <a:pt x="911684" y="48044"/>
                  </a:lnTo>
                  <a:lnTo>
                    <a:pt x="951545" y="48044"/>
                  </a:lnTo>
                  <a:lnTo>
                    <a:pt x="95509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131668" y="4602048"/>
            <a:ext cx="1174115" cy="12966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29235">
              <a:lnSpc>
                <a:spcPts val="2100"/>
              </a:lnSpc>
              <a:spcBef>
                <a:spcPts val="219"/>
              </a:spcBef>
            </a:pPr>
            <a:r>
              <a:rPr sz="1800" spc="-60" dirty="0">
                <a:latin typeface="Trebuchet MS"/>
                <a:cs typeface="Trebuchet MS"/>
              </a:rPr>
              <a:t>user  </a:t>
            </a:r>
            <a:r>
              <a:rPr sz="1800" spc="-75" dirty="0">
                <a:latin typeface="Trebuchet MS"/>
                <a:cs typeface="Trebuchet MS"/>
              </a:rPr>
              <a:t>pa</a:t>
            </a:r>
            <a:r>
              <a:rPr sz="1800" spc="-60" dirty="0">
                <a:latin typeface="Trebuchet MS"/>
                <a:cs typeface="Trebuchet MS"/>
              </a:rPr>
              <a:t>g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20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b</a:t>
            </a:r>
            <a:r>
              <a:rPr sz="1800" spc="-70" dirty="0">
                <a:latin typeface="Trebuchet MS"/>
                <a:cs typeface="Trebuchet MS"/>
              </a:rPr>
              <a:t>l</a:t>
            </a:r>
            <a:r>
              <a:rPr sz="1800" spc="-9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72390" marR="5080">
              <a:lnSpc>
                <a:spcPts val="2100"/>
              </a:lnSpc>
              <a:spcBef>
                <a:spcPts val="1550"/>
              </a:spcBef>
            </a:pPr>
            <a:r>
              <a:rPr sz="1800" spc="-85" dirty="0">
                <a:latin typeface="Trebuchet MS"/>
                <a:cs typeface="Trebuchet MS"/>
              </a:rPr>
              <a:t>kernel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code  </a:t>
            </a:r>
            <a:r>
              <a:rPr sz="1800" spc="-45" dirty="0">
                <a:latin typeface="Trebuchet MS"/>
                <a:cs typeface="Trebuchet MS"/>
              </a:rPr>
              <a:t>&amp;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191752" y="3522550"/>
            <a:ext cx="93281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60" dirty="0">
                <a:latin typeface="Trebuchet MS"/>
                <a:cs typeface="Trebuchet MS"/>
              </a:rPr>
              <a:t>user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page  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8962" y="5268798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073400" y="4633798"/>
            <a:ext cx="1155700" cy="571500"/>
            <a:chOff x="3073400" y="4633798"/>
            <a:chExt cx="1155700" cy="571500"/>
          </a:xfrm>
        </p:grpSpPr>
        <p:sp>
          <p:nvSpPr>
            <p:cNvPr id="79" name="object 79"/>
            <p:cNvSpPr/>
            <p:nvPr/>
          </p:nvSpPr>
          <p:spPr>
            <a:xfrm>
              <a:off x="3073400" y="4633798"/>
              <a:ext cx="1155700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24200" y="4659198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128962" y="4663960"/>
            <a:ext cx="1044575" cy="466725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060"/>
              </a:spcBef>
            </a:pPr>
            <a:r>
              <a:rPr sz="1800" spc="-9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073400" y="4151198"/>
            <a:ext cx="1155700" cy="463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124200" y="4176598"/>
            <a:ext cx="1054100" cy="368300"/>
          </a:xfrm>
          <a:prstGeom prst="rect">
            <a:avLst/>
          </a:prstGeom>
          <a:solidFill>
            <a:srgbClr val="EBF1DE"/>
          </a:solidFill>
          <a:ln w="9525">
            <a:solidFill>
              <a:srgbClr val="4A7EB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250"/>
              </a:spcBef>
            </a:pPr>
            <a:r>
              <a:rPr sz="1800" spc="-70" dirty="0">
                <a:latin typeface="Trebuchet MS"/>
                <a:cs typeface="Trebuchet MS"/>
              </a:rPr>
              <a:t>heap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073400" y="3655898"/>
            <a:ext cx="1155700" cy="463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124200" y="3681298"/>
            <a:ext cx="1054100" cy="368300"/>
          </a:xfrm>
          <a:prstGeom prst="rect">
            <a:avLst/>
          </a:prstGeom>
          <a:solidFill>
            <a:srgbClr val="EBF1DE"/>
          </a:solidFill>
          <a:ln w="9525">
            <a:solidFill>
              <a:srgbClr val="4A7EB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250"/>
              </a:spcBef>
            </a:pPr>
            <a:r>
              <a:rPr sz="1800" spc="-95" dirty="0">
                <a:latin typeface="Trebuchet MS"/>
                <a:cs typeface="Trebuchet MS"/>
              </a:rPr>
              <a:t>stack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6870445" y="2551000"/>
            <a:ext cx="252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Trebuchet MS"/>
                <a:cs typeface="Trebuchet MS"/>
              </a:rPr>
              <a:t>PT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2D247D-6F63-0257-EA18-E122FCDB8E62}"/>
              </a:ext>
            </a:extLst>
          </p:cNvPr>
          <p:cNvSpPr txBox="1"/>
          <p:nvPr/>
        </p:nvSpPr>
        <p:spPr>
          <a:xfrm>
            <a:off x="5596786" y="1871611"/>
            <a:ext cx="5987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사용자 페이지 테이블은 전체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VAS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매핑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그들이 점유하고 있는 기억의 틀에 대한 상주 페이지들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HW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액세스해야 하는 부분은 메모리에 상주해야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063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2940" algn="l"/>
              </a:tabLst>
            </a:pPr>
            <a:r>
              <a:rPr sz="4800" spc="-15" dirty="0"/>
              <a:t>Provide</a:t>
            </a:r>
            <a:r>
              <a:rPr sz="4800" spc="10" dirty="0"/>
              <a:t> </a:t>
            </a:r>
            <a:r>
              <a:rPr sz="4800" spc="-5" dirty="0"/>
              <a:t>Backing	</a:t>
            </a:r>
            <a:r>
              <a:rPr sz="4800" spc="-20" dirty="0"/>
              <a:t>Store </a:t>
            </a:r>
            <a:r>
              <a:rPr sz="4800" dirty="0"/>
              <a:t>for</a:t>
            </a:r>
            <a:r>
              <a:rPr sz="4800" spc="-254" dirty="0"/>
              <a:t> </a:t>
            </a:r>
            <a:r>
              <a:rPr sz="4800" spc="-210" dirty="0"/>
              <a:t>VAS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10605770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WenQuanYi Micro Hei"/>
                <a:cs typeface="WenQuanYi Micro Hei"/>
              </a:rPr>
              <a:t>User </a:t>
            </a:r>
            <a:r>
              <a:rPr sz="2800" spc="45" dirty="0">
                <a:latin typeface="WenQuanYi Micro Hei"/>
                <a:cs typeface="WenQuanYi Micro Hei"/>
              </a:rPr>
              <a:t>Page </a:t>
            </a:r>
            <a:r>
              <a:rPr sz="2800" spc="25" dirty="0">
                <a:latin typeface="WenQuanYi Micro Hei"/>
                <a:cs typeface="WenQuanYi Micro Hei"/>
              </a:rPr>
              <a:t>table </a:t>
            </a:r>
            <a:r>
              <a:rPr sz="2800" spc="10" dirty="0">
                <a:latin typeface="WenQuanYi Micro Hei"/>
                <a:cs typeface="WenQuanYi Micro Hei"/>
              </a:rPr>
              <a:t>maps </a:t>
            </a:r>
            <a:r>
              <a:rPr sz="2800" dirty="0">
                <a:latin typeface="WenQuanYi Micro Hei"/>
                <a:cs typeface="WenQuanYi Micro Hei"/>
              </a:rPr>
              <a:t>entire</a:t>
            </a:r>
            <a:r>
              <a:rPr sz="2800" spc="225" dirty="0">
                <a:latin typeface="WenQuanYi Micro Hei"/>
                <a:cs typeface="WenQuanYi Micro Hei"/>
              </a:rPr>
              <a:t> </a:t>
            </a:r>
            <a:r>
              <a:rPr sz="2800" spc="130" dirty="0">
                <a:latin typeface="WenQuanYi Micro Hei"/>
                <a:cs typeface="WenQuanYi Micro Hei"/>
              </a:rPr>
              <a:t>VAS</a:t>
            </a:r>
            <a:endParaRPr sz="28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Resident </a:t>
            </a:r>
            <a:r>
              <a:rPr sz="2800" spc="55" dirty="0">
                <a:latin typeface="WenQuanYi Micro Hei"/>
                <a:cs typeface="WenQuanYi Micro Hei"/>
              </a:rPr>
              <a:t>pages </a:t>
            </a:r>
            <a:r>
              <a:rPr sz="2800" spc="40" dirty="0">
                <a:latin typeface="WenQuanYi Micro Hei"/>
                <a:cs typeface="WenQuanYi Micro Hei"/>
              </a:rPr>
              <a:t>mapped </a:t>
            </a:r>
            <a:r>
              <a:rPr sz="2800" spc="70" dirty="0">
                <a:latin typeface="WenQuanYi Micro Hei"/>
                <a:cs typeface="WenQuanYi Micro Hei"/>
              </a:rPr>
              <a:t>to </a:t>
            </a:r>
            <a:r>
              <a:rPr sz="2800" spc="-5" dirty="0">
                <a:latin typeface="WenQuanYi Micro Hei"/>
                <a:cs typeface="WenQuanYi Micro Hei"/>
              </a:rPr>
              <a:t>memory</a:t>
            </a:r>
            <a:r>
              <a:rPr sz="2800" spc="114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frames</a:t>
            </a:r>
            <a:endParaRPr sz="28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FF0000"/>
                </a:solidFill>
                <a:latin typeface="WenQuanYi Micro Hei"/>
                <a:cs typeface="WenQuanYi Micro Hei"/>
              </a:rPr>
              <a:t>For </a:t>
            </a:r>
            <a:r>
              <a:rPr sz="2800" spc="-25" dirty="0">
                <a:solidFill>
                  <a:srgbClr val="FF0000"/>
                </a:solidFill>
                <a:latin typeface="WenQuanYi Micro Hei"/>
                <a:cs typeface="WenQuanYi Micro Hei"/>
              </a:rPr>
              <a:t>all </a:t>
            </a:r>
            <a:r>
              <a:rPr sz="2800" spc="20" dirty="0">
                <a:solidFill>
                  <a:srgbClr val="FF0000"/>
                </a:solidFill>
                <a:latin typeface="WenQuanYi Micro Hei"/>
                <a:cs typeface="WenQuanYi Micro Hei"/>
              </a:rPr>
              <a:t>other </a:t>
            </a:r>
            <a:r>
              <a:rPr sz="2800" spc="70" dirty="0">
                <a:solidFill>
                  <a:srgbClr val="FF0000"/>
                </a:solidFill>
                <a:latin typeface="WenQuanYi Micro Hei"/>
                <a:cs typeface="WenQuanYi Micro Hei"/>
              </a:rPr>
              <a:t>pages, </a:t>
            </a:r>
            <a:r>
              <a:rPr sz="2800" spc="95" dirty="0">
                <a:solidFill>
                  <a:srgbClr val="FF0000"/>
                </a:solidFill>
                <a:latin typeface="WenQuanYi Micro Hei"/>
                <a:cs typeface="WenQuanYi Micro Hei"/>
              </a:rPr>
              <a:t>OS </a:t>
            </a:r>
            <a:r>
              <a:rPr sz="2800" spc="15" dirty="0">
                <a:solidFill>
                  <a:srgbClr val="FF0000"/>
                </a:solidFill>
                <a:latin typeface="WenQuanYi Micro Hei"/>
                <a:cs typeface="WenQuanYi Micro Hei"/>
              </a:rPr>
              <a:t>must </a:t>
            </a:r>
            <a:r>
              <a:rPr sz="2800" dirty="0">
                <a:solidFill>
                  <a:srgbClr val="FF0000"/>
                </a:solidFill>
                <a:latin typeface="WenQuanYi Micro Hei"/>
                <a:cs typeface="WenQuanYi Micro Hei"/>
              </a:rPr>
              <a:t>record </a:t>
            </a:r>
            <a:r>
              <a:rPr sz="2800" spc="55" dirty="0">
                <a:solidFill>
                  <a:srgbClr val="FF0000"/>
                </a:solidFill>
                <a:latin typeface="WenQuanYi Micro Hei"/>
                <a:cs typeface="WenQuanYi Micro Hei"/>
              </a:rPr>
              <a:t>where </a:t>
            </a:r>
            <a:r>
              <a:rPr sz="2800" spc="70" dirty="0">
                <a:solidFill>
                  <a:srgbClr val="FF0000"/>
                </a:solidFill>
                <a:latin typeface="WenQuanYi Micro Hei"/>
                <a:cs typeface="WenQuanYi Micro Hei"/>
              </a:rPr>
              <a:t>to </a:t>
            </a:r>
            <a:r>
              <a:rPr sz="2800" spc="35" dirty="0">
                <a:solidFill>
                  <a:srgbClr val="FF0000"/>
                </a:solidFill>
                <a:latin typeface="WenQuanYi Micro Hei"/>
                <a:cs typeface="WenQuanYi Micro Hei"/>
              </a:rPr>
              <a:t>find </a:t>
            </a:r>
            <a:r>
              <a:rPr sz="2800" spc="40" dirty="0">
                <a:solidFill>
                  <a:srgbClr val="FF0000"/>
                </a:solidFill>
                <a:latin typeface="WenQuanYi Micro Hei"/>
                <a:cs typeface="WenQuanYi Micro Hei"/>
              </a:rPr>
              <a:t>them </a:t>
            </a:r>
            <a:r>
              <a:rPr sz="2800" spc="60" dirty="0">
                <a:solidFill>
                  <a:srgbClr val="FF0000"/>
                </a:solidFill>
                <a:latin typeface="WenQuanYi Micro Hei"/>
                <a:cs typeface="WenQuanYi Micro Hei"/>
              </a:rPr>
              <a:t>on</a:t>
            </a:r>
            <a:r>
              <a:rPr sz="2800" spc="330" dirty="0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WenQuanYi Micro Hei"/>
                <a:cs typeface="WenQuanYi Micro Hei"/>
              </a:rPr>
              <a:t>disk</a:t>
            </a:r>
            <a:endParaRPr sz="2800" dirty="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9575" y="2966001"/>
            <a:ext cx="2736850" cy="3035300"/>
            <a:chOff x="1679575" y="2966001"/>
            <a:chExt cx="2736850" cy="3035300"/>
          </a:xfrm>
        </p:grpSpPr>
        <p:sp>
          <p:nvSpPr>
            <p:cNvPr id="6" name="object 6"/>
            <p:cNvSpPr/>
            <p:nvPr/>
          </p:nvSpPr>
          <p:spPr>
            <a:xfrm>
              <a:off x="1679575" y="2966001"/>
              <a:ext cx="2736850" cy="303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0375" y="2991408"/>
              <a:ext cx="2635250" cy="2940050"/>
            </a:xfrm>
            <a:custGeom>
              <a:avLst/>
              <a:gdLst/>
              <a:ahLst/>
              <a:cxnLst/>
              <a:rect l="l" t="t" r="r" b="b"/>
              <a:pathLst>
                <a:path w="2635250" h="2940050">
                  <a:moveTo>
                    <a:pt x="2635251" y="329405"/>
                  </a:moveTo>
                  <a:lnTo>
                    <a:pt x="2618006" y="382836"/>
                  </a:lnTo>
                  <a:lnTo>
                    <a:pt x="2588184" y="416974"/>
                  </a:lnTo>
                  <a:lnTo>
                    <a:pt x="2544641" y="449691"/>
                  </a:lnTo>
                  <a:lnTo>
                    <a:pt x="2488180" y="480786"/>
                  </a:lnTo>
                  <a:lnTo>
                    <a:pt x="2419605" y="510058"/>
                  </a:lnTo>
                  <a:lnTo>
                    <a:pt x="2381026" y="523947"/>
                  </a:lnTo>
                  <a:lnTo>
                    <a:pt x="2339720" y="537306"/>
                  </a:lnTo>
                  <a:lnTo>
                    <a:pt x="2295787" y="550108"/>
                  </a:lnTo>
                  <a:lnTo>
                    <a:pt x="2249328" y="562330"/>
                  </a:lnTo>
                  <a:lnTo>
                    <a:pt x="2200444" y="573944"/>
                  </a:lnTo>
                  <a:lnTo>
                    <a:pt x="2149234" y="584927"/>
                  </a:lnTo>
                  <a:lnTo>
                    <a:pt x="2095799" y="595254"/>
                  </a:lnTo>
                  <a:lnTo>
                    <a:pt x="2040241" y="604899"/>
                  </a:lnTo>
                  <a:lnTo>
                    <a:pt x="1982658" y="613837"/>
                  </a:lnTo>
                  <a:lnTo>
                    <a:pt x="1923152" y="622042"/>
                  </a:lnTo>
                  <a:lnTo>
                    <a:pt x="1861824" y="629491"/>
                  </a:lnTo>
                  <a:lnTo>
                    <a:pt x="1798773" y="636158"/>
                  </a:lnTo>
                  <a:lnTo>
                    <a:pt x="1734100" y="642017"/>
                  </a:lnTo>
                  <a:lnTo>
                    <a:pt x="1667906" y="647043"/>
                  </a:lnTo>
                  <a:lnTo>
                    <a:pt x="1600290" y="651212"/>
                  </a:lnTo>
                  <a:lnTo>
                    <a:pt x="1531355" y="654499"/>
                  </a:lnTo>
                  <a:lnTo>
                    <a:pt x="1461199" y="656877"/>
                  </a:lnTo>
                  <a:lnTo>
                    <a:pt x="1389924" y="658322"/>
                  </a:lnTo>
                  <a:lnTo>
                    <a:pt x="1317630" y="658810"/>
                  </a:lnTo>
                  <a:lnTo>
                    <a:pt x="1245335" y="658322"/>
                  </a:lnTo>
                  <a:lnTo>
                    <a:pt x="1174060" y="656877"/>
                  </a:lnTo>
                  <a:lnTo>
                    <a:pt x="1103903" y="654499"/>
                  </a:lnTo>
                  <a:lnTo>
                    <a:pt x="1034967" y="651212"/>
                  </a:lnTo>
                  <a:lnTo>
                    <a:pt x="967351" y="647043"/>
                  </a:lnTo>
                  <a:lnTo>
                    <a:pt x="901156" y="642017"/>
                  </a:lnTo>
                  <a:lnTo>
                    <a:pt x="836483" y="636158"/>
                  </a:lnTo>
                  <a:lnTo>
                    <a:pt x="773431" y="629491"/>
                  </a:lnTo>
                  <a:lnTo>
                    <a:pt x="712102" y="622042"/>
                  </a:lnTo>
                  <a:lnTo>
                    <a:pt x="652596" y="613837"/>
                  </a:lnTo>
                  <a:lnTo>
                    <a:pt x="595013" y="604899"/>
                  </a:lnTo>
                  <a:lnTo>
                    <a:pt x="539454" y="595254"/>
                  </a:lnTo>
                  <a:lnTo>
                    <a:pt x="486019" y="584927"/>
                  </a:lnTo>
                  <a:lnTo>
                    <a:pt x="434809" y="573944"/>
                  </a:lnTo>
                  <a:lnTo>
                    <a:pt x="385924" y="562330"/>
                  </a:lnTo>
                  <a:lnTo>
                    <a:pt x="339465" y="550108"/>
                  </a:lnTo>
                  <a:lnTo>
                    <a:pt x="295532" y="537306"/>
                  </a:lnTo>
                  <a:lnTo>
                    <a:pt x="254225" y="523947"/>
                  </a:lnTo>
                  <a:lnTo>
                    <a:pt x="215646" y="510058"/>
                  </a:lnTo>
                  <a:lnTo>
                    <a:pt x="179894" y="495662"/>
                  </a:lnTo>
                  <a:lnTo>
                    <a:pt x="117276" y="465453"/>
                  </a:lnTo>
                  <a:lnTo>
                    <a:pt x="67173" y="433522"/>
                  </a:lnTo>
                  <a:lnTo>
                    <a:pt x="30390" y="400070"/>
                  </a:lnTo>
                  <a:lnTo>
                    <a:pt x="7731" y="365297"/>
                  </a:lnTo>
                  <a:lnTo>
                    <a:pt x="0" y="329405"/>
                  </a:lnTo>
                  <a:lnTo>
                    <a:pt x="1949" y="311331"/>
                  </a:lnTo>
                  <a:lnTo>
                    <a:pt x="17245" y="275974"/>
                  </a:lnTo>
                  <a:lnTo>
                    <a:pt x="47066" y="241836"/>
                  </a:lnTo>
                  <a:lnTo>
                    <a:pt x="90610" y="209119"/>
                  </a:lnTo>
                  <a:lnTo>
                    <a:pt x="147071" y="178024"/>
                  </a:lnTo>
                  <a:lnTo>
                    <a:pt x="215646" y="148752"/>
                  </a:lnTo>
                  <a:lnTo>
                    <a:pt x="254225" y="134862"/>
                  </a:lnTo>
                  <a:lnTo>
                    <a:pt x="295532" y="121504"/>
                  </a:lnTo>
                  <a:lnTo>
                    <a:pt x="339465" y="108701"/>
                  </a:lnTo>
                  <a:lnTo>
                    <a:pt x="385924" y="96480"/>
                  </a:lnTo>
                  <a:lnTo>
                    <a:pt x="434809" y="84865"/>
                  </a:lnTo>
                  <a:lnTo>
                    <a:pt x="486019" y="73882"/>
                  </a:lnTo>
                  <a:lnTo>
                    <a:pt x="539454" y="63556"/>
                  </a:lnTo>
                  <a:lnTo>
                    <a:pt x="595013" y="53911"/>
                  </a:lnTo>
                  <a:lnTo>
                    <a:pt x="652596" y="44973"/>
                  </a:lnTo>
                  <a:lnTo>
                    <a:pt x="712102" y="36767"/>
                  </a:lnTo>
                  <a:lnTo>
                    <a:pt x="773431" y="29318"/>
                  </a:lnTo>
                  <a:lnTo>
                    <a:pt x="836483" y="22652"/>
                  </a:lnTo>
                  <a:lnTo>
                    <a:pt x="901156" y="16793"/>
                  </a:lnTo>
                  <a:lnTo>
                    <a:pt x="967351" y="11766"/>
                  </a:lnTo>
                  <a:lnTo>
                    <a:pt x="1034967" y="7597"/>
                  </a:lnTo>
                  <a:lnTo>
                    <a:pt x="1103903" y="4311"/>
                  </a:lnTo>
                  <a:lnTo>
                    <a:pt x="1174060" y="1932"/>
                  </a:lnTo>
                  <a:lnTo>
                    <a:pt x="1245335" y="487"/>
                  </a:lnTo>
                  <a:lnTo>
                    <a:pt x="1317630" y="0"/>
                  </a:lnTo>
                  <a:lnTo>
                    <a:pt x="1389924" y="487"/>
                  </a:lnTo>
                  <a:lnTo>
                    <a:pt x="1461199" y="1932"/>
                  </a:lnTo>
                  <a:lnTo>
                    <a:pt x="1531355" y="4311"/>
                  </a:lnTo>
                  <a:lnTo>
                    <a:pt x="1600290" y="7597"/>
                  </a:lnTo>
                  <a:lnTo>
                    <a:pt x="1667906" y="11766"/>
                  </a:lnTo>
                  <a:lnTo>
                    <a:pt x="1734100" y="16793"/>
                  </a:lnTo>
                  <a:lnTo>
                    <a:pt x="1798773" y="22652"/>
                  </a:lnTo>
                  <a:lnTo>
                    <a:pt x="1861824" y="29318"/>
                  </a:lnTo>
                  <a:lnTo>
                    <a:pt x="1923152" y="36767"/>
                  </a:lnTo>
                  <a:lnTo>
                    <a:pt x="1982658" y="44973"/>
                  </a:lnTo>
                  <a:lnTo>
                    <a:pt x="2040241" y="53911"/>
                  </a:lnTo>
                  <a:lnTo>
                    <a:pt x="2095799" y="63556"/>
                  </a:lnTo>
                  <a:lnTo>
                    <a:pt x="2149234" y="73882"/>
                  </a:lnTo>
                  <a:lnTo>
                    <a:pt x="2200444" y="84865"/>
                  </a:lnTo>
                  <a:lnTo>
                    <a:pt x="2249328" y="96480"/>
                  </a:lnTo>
                  <a:lnTo>
                    <a:pt x="2295787" y="108701"/>
                  </a:lnTo>
                  <a:lnTo>
                    <a:pt x="2339720" y="121504"/>
                  </a:lnTo>
                  <a:lnTo>
                    <a:pt x="2381026" y="134862"/>
                  </a:lnTo>
                  <a:lnTo>
                    <a:pt x="2419605" y="148752"/>
                  </a:lnTo>
                  <a:lnTo>
                    <a:pt x="2455357" y="163148"/>
                  </a:lnTo>
                  <a:lnTo>
                    <a:pt x="2517975" y="193356"/>
                  </a:lnTo>
                  <a:lnTo>
                    <a:pt x="2568078" y="225287"/>
                  </a:lnTo>
                  <a:lnTo>
                    <a:pt x="2604860" y="258740"/>
                  </a:lnTo>
                  <a:lnTo>
                    <a:pt x="2627519" y="293512"/>
                  </a:lnTo>
                  <a:lnTo>
                    <a:pt x="2635251" y="329405"/>
                  </a:lnTo>
                  <a:lnTo>
                    <a:pt x="2635251" y="2610641"/>
                  </a:lnTo>
                  <a:lnTo>
                    <a:pt x="2618006" y="2664073"/>
                  </a:lnTo>
                  <a:lnTo>
                    <a:pt x="2588184" y="2698212"/>
                  </a:lnTo>
                  <a:lnTo>
                    <a:pt x="2544641" y="2730929"/>
                  </a:lnTo>
                  <a:lnTo>
                    <a:pt x="2488180" y="2762025"/>
                  </a:lnTo>
                  <a:lnTo>
                    <a:pt x="2419605" y="2791297"/>
                  </a:lnTo>
                  <a:lnTo>
                    <a:pt x="2381026" y="2805187"/>
                  </a:lnTo>
                  <a:lnTo>
                    <a:pt x="2339720" y="2818546"/>
                  </a:lnTo>
                  <a:lnTo>
                    <a:pt x="2295787" y="2831349"/>
                  </a:lnTo>
                  <a:lnTo>
                    <a:pt x="2249328" y="2843570"/>
                  </a:lnTo>
                  <a:lnTo>
                    <a:pt x="2200444" y="2855185"/>
                  </a:lnTo>
                  <a:lnTo>
                    <a:pt x="2149234" y="2866168"/>
                  </a:lnTo>
                  <a:lnTo>
                    <a:pt x="2095799" y="2876495"/>
                  </a:lnTo>
                  <a:lnTo>
                    <a:pt x="2040241" y="2886140"/>
                  </a:lnTo>
                  <a:lnTo>
                    <a:pt x="1982658" y="2895077"/>
                  </a:lnTo>
                  <a:lnTo>
                    <a:pt x="1923152" y="2903283"/>
                  </a:lnTo>
                  <a:lnTo>
                    <a:pt x="1861824" y="2910732"/>
                  </a:lnTo>
                  <a:lnTo>
                    <a:pt x="1798773" y="2917399"/>
                  </a:lnTo>
                  <a:lnTo>
                    <a:pt x="1734100" y="2923258"/>
                  </a:lnTo>
                  <a:lnTo>
                    <a:pt x="1667906" y="2928284"/>
                  </a:lnTo>
                  <a:lnTo>
                    <a:pt x="1600290" y="2932453"/>
                  </a:lnTo>
                  <a:lnTo>
                    <a:pt x="1531355" y="2935740"/>
                  </a:lnTo>
                  <a:lnTo>
                    <a:pt x="1461199" y="2938118"/>
                  </a:lnTo>
                  <a:lnTo>
                    <a:pt x="1389924" y="2939564"/>
                  </a:lnTo>
                  <a:lnTo>
                    <a:pt x="1317630" y="2940051"/>
                  </a:lnTo>
                  <a:lnTo>
                    <a:pt x="1245335" y="2939564"/>
                  </a:lnTo>
                  <a:lnTo>
                    <a:pt x="1174060" y="2938118"/>
                  </a:lnTo>
                  <a:lnTo>
                    <a:pt x="1103903" y="2935740"/>
                  </a:lnTo>
                  <a:lnTo>
                    <a:pt x="1034967" y="2932453"/>
                  </a:lnTo>
                  <a:lnTo>
                    <a:pt x="967351" y="2928284"/>
                  </a:lnTo>
                  <a:lnTo>
                    <a:pt x="901156" y="2923258"/>
                  </a:lnTo>
                  <a:lnTo>
                    <a:pt x="836483" y="2917399"/>
                  </a:lnTo>
                  <a:lnTo>
                    <a:pt x="773431" y="2910732"/>
                  </a:lnTo>
                  <a:lnTo>
                    <a:pt x="712102" y="2903283"/>
                  </a:lnTo>
                  <a:lnTo>
                    <a:pt x="652596" y="2895077"/>
                  </a:lnTo>
                  <a:lnTo>
                    <a:pt x="595013" y="2886140"/>
                  </a:lnTo>
                  <a:lnTo>
                    <a:pt x="539454" y="2876495"/>
                  </a:lnTo>
                  <a:lnTo>
                    <a:pt x="486019" y="2866168"/>
                  </a:lnTo>
                  <a:lnTo>
                    <a:pt x="434809" y="2855185"/>
                  </a:lnTo>
                  <a:lnTo>
                    <a:pt x="385924" y="2843570"/>
                  </a:lnTo>
                  <a:lnTo>
                    <a:pt x="339465" y="2831349"/>
                  </a:lnTo>
                  <a:lnTo>
                    <a:pt x="295532" y="2818546"/>
                  </a:lnTo>
                  <a:lnTo>
                    <a:pt x="254225" y="2805187"/>
                  </a:lnTo>
                  <a:lnTo>
                    <a:pt x="215646" y="2791297"/>
                  </a:lnTo>
                  <a:lnTo>
                    <a:pt x="179894" y="2776901"/>
                  </a:lnTo>
                  <a:lnTo>
                    <a:pt x="117276" y="2746692"/>
                  </a:lnTo>
                  <a:lnTo>
                    <a:pt x="67173" y="2714761"/>
                  </a:lnTo>
                  <a:lnTo>
                    <a:pt x="30390" y="2681308"/>
                  </a:lnTo>
                  <a:lnTo>
                    <a:pt x="7731" y="2646534"/>
                  </a:lnTo>
                  <a:lnTo>
                    <a:pt x="0" y="2610641"/>
                  </a:lnTo>
                  <a:lnTo>
                    <a:pt x="0" y="329405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9275" y="3658146"/>
              <a:ext cx="825500" cy="1225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51175" y="5252001"/>
              <a:ext cx="1155700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01975" y="5277401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1054100" y="0"/>
                  </a:moveTo>
                  <a:lnTo>
                    <a:pt x="0" y="0"/>
                  </a:lnTo>
                  <a:lnTo>
                    <a:pt x="0" y="476249"/>
                  </a:lnTo>
                  <a:lnTo>
                    <a:pt x="1054100" y="476249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1975" y="5277396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09837" y="2642151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disk </a:t>
            </a:r>
            <a:r>
              <a:rPr sz="1800" spc="-95" dirty="0">
                <a:latin typeface="Trebuchet MS"/>
                <a:cs typeface="Trebuchet MS"/>
              </a:rPr>
              <a:t>(huge,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TB)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86325" y="3086651"/>
            <a:ext cx="1244600" cy="3194050"/>
            <a:chOff x="4886325" y="3086651"/>
            <a:chExt cx="1244600" cy="3194050"/>
          </a:xfrm>
        </p:grpSpPr>
        <p:sp>
          <p:nvSpPr>
            <p:cNvPr id="14" name="object 14"/>
            <p:cNvSpPr/>
            <p:nvPr/>
          </p:nvSpPr>
          <p:spPr>
            <a:xfrm>
              <a:off x="4886325" y="3086651"/>
              <a:ext cx="1244600" cy="31940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37125" y="3112052"/>
              <a:ext cx="1143000" cy="3098800"/>
            </a:xfrm>
            <a:custGeom>
              <a:avLst/>
              <a:gdLst/>
              <a:ahLst/>
              <a:cxnLst/>
              <a:rect l="l" t="t" r="r" b="b"/>
              <a:pathLst>
                <a:path w="1143000" h="3098800">
                  <a:moveTo>
                    <a:pt x="1143000" y="0"/>
                  </a:moveTo>
                  <a:lnTo>
                    <a:pt x="0" y="0"/>
                  </a:lnTo>
                  <a:lnTo>
                    <a:pt x="0" y="3098800"/>
                  </a:lnTo>
                  <a:lnTo>
                    <a:pt x="1143000" y="30988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37125" y="3112058"/>
              <a:ext cx="1143000" cy="3098800"/>
            </a:xfrm>
            <a:custGeom>
              <a:avLst/>
              <a:gdLst/>
              <a:ahLst/>
              <a:cxnLst/>
              <a:rect l="l" t="t" r="r" b="b"/>
              <a:pathLst>
                <a:path w="1143000" h="3098800">
                  <a:moveTo>
                    <a:pt x="0" y="0"/>
                  </a:moveTo>
                  <a:lnTo>
                    <a:pt x="1143000" y="0"/>
                  </a:lnTo>
                  <a:lnTo>
                    <a:pt x="1143000" y="3098801"/>
                  </a:lnTo>
                  <a:lnTo>
                    <a:pt x="0" y="30988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8875" y="5550452"/>
              <a:ext cx="1162050" cy="571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19675" y="5575852"/>
              <a:ext cx="1060450" cy="476250"/>
            </a:xfrm>
            <a:custGeom>
              <a:avLst/>
              <a:gdLst/>
              <a:ahLst/>
              <a:cxnLst/>
              <a:rect l="l" t="t" r="r" b="b"/>
              <a:pathLst>
                <a:path w="1060450" h="476250">
                  <a:moveTo>
                    <a:pt x="10604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1060450" y="476250"/>
                  </a:lnTo>
                  <a:lnTo>
                    <a:pt x="106045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19675" y="5575846"/>
              <a:ext cx="1060450" cy="476250"/>
            </a:xfrm>
            <a:custGeom>
              <a:avLst/>
              <a:gdLst/>
              <a:ahLst/>
              <a:cxnLst/>
              <a:rect l="l" t="t" r="r" b="b"/>
              <a:pathLst>
                <a:path w="1060450" h="476250">
                  <a:moveTo>
                    <a:pt x="0" y="0"/>
                  </a:moveTo>
                  <a:lnTo>
                    <a:pt x="1060450" y="0"/>
                  </a:lnTo>
                  <a:lnTo>
                    <a:pt x="10604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68875" y="5067851"/>
              <a:ext cx="1162050" cy="5714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19675" y="5093246"/>
              <a:ext cx="1060450" cy="476250"/>
            </a:xfrm>
            <a:custGeom>
              <a:avLst/>
              <a:gdLst/>
              <a:ahLst/>
              <a:cxnLst/>
              <a:rect l="l" t="t" r="r" b="b"/>
              <a:pathLst>
                <a:path w="1060450" h="476250">
                  <a:moveTo>
                    <a:pt x="10604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1060450" y="476250"/>
                  </a:lnTo>
                  <a:lnTo>
                    <a:pt x="106045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19675" y="5093246"/>
              <a:ext cx="1060450" cy="476250"/>
            </a:xfrm>
            <a:custGeom>
              <a:avLst/>
              <a:gdLst/>
              <a:ahLst/>
              <a:cxnLst/>
              <a:rect l="l" t="t" r="r" b="b"/>
              <a:pathLst>
                <a:path w="1060450" h="476250">
                  <a:moveTo>
                    <a:pt x="0" y="0"/>
                  </a:moveTo>
                  <a:lnTo>
                    <a:pt x="1060450" y="0"/>
                  </a:lnTo>
                  <a:lnTo>
                    <a:pt x="10604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68875" y="4699546"/>
              <a:ext cx="1162050" cy="463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19675" y="4724946"/>
              <a:ext cx="1060450" cy="368300"/>
            </a:xfrm>
            <a:custGeom>
              <a:avLst/>
              <a:gdLst/>
              <a:ahLst/>
              <a:cxnLst/>
              <a:rect l="l" t="t" r="r" b="b"/>
              <a:pathLst>
                <a:path w="1060450" h="368300">
                  <a:moveTo>
                    <a:pt x="106045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1060450" y="368300"/>
                  </a:lnTo>
                  <a:lnTo>
                    <a:pt x="106045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9675" y="4724946"/>
              <a:ext cx="1060450" cy="368300"/>
            </a:xfrm>
            <a:custGeom>
              <a:avLst/>
              <a:gdLst/>
              <a:ahLst/>
              <a:cxnLst/>
              <a:rect l="l" t="t" r="r" b="b"/>
              <a:pathLst>
                <a:path w="1060450" h="368300">
                  <a:moveTo>
                    <a:pt x="0" y="0"/>
                  </a:moveTo>
                  <a:lnTo>
                    <a:pt x="1060450" y="0"/>
                  </a:lnTo>
                  <a:lnTo>
                    <a:pt x="106045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24437" y="4743996"/>
            <a:ext cx="1050925" cy="125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heap</a:t>
            </a:r>
            <a:endParaRPr sz="1800">
              <a:latin typeface="Trebuchet MS"/>
              <a:cs typeface="Trebuchet MS"/>
            </a:endParaRPr>
          </a:p>
          <a:p>
            <a:pPr marL="296545" marR="295910" indent="17780">
              <a:lnSpc>
                <a:spcPts val="3800"/>
              </a:lnSpc>
              <a:spcBef>
                <a:spcPts val="350"/>
              </a:spcBef>
            </a:pPr>
            <a:r>
              <a:rPr sz="1800" spc="-90" dirty="0">
                <a:latin typeface="Trebuchet MS"/>
                <a:cs typeface="Trebuchet MS"/>
              </a:rPr>
              <a:t>data  c</a:t>
            </a:r>
            <a:r>
              <a:rPr sz="1800" spc="-80" dirty="0">
                <a:latin typeface="Trebuchet MS"/>
                <a:cs typeface="Trebuchet MS"/>
              </a:rPr>
              <a:t>o</a:t>
            </a:r>
            <a:r>
              <a:rPr sz="1800" spc="-55" dirty="0">
                <a:latin typeface="Trebuchet MS"/>
                <a:cs typeface="Trebuchet MS"/>
              </a:rPr>
              <a:t>d</a:t>
            </a:r>
            <a:r>
              <a:rPr sz="1800" spc="-9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68875" y="3696258"/>
            <a:ext cx="1162050" cy="469900"/>
            <a:chOff x="4968875" y="3696258"/>
            <a:chExt cx="1162050" cy="469900"/>
          </a:xfrm>
        </p:grpSpPr>
        <p:sp>
          <p:nvSpPr>
            <p:cNvPr id="28" name="object 28"/>
            <p:cNvSpPr/>
            <p:nvPr/>
          </p:nvSpPr>
          <p:spPr>
            <a:xfrm>
              <a:off x="4968875" y="3696258"/>
              <a:ext cx="1162050" cy="4699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19675" y="3721658"/>
              <a:ext cx="1060450" cy="374650"/>
            </a:xfrm>
            <a:custGeom>
              <a:avLst/>
              <a:gdLst/>
              <a:ahLst/>
              <a:cxnLst/>
              <a:rect l="l" t="t" r="r" b="b"/>
              <a:pathLst>
                <a:path w="1060450" h="374650">
                  <a:moveTo>
                    <a:pt x="1060450" y="0"/>
                  </a:moveTo>
                  <a:lnTo>
                    <a:pt x="0" y="0"/>
                  </a:lnTo>
                  <a:lnTo>
                    <a:pt x="0" y="374650"/>
                  </a:lnTo>
                  <a:lnTo>
                    <a:pt x="1060450" y="374650"/>
                  </a:lnTo>
                  <a:lnTo>
                    <a:pt x="106045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19675" y="3721646"/>
              <a:ext cx="1060450" cy="374650"/>
            </a:xfrm>
            <a:custGeom>
              <a:avLst/>
              <a:gdLst/>
              <a:ahLst/>
              <a:cxnLst/>
              <a:rect l="l" t="t" r="r" b="b"/>
              <a:pathLst>
                <a:path w="1060450" h="374650">
                  <a:moveTo>
                    <a:pt x="0" y="0"/>
                  </a:moveTo>
                  <a:lnTo>
                    <a:pt x="1060450" y="0"/>
                  </a:lnTo>
                  <a:lnTo>
                    <a:pt x="1060450" y="374650"/>
                  </a:lnTo>
                  <a:lnTo>
                    <a:pt x="0" y="3746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24437" y="3747051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rebuchet MS"/>
                <a:cs typeface="Trebuchet MS"/>
              </a:rPr>
              <a:t>stack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24425" y="3143808"/>
            <a:ext cx="1461770" cy="2952750"/>
            <a:chOff x="4924425" y="3143808"/>
            <a:chExt cx="1461770" cy="2952750"/>
          </a:xfrm>
        </p:grpSpPr>
        <p:sp>
          <p:nvSpPr>
            <p:cNvPr id="33" name="object 33"/>
            <p:cNvSpPr/>
            <p:nvPr/>
          </p:nvSpPr>
          <p:spPr>
            <a:xfrm>
              <a:off x="4968875" y="3143808"/>
              <a:ext cx="1162050" cy="571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19675" y="3169208"/>
              <a:ext cx="1060450" cy="476250"/>
            </a:xfrm>
            <a:custGeom>
              <a:avLst/>
              <a:gdLst/>
              <a:ahLst/>
              <a:cxnLst/>
              <a:rect l="l" t="t" r="r" b="b"/>
              <a:pathLst>
                <a:path w="1060450" h="476250">
                  <a:moveTo>
                    <a:pt x="10604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1060450" y="476250"/>
                  </a:lnTo>
                  <a:lnTo>
                    <a:pt x="106045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19675" y="3169208"/>
              <a:ext cx="1060450" cy="476250"/>
            </a:xfrm>
            <a:custGeom>
              <a:avLst/>
              <a:gdLst/>
              <a:ahLst/>
              <a:cxnLst/>
              <a:rect l="l" t="t" r="r" b="b"/>
              <a:pathLst>
                <a:path w="1060450" h="476250">
                  <a:moveTo>
                    <a:pt x="0" y="0"/>
                  </a:moveTo>
                  <a:lnTo>
                    <a:pt x="1060450" y="0"/>
                  </a:lnTo>
                  <a:lnTo>
                    <a:pt x="10604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37125" y="3645458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43475" y="4724946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6175" y="4159808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24425" y="6083852"/>
              <a:ext cx="1430020" cy="0"/>
            </a:xfrm>
            <a:custGeom>
              <a:avLst/>
              <a:gdLst/>
              <a:ahLst/>
              <a:cxnLst/>
              <a:rect l="l" t="t" r="r" b="b"/>
              <a:pathLst>
                <a:path w="1430020">
                  <a:moveTo>
                    <a:pt x="0" y="0"/>
                  </a:moveTo>
                  <a:lnTo>
                    <a:pt x="142968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715125" y="3042201"/>
            <a:ext cx="2298700" cy="3200400"/>
            <a:chOff x="6715125" y="3042201"/>
            <a:chExt cx="2298700" cy="3200400"/>
          </a:xfrm>
        </p:grpSpPr>
        <p:sp>
          <p:nvSpPr>
            <p:cNvPr id="41" name="object 41"/>
            <p:cNvSpPr/>
            <p:nvPr/>
          </p:nvSpPr>
          <p:spPr>
            <a:xfrm>
              <a:off x="7839075" y="3467652"/>
              <a:ext cx="1174750" cy="2654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89875" y="3493058"/>
              <a:ext cx="1073150" cy="2559050"/>
            </a:xfrm>
            <a:custGeom>
              <a:avLst/>
              <a:gdLst/>
              <a:ahLst/>
              <a:cxnLst/>
              <a:rect l="l" t="t" r="r" b="b"/>
              <a:pathLst>
                <a:path w="1073150" h="2559050">
                  <a:moveTo>
                    <a:pt x="0" y="0"/>
                  </a:moveTo>
                  <a:lnTo>
                    <a:pt x="1073150" y="0"/>
                  </a:lnTo>
                  <a:lnTo>
                    <a:pt x="1073150" y="2559051"/>
                  </a:lnTo>
                  <a:lnTo>
                    <a:pt x="0" y="25590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39075" y="4788458"/>
              <a:ext cx="1174750" cy="279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89875" y="4813846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89875" y="4813846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39075" y="5486951"/>
              <a:ext cx="1174750" cy="279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89875" y="5512351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49"/>
                  </a:lnTo>
                  <a:lnTo>
                    <a:pt x="1073150" y="184149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89875" y="5512346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39075" y="4382046"/>
              <a:ext cx="1174750" cy="279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89875" y="440745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89875" y="4407446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39075" y="5683801"/>
              <a:ext cx="1174750" cy="279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89875" y="5709201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49"/>
                  </a:lnTo>
                  <a:lnTo>
                    <a:pt x="1073150" y="184149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89875" y="5709202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39075" y="3727996"/>
              <a:ext cx="1174750" cy="2857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89875" y="3753408"/>
              <a:ext cx="1073150" cy="190500"/>
            </a:xfrm>
            <a:custGeom>
              <a:avLst/>
              <a:gdLst/>
              <a:ahLst/>
              <a:cxnLst/>
              <a:rect l="l" t="t" r="r" b="b"/>
              <a:pathLst>
                <a:path w="1073150" h="190500">
                  <a:moveTo>
                    <a:pt x="107315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073150" y="19050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89875" y="3753408"/>
              <a:ext cx="1073150" cy="190500"/>
            </a:xfrm>
            <a:custGeom>
              <a:avLst/>
              <a:gdLst/>
              <a:ahLst/>
              <a:cxnLst/>
              <a:rect l="l" t="t" r="r" b="b"/>
              <a:pathLst>
                <a:path w="1073150" h="190500">
                  <a:moveTo>
                    <a:pt x="0" y="0"/>
                  </a:moveTo>
                  <a:lnTo>
                    <a:pt x="1073150" y="0"/>
                  </a:lnTo>
                  <a:lnTo>
                    <a:pt x="107315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39075" y="3994708"/>
              <a:ext cx="1174750" cy="279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89875" y="402010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89875" y="4020108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839075" y="4966246"/>
              <a:ext cx="1174750" cy="279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89875" y="4991646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107315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1073150" y="18415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89875" y="4991646"/>
              <a:ext cx="1073150" cy="184150"/>
            </a:xfrm>
            <a:custGeom>
              <a:avLst/>
              <a:gdLst/>
              <a:ahLst/>
              <a:cxnLst/>
              <a:rect l="l" t="t" r="r" b="b"/>
              <a:pathLst>
                <a:path w="1073150" h="184150">
                  <a:moveTo>
                    <a:pt x="0" y="0"/>
                  </a:moveTo>
                  <a:lnTo>
                    <a:pt x="1073150" y="0"/>
                  </a:lnTo>
                  <a:lnTo>
                    <a:pt x="1073150" y="184150"/>
                  </a:lnTo>
                  <a:lnTo>
                    <a:pt x="0" y="1841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15125" y="3042201"/>
              <a:ext cx="539750" cy="32003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65925" y="3067602"/>
              <a:ext cx="438150" cy="3105150"/>
            </a:xfrm>
            <a:custGeom>
              <a:avLst/>
              <a:gdLst/>
              <a:ahLst/>
              <a:cxnLst/>
              <a:rect l="l" t="t" r="r" b="b"/>
              <a:pathLst>
                <a:path w="438150" h="3105150">
                  <a:moveTo>
                    <a:pt x="438150" y="0"/>
                  </a:moveTo>
                  <a:lnTo>
                    <a:pt x="0" y="0"/>
                  </a:lnTo>
                  <a:lnTo>
                    <a:pt x="0" y="3105150"/>
                  </a:lnTo>
                  <a:lnTo>
                    <a:pt x="438150" y="310515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5925" y="3067608"/>
              <a:ext cx="438150" cy="3105150"/>
            </a:xfrm>
            <a:custGeom>
              <a:avLst/>
              <a:gdLst/>
              <a:ahLst/>
              <a:cxnLst/>
              <a:rect l="l" t="t" r="r" b="b"/>
              <a:pathLst>
                <a:path w="438150" h="3105150">
                  <a:moveTo>
                    <a:pt x="0" y="0"/>
                  </a:moveTo>
                  <a:lnTo>
                    <a:pt x="438150" y="0"/>
                  </a:lnTo>
                  <a:lnTo>
                    <a:pt x="438150" y="3105151"/>
                  </a:lnTo>
                  <a:lnTo>
                    <a:pt x="0" y="31051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86575" y="3689896"/>
              <a:ext cx="1117600" cy="8572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31561" y="3715840"/>
              <a:ext cx="955040" cy="688340"/>
            </a:xfrm>
            <a:custGeom>
              <a:avLst/>
              <a:gdLst/>
              <a:ahLst/>
              <a:cxnLst/>
              <a:rect l="l" t="t" r="r" b="b"/>
              <a:pathLst>
                <a:path w="955040" h="688339">
                  <a:moveTo>
                    <a:pt x="885442" y="654588"/>
                  </a:moveTo>
                  <a:lnTo>
                    <a:pt x="870746" y="675298"/>
                  </a:lnTo>
                  <a:lnTo>
                    <a:pt x="954947" y="688316"/>
                  </a:lnTo>
                  <a:lnTo>
                    <a:pt x="940871" y="661938"/>
                  </a:lnTo>
                  <a:lnTo>
                    <a:pt x="895804" y="661938"/>
                  </a:lnTo>
                  <a:lnTo>
                    <a:pt x="885442" y="654588"/>
                  </a:lnTo>
                  <a:close/>
                </a:path>
                <a:path w="955040" h="688339">
                  <a:moveTo>
                    <a:pt x="900145" y="633868"/>
                  </a:moveTo>
                  <a:lnTo>
                    <a:pt x="885442" y="654588"/>
                  </a:lnTo>
                  <a:lnTo>
                    <a:pt x="895804" y="661938"/>
                  </a:lnTo>
                  <a:lnTo>
                    <a:pt x="910497" y="641211"/>
                  </a:lnTo>
                  <a:lnTo>
                    <a:pt x="900145" y="633868"/>
                  </a:lnTo>
                  <a:close/>
                </a:path>
                <a:path w="955040" h="688339">
                  <a:moveTo>
                    <a:pt x="914841" y="613157"/>
                  </a:moveTo>
                  <a:lnTo>
                    <a:pt x="900145" y="633868"/>
                  </a:lnTo>
                  <a:lnTo>
                    <a:pt x="910497" y="641211"/>
                  </a:lnTo>
                  <a:lnTo>
                    <a:pt x="895804" y="661938"/>
                  </a:lnTo>
                  <a:lnTo>
                    <a:pt x="940871" y="661938"/>
                  </a:lnTo>
                  <a:lnTo>
                    <a:pt x="914841" y="613157"/>
                  </a:lnTo>
                  <a:close/>
                </a:path>
                <a:path w="955040" h="688339">
                  <a:moveTo>
                    <a:pt x="73894" y="47760"/>
                  </a:moveTo>
                  <a:lnTo>
                    <a:pt x="68640" y="59602"/>
                  </a:lnTo>
                  <a:lnTo>
                    <a:pt x="59198" y="68481"/>
                  </a:lnTo>
                  <a:lnTo>
                    <a:pt x="885442" y="654588"/>
                  </a:lnTo>
                  <a:lnTo>
                    <a:pt x="900145" y="633868"/>
                  </a:lnTo>
                  <a:lnTo>
                    <a:pt x="73894" y="47760"/>
                  </a:lnTo>
                  <a:close/>
                </a:path>
                <a:path w="955040" h="688339">
                  <a:moveTo>
                    <a:pt x="31176" y="0"/>
                  </a:moveTo>
                  <a:lnTo>
                    <a:pt x="17510" y="5153"/>
                  </a:lnTo>
                  <a:lnTo>
                    <a:pt x="6486" y="15520"/>
                  </a:lnTo>
                  <a:lnTo>
                    <a:pt x="346" y="29347"/>
                  </a:lnTo>
                  <a:lnTo>
                    <a:pt x="0" y="43948"/>
                  </a:lnTo>
                  <a:lnTo>
                    <a:pt x="5154" y="57613"/>
                  </a:lnTo>
                  <a:lnTo>
                    <a:pt x="15516" y="68632"/>
                  </a:lnTo>
                  <a:lnTo>
                    <a:pt x="29347" y="74774"/>
                  </a:lnTo>
                  <a:lnTo>
                    <a:pt x="43949" y="75123"/>
                  </a:lnTo>
                  <a:lnTo>
                    <a:pt x="57616" y="69970"/>
                  </a:lnTo>
                  <a:lnTo>
                    <a:pt x="59198" y="68481"/>
                  </a:lnTo>
                  <a:lnTo>
                    <a:pt x="30210" y="47918"/>
                  </a:lnTo>
                  <a:lnTo>
                    <a:pt x="44916" y="27204"/>
                  </a:lnTo>
                  <a:lnTo>
                    <a:pt x="73625" y="27204"/>
                  </a:lnTo>
                  <a:lnTo>
                    <a:pt x="69970" y="17509"/>
                  </a:lnTo>
                  <a:lnTo>
                    <a:pt x="59610" y="6491"/>
                  </a:lnTo>
                  <a:lnTo>
                    <a:pt x="45778" y="349"/>
                  </a:lnTo>
                  <a:lnTo>
                    <a:pt x="31176" y="0"/>
                  </a:lnTo>
                  <a:close/>
                </a:path>
                <a:path w="955040" h="688339">
                  <a:moveTo>
                    <a:pt x="44916" y="27204"/>
                  </a:moveTo>
                  <a:lnTo>
                    <a:pt x="30210" y="47918"/>
                  </a:lnTo>
                  <a:lnTo>
                    <a:pt x="59198" y="68481"/>
                  </a:lnTo>
                  <a:lnTo>
                    <a:pt x="68640" y="59602"/>
                  </a:lnTo>
                  <a:lnTo>
                    <a:pt x="73894" y="47760"/>
                  </a:lnTo>
                  <a:lnTo>
                    <a:pt x="44916" y="27204"/>
                  </a:lnTo>
                  <a:close/>
                </a:path>
                <a:path w="955040" h="688339">
                  <a:moveTo>
                    <a:pt x="73625" y="27204"/>
                  </a:moveTo>
                  <a:lnTo>
                    <a:pt x="44916" y="27204"/>
                  </a:lnTo>
                  <a:lnTo>
                    <a:pt x="73894" y="47760"/>
                  </a:lnTo>
                  <a:lnTo>
                    <a:pt x="74775" y="45776"/>
                  </a:lnTo>
                  <a:lnTo>
                    <a:pt x="75122" y="31175"/>
                  </a:lnTo>
                  <a:lnTo>
                    <a:pt x="73625" y="27204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86575" y="4013751"/>
              <a:ext cx="1117600" cy="1981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31125" y="4115358"/>
              <a:ext cx="955675" cy="1816100"/>
            </a:xfrm>
            <a:custGeom>
              <a:avLst/>
              <a:gdLst/>
              <a:ahLst/>
              <a:cxnLst/>
              <a:rect l="l" t="t" r="r" b="b"/>
              <a:pathLst>
                <a:path w="955675" h="1816100">
                  <a:moveTo>
                    <a:pt x="40918" y="1739938"/>
                  </a:moveTo>
                  <a:lnTo>
                    <a:pt x="26412" y="1741641"/>
                  </a:lnTo>
                  <a:lnTo>
                    <a:pt x="13603" y="1748660"/>
                  </a:lnTo>
                  <a:lnTo>
                    <a:pt x="4140" y="1760466"/>
                  </a:lnTo>
                  <a:lnTo>
                    <a:pt x="0" y="1775018"/>
                  </a:lnTo>
                  <a:lnTo>
                    <a:pt x="1702" y="1789524"/>
                  </a:lnTo>
                  <a:lnTo>
                    <a:pt x="8720" y="1802334"/>
                  </a:lnTo>
                  <a:lnTo>
                    <a:pt x="20523" y="1811795"/>
                  </a:lnTo>
                  <a:lnTo>
                    <a:pt x="35079" y="1815935"/>
                  </a:lnTo>
                  <a:lnTo>
                    <a:pt x="49586" y="1814232"/>
                  </a:lnTo>
                  <a:lnTo>
                    <a:pt x="62395" y="1807214"/>
                  </a:lnTo>
                  <a:lnTo>
                    <a:pt x="71857" y="1795407"/>
                  </a:lnTo>
                  <a:lnTo>
                    <a:pt x="75171" y="1783760"/>
                  </a:lnTo>
                  <a:lnTo>
                    <a:pt x="49289" y="1783760"/>
                  </a:lnTo>
                  <a:lnTo>
                    <a:pt x="26708" y="1772113"/>
                  </a:lnTo>
                  <a:lnTo>
                    <a:pt x="43004" y="1740532"/>
                  </a:lnTo>
                  <a:lnTo>
                    <a:pt x="40918" y="1739938"/>
                  </a:lnTo>
                  <a:close/>
                </a:path>
                <a:path w="955675" h="1816100">
                  <a:moveTo>
                    <a:pt x="43004" y="1740532"/>
                  </a:moveTo>
                  <a:lnTo>
                    <a:pt x="26708" y="1772113"/>
                  </a:lnTo>
                  <a:lnTo>
                    <a:pt x="49289" y="1783760"/>
                  </a:lnTo>
                  <a:lnTo>
                    <a:pt x="65583" y="1752181"/>
                  </a:lnTo>
                  <a:lnTo>
                    <a:pt x="55474" y="1744078"/>
                  </a:lnTo>
                  <a:lnTo>
                    <a:pt x="43004" y="1740532"/>
                  </a:lnTo>
                  <a:close/>
                </a:path>
                <a:path w="955675" h="1816100">
                  <a:moveTo>
                    <a:pt x="65583" y="1752181"/>
                  </a:moveTo>
                  <a:lnTo>
                    <a:pt x="49289" y="1783760"/>
                  </a:lnTo>
                  <a:lnTo>
                    <a:pt x="75171" y="1783760"/>
                  </a:lnTo>
                  <a:lnTo>
                    <a:pt x="75998" y="1780855"/>
                  </a:lnTo>
                  <a:lnTo>
                    <a:pt x="74295" y="1766349"/>
                  </a:lnTo>
                  <a:lnTo>
                    <a:pt x="67278" y="1753539"/>
                  </a:lnTo>
                  <a:lnTo>
                    <a:pt x="65583" y="1752181"/>
                  </a:lnTo>
                  <a:close/>
                </a:path>
                <a:path w="955675" h="1816100">
                  <a:moveTo>
                    <a:pt x="909154" y="61884"/>
                  </a:moveTo>
                  <a:lnTo>
                    <a:pt x="43004" y="1740532"/>
                  </a:lnTo>
                  <a:lnTo>
                    <a:pt x="55474" y="1744078"/>
                  </a:lnTo>
                  <a:lnTo>
                    <a:pt x="65583" y="1752181"/>
                  </a:lnTo>
                  <a:lnTo>
                    <a:pt x="931733" y="73533"/>
                  </a:lnTo>
                  <a:lnTo>
                    <a:pt x="909154" y="61884"/>
                  </a:lnTo>
                  <a:close/>
                </a:path>
                <a:path w="955675" h="1816100">
                  <a:moveTo>
                    <a:pt x="954742" y="50609"/>
                  </a:moveTo>
                  <a:lnTo>
                    <a:pt x="914972" y="50609"/>
                  </a:lnTo>
                  <a:lnTo>
                    <a:pt x="937552" y="62255"/>
                  </a:lnTo>
                  <a:lnTo>
                    <a:pt x="931733" y="73533"/>
                  </a:lnTo>
                  <a:lnTo>
                    <a:pt x="954304" y="85178"/>
                  </a:lnTo>
                  <a:lnTo>
                    <a:pt x="954742" y="50609"/>
                  </a:lnTo>
                  <a:close/>
                </a:path>
                <a:path w="955675" h="1816100">
                  <a:moveTo>
                    <a:pt x="914972" y="50609"/>
                  </a:moveTo>
                  <a:lnTo>
                    <a:pt x="909154" y="61884"/>
                  </a:lnTo>
                  <a:lnTo>
                    <a:pt x="931733" y="73533"/>
                  </a:lnTo>
                  <a:lnTo>
                    <a:pt x="937552" y="62255"/>
                  </a:lnTo>
                  <a:lnTo>
                    <a:pt x="914972" y="50609"/>
                  </a:lnTo>
                  <a:close/>
                </a:path>
                <a:path w="955675" h="1816100">
                  <a:moveTo>
                    <a:pt x="955383" y="0"/>
                  </a:moveTo>
                  <a:lnTo>
                    <a:pt x="886587" y="50241"/>
                  </a:lnTo>
                  <a:lnTo>
                    <a:pt x="909154" y="61884"/>
                  </a:lnTo>
                  <a:lnTo>
                    <a:pt x="914972" y="50609"/>
                  </a:lnTo>
                  <a:lnTo>
                    <a:pt x="954742" y="50609"/>
                  </a:lnTo>
                  <a:lnTo>
                    <a:pt x="95538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86575" y="3651796"/>
              <a:ext cx="1117600" cy="17399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31378" y="3753408"/>
              <a:ext cx="955675" cy="1577975"/>
            </a:xfrm>
            <a:custGeom>
              <a:avLst/>
              <a:gdLst/>
              <a:ahLst/>
              <a:cxnLst/>
              <a:rect l="l" t="t" r="r" b="b"/>
              <a:pathLst>
                <a:path w="955675" h="1577975">
                  <a:moveTo>
                    <a:pt x="42977" y="1501964"/>
                  </a:moveTo>
                  <a:lnTo>
                    <a:pt x="28393" y="1502783"/>
                  </a:lnTo>
                  <a:lnTo>
                    <a:pt x="15180" y="1509009"/>
                  </a:lnTo>
                  <a:lnTo>
                    <a:pt x="5018" y="1520215"/>
                  </a:lnTo>
                  <a:lnTo>
                    <a:pt x="0" y="1534486"/>
                  </a:lnTo>
                  <a:lnTo>
                    <a:pt x="815" y="1549071"/>
                  </a:lnTo>
                  <a:lnTo>
                    <a:pt x="7040" y="1562286"/>
                  </a:lnTo>
                  <a:lnTo>
                    <a:pt x="18252" y="1572450"/>
                  </a:lnTo>
                  <a:lnTo>
                    <a:pt x="32521" y="1577467"/>
                  </a:lnTo>
                  <a:lnTo>
                    <a:pt x="47101" y="1576649"/>
                  </a:lnTo>
                  <a:lnTo>
                    <a:pt x="60312" y="1570423"/>
                  </a:lnTo>
                  <a:lnTo>
                    <a:pt x="70474" y="1559217"/>
                  </a:lnTo>
                  <a:lnTo>
                    <a:pt x="75048" y="1546212"/>
                  </a:lnTo>
                  <a:lnTo>
                    <a:pt x="48656" y="1546212"/>
                  </a:lnTo>
                  <a:lnTo>
                    <a:pt x="26837" y="1533220"/>
                  </a:lnTo>
                  <a:lnTo>
                    <a:pt x="45029" y="1502686"/>
                  </a:lnTo>
                  <a:lnTo>
                    <a:pt x="42977" y="1501964"/>
                  </a:lnTo>
                  <a:close/>
                </a:path>
                <a:path w="955675" h="1577975">
                  <a:moveTo>
                    <a:pt x="45029" y="1502686"/>
                  </a:moveTo>
                  <a:lnTo>
                    <a:pt x="26837" y="1533220"/>
                  </a:lnTo>
                  <a:lnTo>
                    <a:pt x="48656" y="1546212"/>
                  </a:lnTo>
                  <a:lnTo>
                    <a:pt x="66845" y="1515682"/>
                  </a:lnTo>
                  <a:lnTo>
                    <a:pt x="57253" y="1506982"/>
                  </a:lnTo>
                  <a:lnTo>
                    <a:pt x="45029" y="1502686"/>
                  </a:lnTo>
                  <a:close/>
                </a:path>
                <a:path w="955675" h="1577975">
                  <a:moveTo>
                    <a:pt x="66845" y="1515682"/>
                  </a:moveTo>
                  <a:lnTo>
                    <a:pt x="48656" y="1546212"/>
                  </a:lnTo>
                  <a:lnTo>
                    <a:pt x="75048" y="1546212"/>
                  </a:lnTo>
                  <a:lnTo>
                    <a:pt x="75493" y="1544945"/>
                  </a:lnTo>
                  <a:lnTo>
                    <a:pt x="74679" y="1530361"/>
                  </a:lnTo>
                  <a:lnTo>
                    <a:pt x="68458" y="1517145"/>
                  </a:lnTo>
                  <a:lnTo>
                    <a:pt x="66845" y="1515682"/>
                  </a:lnTo>
                  <a:close/>
                </a:path>
                <a:path w="955675" h="1577975">
                  <a:moveTo>
                    <a:pt x="905178" y="58964"/>
                  </a:moveTo>
                  <a:lnTo>
                    <a:pt x="45029" y="1502686"/>
                  </a:lnTo>
                  <a:lnTo>
                    <a:pt x="57253" y="1506982"/>
                  </a:lnTo>
                  <a:lnTo>
                    <a:pt x="66845" y="1515682"/>
                  </a:lnTo>
                  <a:lnTo>
                    <a:pt x="926999" y="71964"/>
                  </a:lnTo>
                  <a:lnTo>
                    <a:pt x="905178" y="58964"/>
                  </a:lnTo>
                  <a:close/>
                </a:path>
                <a:path w="955675" h="1577975">
                  <a:moveTo>
                    <a:pt x="951545" y="48044"/>
                  </a:moveTo>
                  <a:lnTo>
                    <a:pt x="911684" y="48044"/>
                  </a:lnTo>
                  <a:lnTo>
                    <a:pt x="933503" y="61048"/>
                  </a:lnTo>
                  <a:lnTo>
                    <a:pt x="926999" y="71964"/>
                  </a:lnTo>
                  <a:lnTo>
                    <a:pt x="948819" y="84963"/>
                  </a:lnTo>
                  <a:lnTo>
                    <a:pt x="951545" y="48044"/>
                  </a:lnTo>
                  <a:close/>
                </a:path>
                <a:path w="955675" h="1577975">
                  <a:moveTo>
                    <a:pt x="911684" y="48044"/>
                  </a:moveTo>
                  <a:lnTo>
                    <a:pt x="905178" y="58964"/>
                  </a:lnTo>
                  <a:lnTo>
                    <a:pt x="926999" y="71964"/>
                  </a:lnTo>
                  <a:lnTo>
                    <a:pt x="933503" y="61048"/>
                  </a:lnTo>
                  <a:lnTo>
                    <a:pt x="911684" y="48044"/>
                  </a:lnTo>
                  <a:close/>
                </a:path>
                <a:path w="955675" h="1577975">
                  <a:moveTo>
                    <a:pt x="955093" y="0"/>
                  </a:moveTo>
                  <a:lnTo>
                    <a:pt x="883350" y="45961"/>
                  </a:lnTo>
                  <a:lnTo>
                    <a:pt x="905178" y="58964"/>
                  </a:lnTo>
                  <a:lnTo>
                    <a:pt x="911684" y="48044"/>
                  </a:lnTo>
                  <a:lnTo>
                    <a:pt x="951545" y="48044"/>
                  </a:lnTo>
                  <a:lnTo>
                    <a:pt x="95509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9107423" y="4737646"/>
            <a:ext cx="1174115" cy="12966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29235">
              <a:lnSpc>
                <a:spcPts val="2100"/>
              </a:lnSpc>
              <a:spcBef>
                <a:spcPts val="219"/>
              </a:spcBef>
            </a:pPr>
            <a:r>
              <a:rPr sz="1800" spc="-60" dirty="0">
                <a:latin typeface="Trebuchet MS"/>
                <a:cs typeface="Trebuchet MS"/>
              </a:rPr>
              <a:t>user  </a:t>
            </a:r>
            <a:r>
              <a:rPr sz="1800" spc="-75" dirty="0">
                <a:latin typeface="Trebuchet MS"/>
                <a:cs typeface="Trebuchet MS"/>
              </a:rPr>
              <a:t>pa</a:t>
            </a:r>
            <a:r>
              <a:rPr sz="1800" spc="-60" dirty="0">
                <a:latin typeface="Trebuchet MS"/>
                <a:cs typeface="Trebuchet MS"/>
              </a:rPr>
              <a:t>g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120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b</a:t>
            </a:r>
            <a:r>
              <a:rPr sz="1800" spc="-70" dirty="0">
                <a:latin typeface="Trebuchet MS"/>
                <a:cs typeface="Trebuchet MS"/>
              </a:rPr>
              <a:t>l</a:t>
            </a:r>
            <a:r>
              <a:rPr sz="1800" spc="-9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72390" marR="5080">
              <a:lnSpc>
                <a:spcPts val="2100"/>
              </a:lnSpc>
              <a:spcBef>
                <a:spcPts val="1550"/>
              </a:spcBef>
            </a:pPr>
            <a:r>
              <a:rPr sz="1800" spc="-85" dirty="0">
                <a:latin typeface="Trebuchet MS"/>
                <a:cs typeface="Trebuchet MS"/>
              </a:rPr>
              <a:t>kernel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code  </a:t>
            </a:r>
            <a:r>
              <a:rPr sz="1800" spc="-45" dirty="0">
                <a:latin typeface="Trebuchet MS"/>
                <a:cs typeface="Trebuchet MS"/>
              </a:rPr>
              <a:t>&amp;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167520" y="3658151"/>
            <a:ext cx="93281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60" dirty="0">
                <a:latin typeface="Trebuchet MS"/>
                <a:cs typeface="Trebuchet MS"/>
              </a:rPr>
              <a:t>user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page  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106737" y="5404396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051175" y="4769396"/>
            <a:ext cx="1155700" cy="571500"/>
            <a:chOff x="3051175" y="4769396"/>
            <a:chExt cx="1155700" cy="571500"/>
          </a:xfrm>
        </p:grpSpPr>
        <p:sp>
          <p:nvSpPr>
            <p:cNvPr id="77" name="object 77"/>
            <p:cNvSpPr/>
            <p:nvPr/>
          </p:nvSpPr>
          <p:spPr>
            <a:xfrm>
              <a:off x="3051175" y="4769396"/>
              <a:ext cx="1155700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01975" y="4794796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10541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1054100" y="476250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101975" y="4794796"/>
              <a:ext cx="1054100" cy="476250"/>
            </a:xfrm>
            <a:custGeom>
              <a:avLst/>
              <a:gdLst/>
              <a:ahLst/>
              <a:cxnLst/>
              <a:rect l="l" t="t" r="r" b="b"/>
              <a:pathLst>
                <a:path w="1054100" h="476250">
                  <a:moveTo>
                    <a:pt x="0" y="0"/>
                  </a:moveTo>
                  <a:lnTo>
                    <a:pt x="1054100" y="0"/>
                  </a:lnTo>
                  <a:lnTo>
                    <a:pt x="10541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106737" y="4921796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051175" y="4293146"/>
            <a:ext cx="1155700" cy="4635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101975" y="4318546"/>
            <a:ext cx="1054100" cy="368300"/>
          </a:xfrm>
          <a:prstGeom prst="rect">
            <a:avLst/>
          </a:prstGeom>
          <a:solidFill>
            <a:srgbClr val="EBF1DE"/>
          </a:solidFill>
          <a:ln w="9525">
            <a:solidFill>
              <a:srgbClr val="4A7EB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50"/>
              </a:spcBef>
            </a:pPr>
            <a:r>
              <a:rPr sz="1800" spc="-70" dirty="0">
                <a:latin typeface="Trebuchet MS"/>
                <a:cs typeface="Trebuchet MS"/>
              </a:rPr>
              <a:t>heap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051175" y="3791508"/>
            <a:ext cx="1155700" cy="4635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101975" y="3816908"/>
            <a:ext cx="1054100" cy="368300"/>
          </a:xfrm>
          <a:prstGeom prst="rect">
            <a:avLst/>
          </a:prstGeom>
          <a:solidFill>
            <a:srgbClr val="EBF1DE"/>
          </a:solidFill>
          <a:ln w="9525">
            <a:solidFill>
              <a:srgbClr val="4A7EB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250"/>
              </a:spcBef>
            </a:pPr>
            <a:r>
              <a:rPr sz="1800" spc="-95" dirty="0">
                <a:latin typeface="Trebuchet MS"/>
                <a:cs typeface="Trebuchet MS"/>
              </a:rPr>
              <a:t>stack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714621" y="2718351"/>
            <a:ext cx="4160520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3595" algn="l"/>
              </a:tabLst>
            </a:pPr>
            <a:r>
              <a:rPr sz="1800" spc="-65" dirty="0">
                <a:latin typeface="Trebuchet MS"/>
                <a:cs typeface="Trebuchet MS"/>
              </a:rPr>
              <a:t>VAS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process	memory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rebuchet MS"/>
              <a:cs typeface="Trebuchet MS"/>
            </a:endParaRPr>
          </a:p>
          <a:p>
            <a:pPr marL="624205">
              <a:lnSpc>
                <a:spcPct val="100000"/>
              </a:lnSpc>
              <a:spcBef>
                <a:spcPts val="5"/>
              </a:spcBef>
            </a:pPr>
            <a:r>
              <a:rPr sz="1800" spc="-85" dirty="0"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959225" y="3518458"/>
            <a:ext cx="3092450" cy="2324100"/>
            <a:chOff x="3959225" y="3518458"/>
            <a:chExt cx="3092450" cy="2324100"/>
          </a:xfrm>
        </p:grpSpPr>
        <p:sp>
          <p:nvSpPr>
            <p:cNvPr id="87" name="object 87"/>
            <p:cNvSpPr/>
            <p:nvPr/>
          </p:nvSpPr>
          <p:spPr>
            <a:xfrm>
              <a:off x="4035425" y="3518458"/>
              <a:ext cx="3016250" cy="4381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56075" y="3543985"/>
              <a:ext cx="2854325" cy="304800"/>
            </a:xfrm>
            <a:custGeom>
              <a:avLst/>
              <a:gdLst/>
              <a:ahLst/>
              <a:cxnLst/>
              <a:rect l="l" t="t" r="r" b="b"/>
              <a:pathLst>
                <a:path w="2854325" h="304800">
                  <a:moveTo>
                    <a:pt x="2853664" y="33223"/>
                  </a:moveTo>
                  <a:lnTo>
                    <a:pt x="2815755" y="33223"/>
                  </a:lnTo>
                  <a:lnTo>
                    <a:pt x="2816555" y="42710"/>
                  </a:lnTo>
                  <a:lnTo>
                    <a:pt x="2779544" y="45804"/>
                  </a:lnTo>
                  <a:lnTo>
                    <a:pt x="2782406" y="55664"/>
                  </a:lnTo>
                  <a:lnTo>
                    <a:pt x="2791550" y="67054"/>
                  </a:lnTo>
                  <a:lnTo>
                    <a:pt x="2804297" y="74184"/>
                  </a:lnTo>
                  <a:lnTo>
                    <a:pt x="2819323" y="75933"/>
                  </a:lnTo>
                  <a:lnTo>
                    <a:pt x="2833853" y="71715"/>
                  </a:lnTo>
                  <a:lnTo>
                    <a:pt x="2845242" y="62571"/>
                  </a:lnTo>
                  <a:lnTo>
                    <a:pt x="2852372" y="49824"/>
                  </a:lnTo>
                  <a:lnTo>
                    <a:pt x="2854121" y="34798"/>
                  </a:lnTo>
                  <a:lnTo>
                    <a:pt x="2853664" y="33223"/>
                  </a:lnTo>
                  <a:close/>
                </a:path>
                <a:path w="2854325" h="304800">
                  <a:moveTo>
                    <a:pt x="2778188" y="41135"/>
                  </a:moveTo>
                  <a:lnTo>
                    <a:pt x="2778582" y="45885"/>
                  </a:lnTo>
                  <a:lnTo>
                    <a:pt x="2779544" y="45804"/>
                  </a:lnTo>
                  <a:lnTo>
                    <a:pt x="2778188" y="41135"/>
                  </a:lnTo>
                  <a:close/>
                </a:path>
                <a:path w="2854325" h="304800">
                  <a:moveTo>
                    <a:pt x="2815755" y="33223"/>
                  </a:moveTo>
                  <a:lnTo>
                    <a:pt x="2778750" y="36305"/>
                  </a:lnTo>
                  <a:lnTo>
                    <a:pt x="2778188" y="41135"/>
                  </a:lnTo>
                  <a:lnTo>
                    <a:pt x="2779544" y="45804"/>
                  </a:lnTo>
                  <a:lnTo>
                    <a:pt x="2816555" y="42710"/>
                  </a:lnTo>
                  <a:lnTo>
                    <a:pt x="2815755" y="33223"/>
                  </a:lnTo>
                  <a:close/>
                </a:path>
                <a:path w="2854325" h="304800">
                  <a:moveTo>
                    <a:pt x="2778750" y="36305"/>
                  </a:moveTo>
                  <a:lnTo>
                    <a:pt x="2777794" y="36385"/>
                  </a:lnTo>
                  <a:lnTo>
                    <a:pt x="2778188" y="41135"/>
                  </a:lnTo>
                  <a:lnTo>
                    <a:pt x="2778750" y="36305"/>
                  </a:lnTo>
                  <a:close/>
                </a:path>
                <a:path w="2854325" h="304800">
                  <a:moveTo>
                    <a:pt x="2812986" y="0"/>
                  </a:moveTo>
                  <a:lnTo>
                    <a:pt x="2798457" y="4218"/>
                  </a:lnTo>
                  <a:lnTo>
                    <a:pt x="2787067" y="13361"/>
                  </a:lnTo>
                  <a:lnTo>
                    <a:pt x="2779937" y="26108"/>
                  </a:lnTo>
                  <a:lnTo>
                    <a:pt x="2778750" y="36305"/>
                  </a:lnTo>
                  <a:lnTo>
                    <a:pt x="2815755" y="33223"/>
                  </a:lnTo>
                  <a:lnTo>
                    <a:pt x="2853664" y="33223"/>
                  </a:lnTo>
                  <a:lnTo>
                    <a:pt x="2849903" y="20268"/>
                  </a:lnTo>
                  <a:lnTo>
                    <a:pt x="2840759" y="8878"/>
                  </a:lnTo>
                  <a:lnTo>
                    <a:pt x="2828013" y="1749"/>
                  </a:lnTo>
                  <a:lnTo>
                    <a:pt x="2812986" y="0"/>
                  </a:lnTo>
                  <a:close/>
                </a:path>
                <a:path w="2854325" h="304800">
                  <a:moveTo>
                    <a:pt x="2749308" y="38760"/>
                  </a:moveTo>
                  <a:lnTo>
                    <a:pt x="2711348" y="41935"/>
                  </a:lnTo>
                  <a:lnTo>
                    <a:pt x="2712135" y="51422"/>
                  </a:lnTo>
                  <a:lnTo>
                    <a:pt x="2750108" y="48260"/>
                  </a:lnTo>
                  <a:lnTo>
                    <a:pt x="2749308" y="38760"/>
                  </a:lnTo>
                  <a:close/>
                </a:path>
                <a:path w="2854325" h="304800">
                  <a:moveTo>
                    <a:pt x="2682875" y="44310"/>
                  </a:moveTo>
                  <a:lnTo>
                    <a:pt x="2644902" y="47472"/>
                  </a:lnTo>
                  <a:lnTo>
                    <a:pt x="2645689" y="56972"/>
                  </a:lnTo>
                  <a:lnTo>
                    <a:pt x="2683662" y="53797"/>
                  </a:lnTo>
                  <a:lnTo>
                    <a:pt x="2682875" y="44310"/>
                  </a:lnTo>
                  <a:close/>
                </a:path>
                <a:path w="2854325" h="304800">
                  <a:moveTo>
                    <a:pt x="2616428" y="49847"/>
                  </a:moveTo>
                  <a:lnTo>
                    <a:pt x="2578455" y="53022"/>
                  </a:lnTo>
                  <a:lnTo>
                    <a:pt x="2579243" y="62509"/>
                  </a:lnTo>
                  <a:lnTo>
                    <a:pt x="2617216" y="59347"/>
                  </a:lnTo>
                  <a:lnTo>
                    <a:pt x="2616428" y="49847"/>
                  </a:lnTo>
                  <a:close/>
                </a:path>
                <a:path w="2854325" h="304800">
                  <a:moveTo>
                    <a:pt x="2549982" y="55397"/>
                  </a:moveTo>
                  <a:lnTo>
                    <a:pt x="2512009" y="58559"/>
                  </a:lnTo>
                  <a:lnTo>
                    <a:pt x="2512809" y="68059"/>
                  </a:lnTo>
                  <a:lnTo>
                    <a:pt x="2550769" y="64884"/>
                  </a:lnTo>
                  <a:lnTo>
                    <a:pt x="2549982" y="55397"/>
                  </a:lnTo>
                  <a:close/>
                </a:path>
                <a:path w="2854325" h="304800">
                  <a:moveTo>
                    <a:pt x="2483535" y="60947"/>
                  </a:moveTo>
                  <a:lnTo>
                    <a:pt x="2445562" y="64109"/>
                  </a:lnTo>
                  <a:lnTo>
                    <a:pt x="2446362" y="73596"/>
                  </a:lnTo>
                  <a:lnTo>
                    <a:pt x="2484323" y="70434"/>
                  </a:lnTo>
                  <a:lnTo>
                    <a:pt x="2483535" y="60947"/>
                  </a:lnTo>
                  <a:close/>
                </a:path>
                <a:path w="2854325" h="304800">
                  <a:moveTo>
                    <a:pt x="2417089" y="66484"/>
                  </a:moveTo>
                  <a:lnTo>
                    <a:pt x="2379129" y="69659"/>
                  </a:lnTo>
                  <a:lnTo>
                    <a:pt x="2379916" y="79146"/>
                  </a:lnTo>
                  <a:lnTo>
                    <a:pt x="2417889" y="75971"/>
                  </a:lnTo>
                  <a:lnTo>
                    <a:pt x="2417089" y="66484"/>
                  </a:lnTo>
                  <a:close/>
                </a:path>
                <a:path w="2854325" h="304800">
                  <a:moveTo>
                    <a:pt x="2350643" y="72034"/>
                  </a:moveTo>
                  <a:lnTo>
                    <a:pt x="2312682" y="75196"/>
                  </a:lnTo>
                  <a:lnTo>
                    <a:pt x="2313470" y="84683"/>
                  </a:lnTo>
                  <a:lnTo>
                    <a:pt x="2351443" y="81521"/>
                  </a:lnTo>
                  <a:lnTo>
                    <a:pt x="2350643" y="72034"/>
                  </a:lnTo>
                  <a:close/>
                </a:path>
                <a:path w="2854325" h="304800">
                  <a:moveTo>
                    <a:pt x="2284209" y="77571"/>
                  </a:moveTo>
                  <a:lnTo>
                    <a:pt x="2246236" y="80746"/>
                  </a:lnTo>
                  <a:lnTo>
                    <a:pt x="2247023" y="90233"/>
                  </a:lnTo>
                  <a:lnTo>
                    <a:pt x="2284996" y="87071"/>
                  </a:lnTo>
                  <a:lnTo>
                    <a:pt x="2284209" y="77571"/>
                  </a:lnTo>
                  <a:close/>
                </a:path>
                <a:path w="2854325" h="304800">
                  <a:moveTo>
                    <a:pt x="2217762" y="83121"/>
                  </a:moveTo>
                  <a:lnTo>
                    <a:pt x="2179789" y="86283"/>
                  </a:lnTo>
                  <a:lnTo>
                    <a:pt x="2180590" y="95783"/>
                  </a:lnTo>
                  <a:lnTo>
                    <a:pt x="2218550" y="92608"/>
                  </a:lnTo>
                  <a:lnTo>
                    <a:pt x="2217762" y="83121"/>
                  </a:lnTo>
                  <a:close/>
                </a:path>
                <a:path w="2854325" h="304800">
                  <a:moveTo>
                    <a:pt x="2151316" y="88658"/>
                  </a:moveTo>
                  <a:lnTo>
                    <a:pt x="2113343" y="91833"/>
                  </a:lnTo>
                  <a:lnTo>
                    <a:pt x="2114143" y="101320"/>
                  </a:lnTo>
                  <a:lnTo>
                    <a:pt x="2152103" y="98158"/>
                  </a:lnTo>
                  <a:lnTo>
                    <a:pt x="2151316" y="88658"/>
                  </a:lnTo>
                  <a:close/>
                </a:path>
                <a:path w="2854325" h="304800">
                  <a:moveTo>
                    <a:pt x="2084870" y="94208"/>
                  </a:moveTo>
                  <a:lnTo>
                    <a:pt x="2046909" y="97370"/>
                  </a:lnTo>
                  <a:lnTo>
                    <a:pt x="2047697" y="106870"/>
                  </a:lnTo>
                  <a:lnTo>
                    <a:pt x="2085670" y="103695"/>
                  </a:lnTo>
                  <a:lnTo>
                    <a:pt x="2084870" y="94208"/>
                  </a:lnTo>
                  <a:close/>
                </a:path>
                <a:path w="2854325" h="304800">
                  <a:moveTo>
                    <a:pt x="2018423" y="99745"/>
                  </a:moveTo>
                  <a:lnTo>
                    <a:pt x="1980463" y="102920"/>
                  </a:lnTo>
                  <a:lnTo>
                    <a:pt x="1981250" y="112407"/>
                  </a:lnTo>
                  <a:lnTo>
                    <a:pt x="2019223" y="109245"/>
                  </a:lnTo>
                  <a:lnTo>
                    <a:pt x="2018423" y="99745"/>
                  </a:lnTo>
                  <a:close/>
                </a:path>
                <a:path w="2854325" h="304800">
                  <a:moveTo>
                    <a:pt x="1951989" y="105295"/>
                  </a:moveTo>
                  <a:lnTo>
                    <a:pt x="1914016" y="108458"/>
                  </a:lnTo>
                  <a:lnTo>
                    <a:pt x="1914804" y="117957"/>
                  </a:lnTo>
                  <a:lnTo>
                    <a:pt x="1952777" y="114782"/>
                  </a:lnTo>
                  <a:lnTo>
                    <a:pt x="1951989" y="105295"/>
                  </a:lnTo>
                  <a:close/>
                </a:path>
                <a:path w="2854325" h="304800">
                  <a:moveTo>
                    <a:pt x="1885543" y="110832"/>
                  </a:moveTo>
                  <a:lnTo>
                    <a:pt x="1847570" y="114007"/>
                  </a:lnTo>
                  <a:lnTo>
                    <a:pt x="1848358" y="123494"/>
                  </a:lnTo>
                  <a:lnTo>
                    <a:pt x="1886330" y="120332"/>
                  </a:lnTo>
                  <a:lnTo>
                    <a:pt x="1885543" y="110832"/>
                  </a:lnTo>
                  <a:close/>
                </a:path>
                <a:path w="2854325" h="304800">
                  <a:moveTo>
                    <a:pt x="1819097" y="116382"/>
                  </a:moveTo>
                  <a:lnTo>
                    <a:pt x="1781124" y="119545"/>
                  </a:lnTo>
                  <a:lnTo>
                    <a:pt x="1781924" y="129044"/>
                  </a:lnTo>
                  <a:lnTo>
                    <a:pt x="1819884" y="125869"/>
                  </a:lnTo>
                  <a:lnTo>
                    <a:pt x="1819097" y="116382"/>
                  </a:lnTo>
                  <a:close/>
                </a:path>
                <a:path w="2854325" h="304800">
                  <a:moveTo>
                    <a:pt x="1752650" y="121920"/>
                  </a:moveTo>
                  <a:lnTo>
                    <a:pt x="1714690" y="125095"/>
                  </a:lnTo>
                  <a:lnTo>
                    <a:pt x="1715477" y="134581"/>
                  </a:lnTo>
                  <a:lnTo>
                    <a:pt x="1753438" y="131419"/>
                  </a:lnTo>
                  <a:lnTo>
                    <a:pt x="1752650" y="121920"/>
                  </a:lnTo>
                  <a:close/>
                </a:path>
                <a:path w="2854325" h="304800">
                  <a:moveTo>
                    <a:pt x="1686204" y="127469"/>
                  </a:moveTo>
                  <a:lnTo>
                    <a:pt x="1648244" y="130632"/>
                  </a:lnTo>
                  <a:lnTo>
                    <a:pt x="1649031" y="140131"/>
                  </a:lnTo>
                  <a:lnTo>
                    <a:pt x="1687004" y="136956"/>
                  </a:lnTo>
                  <a:lnTo>
                    <a:pt x="1686204" y="127469"/>
                  </a:lnTo>
                  <a:close/>
                </a:path>
                <a:path w="2854325" h="304800">
                  <a:moveTo>
                    <a:pt x="1619758" y="133007"/>
                  </a:moveTo>
                  <a:lnTo>
                    <a:pt x="1581797" y="136182"/>
                  </a:lnTo>
                  <a:lnTo>
                    <a:pt x="1582585" y="145669"/>
                  </a:lnTo>
                  <a:lnTo>
                    <a:pt x="1620558" y="142506"/>
                  </a:lnTo>
                  <a:lnTo>
                    <a:pt x="1619758" y="133007"/>
                  </a:lnTo>
                  <a:close/>
                </a:path>
                <a:path w="2854325" h="304800">
                  <a:moveTo>
                    <a:pt x="1553324" y="138557"/>
                  </a:moveTo>
                  <a:lnTo>
                    <a:pt x="1515351" y="141719"/>
                  </a:lnTo>
                  <a:lnTo>
                    <a:pt x="1516138" y="151218"/>
                  </a:lnTo>
                  <a:lnTo>
                    <a:pt x="1554111" y="148043"/>
                  </a:lnTo>
                  <a:lnTo>
                    <a:pt x="1553324" y="138557"/>
                  </a:lnTo>
                  <a:close/>
                </a:path>
                <a:path w="2854325" h="304800">
                  <a:moveTo>
                    <a:pt x="1486877" y="144106"/>
                  </a:moveTo>
                  <a:lnTo>
                    <a:pt x="1448904" y="147269"/>
                  </a:lnTo>
                  <a:lnTo>
                    <a:pt x="1449704" y="156756"/>
                  </a:lnTo>
                  <a:lnTo>
                    <a:pt x="1487665" y="153593"/>
                  </a:lnTo>
                  <a:lnTo>
                    <a:pt x="1486877" y="144106"/>
                  </a:lnTo>
                  <a:close/>
                </a:path>
                <a:path w="2854325" h="304800">
                  <a:moveTo>
                    <a:pt x="1420431" y="149644"/>
                  </a:moveTo>
                  <a:lnTo>
                    <a:pt x="1382458" y="152819"/>
                  </a:lnTo>
                  <a:lnTo>
                    <a:pt x="1383258" y="162306"/>
                  </a:lnTo>
                  <a:lnTo>
                    <a:pt x="1421218" y="159131"/>
                  </a:lnTo>
                  <a:lnTo>
                    <a:pt x="1420431" y="149644"/>
                  </a:lnTo>
                  <a:close/>
                </a:path>
                <a:path w="2854325" h="304800">
                  <a:moveTo>
                    <a:pt x="1353985" y="155194"/>
                  </a:moveTo>
                  <a:lnTo>
                    <a:pt x="1316024" y="158356"/>
                  </a:lnTo>
                  <a:lnTo>
                    <a:pt x="1316812" y="167843"/>
                  </a:lnTo>
                  <a:lnTo>
                    <a:pt x="1354785" y="164680"/>
                  </a:lnTo>
                  <a:lnTo>
                    <a:pt x="1353985" y="155194"/>
                  </a:lnTo>
                  <a:close/>
                </a:path>
                <a:path w="2854325" h="304800">
                  <a:moveTo>
                    <a:pt x="1287538" y="160731"/>
                  </a:moveTo>
                  <a:lnTo>
                    <a:pt x="1249578" y="163906"/>
                  </a:lnTo>
                  <a:lnTo>
                    <a:pt x="1250365" y="173393"/>
                  </a:lnTo>
                  <a:lnTo>
                    <a:pt x="1288338" y="170230"/>
                  </a:lnTo>
                  <a:lnTo>
                    <a:pt x="1287538" y="160731"/>
                  </a:lnTo>
                  <a:close/>
                </a:path>
                <a:path w="2854325" h="304800">
                  <a:moveTo>
                    <a:pt x="1221104" y="166281"/>
                  </a:moveTo>
                  <a:lnTo>
                    <a:pt x="1183132" y="169443"/>
                  </a:lnTo>
                  <a:lnTo>
                    <a:pt x="1183919" y="178943"/>
                  </a:lnTo>
                  <a:lnTo>
                    <a:pt x="1221892" y="175768"/>
                  </a:lnTo>
                  <a:lnTo>
                    <a:pt x="1221104" y="166281"/>
                  </a:lnTo>
                  <a:close/>
                </a:path>
                <a:path w="2854325" h="304800">
                  <a:moveTo>
                    <a:pt x="1154658" y="171818"/>
                  </a:moveTo>
                  <a:lnTo>
                    <a:pt x="1116685" y="174993"/>
                  </a:lnTo>
                  <a:lnTo>
                    <a:pt x="1117473" y="184480"/>
                  </a:lnTo>
                  <a:lnTo>
                    <a:pt x="1155446" y="181317"/>
                  </a:lnTo>
                  <a:lnTo>
                    <a:pt x="1154658" y="171818"/>
                  </a:lnTo>
                  <a:close/>
                </a:path>
                <a:path w="2854325" h="304800">
                  <a:moveTo>
                    <a:pt x="1088212" y="177368"/>
                  </a:moveTo>
                  <a:lnTo>
                    <a:pt x="1050239" y="180530"/>
                  </a:lnTo>
                  <a:lnTo>
                    <a:pt x="1051039" y="190030"/>
                  </a:lnTo>
                  <a:lnTo>
                    <a:pt x="1088999" y="186855"/>
                  </a:lnTo>
                  <a:lnTo>
                    <a:pt x="1088212" y="177368"/>
                  </a:lnTo>
                  <a:close/>
                </a:path>
                <a:path w="2854325" h="304800">
                  <a:moveTo>
                    <a:pt x="1021765" y="182905"/>
                  </a:moveTo>
                  <a:lnTo>
                    <a:pt x="983792" y="186080"/>
                  </a:lnTo>
                  <a:lnTo>
                    <a:pt x="984592" y="195567"/>
                  </a:lnTo>
                  <a:lnTo>
                    <a:pt x="1022553" y="192405"/>
                  </a:lnTo>
                  <a:lnTo>
                    <a:pt x="1021765" y="182905"/>
                  </a:lnTo>
                  <a:close/>
                </a:path>
                <a:path w="2854325" h="304800">
                  <a:moveTo>
                    <a:pt x="955319" y="188455"/>
                  </a:moveTo>
                  <a:lnTo>
                    <a:pt x="917359" y="191617"/>
                  </a:lnTo>
                  <a:lnTo>
                    <a:pt x="918146" y="201117"/>
                  </a:lnTo>
                  <a:lnTo>
                    <a:pt x="956119" y="197942"/>
                  </a:lnTo>
                  <a:lnTo>
                    <a:pt x="955319" y="188455"/>
                  </a:lnTo>
                  <a:close/>
                </a:path>
                <a:path w="2854325" h="304800">
                  <a:moveTo>
                    <a:pt x="888873" y="193992"/>
                  </a:moveTo>
                  <a:lnTo>
                    <a:pt x="850912" y="197167"/>
                  </a:lnTo>
                  <a:lnTo>
                    <a:pt x="851700" y="206654"/>
                  </a:lnTo>
                  <a:lnTo>
                    <a:pt x="889673" y="203492"/>
                  </a:lnTo>
                  <a:lnTo>
                    <a:pt x="888873" y="193992"/>
                  </a:lnTo>
                  <a:close/>
                </a:path>
                <a:path w="2854325" h="304800">
                  <a:moveTo>
                    <a:pt x="822439" y="199542"/>
                  </a:moveTo>
                  <a:lnTo>
                    <a:pt x="784466" y="202704"/>
                  </a:lnTo>
                  <a:lnTo>
                    <a:pt x="785253" y="212204"/>
                  </a:lnTo>
                  <a:lnTo>
                    <a:pt x="823226" y="209029"/>
                  </a:lnTo>
                  <a:lnTo>
                    <a:pt x="822439" y="199542"/>
                  </a:lnTo>
                  <a:close/>
                </a:path>
                <a:path w="2854325" h="304800">
                  <a:moveTo>
                    <a:pt x="755992" y="205079"/>
                  </a:moveTo>
                  <a:lnTo>
                    <a:pt x="718019" y="208254"/>
                  </a:lnTo>
                  <a:lnTo>
                    <a:pt x="718820" y="217741"/>
                  </a:lnTo>
                  <a:lnTo>
                    <a:pt x="756780" y="214579"/>
                  </a:lnTo>
                  <a:lnTo>
                    <a:pt x="755992" y="205079"/>
                  </a:lnTo>
                  <a:close/>
                </a:path>
                <a:path w="2854325" h="304800">
                  <a:moveTo>
                    <a:pt x="689546" y="210629"/>
                  </a:moveTo>
                  <a:lnTo>
                    <a:pt x="651573" y="213791"/>
                  </a:lnTo>
                  <a:lnTo>
                    <a:pt x="652373" y="223291"/>
                  </a:lnTo>
                  <a:lnTo>
                    <a:pt x="690333" y="220116"/>
                  </a:lnTo>
                  <a:lnTo>
                    <a:pt x="689546" y="210629"/>
                  </a:lnTo>
                  <a:close/>
                </a:path>
                <a:path w="2854325" h="304800">
                  <a:moveTo>
                    <a:pt x="623100" y="216166"/>
                  </a:moveTo>
                  <a:lnTo>
                    <a:pt x="585139" y="219341"/>
                  </a:lnTo>
                  <a:lnTo>
                    <a:pt x="585927" y="228828"/>
                  </a:lnTo>
                  <a:lnTo>
                    <a:pt x="623900" y="225666"/>
                  </a:lnTo>
                  <a:lnTo>
                    <a:pt x="623100" y="216166"/>
                  </a:lnTo>
                  <a:close/>
                </a:path>
                <a:path w="2854325" h="304800">
                  <a:moveTo>
                    <a:pt x="556653" y="221716"/>
                  </a:moveTo>
                  <a:lnTo>
                    <a:pt x="518693" y="224878"/>
                  </a:lnTo>
                  <a:lnTo>
                    <a:pt x="519480" y="234378"/>
                  </a:lnTo>
                  <a:lnTo>
                    <a:pt x="557453" y="231203"/>
                  </a:lnTo>
                  <a:lnTo>
                    <a:pt x="556653" y="221716"/>
                  </a:lnTo>
                  <a:close/>
                </a:path>
                <a:path w="2854325" h="304800">
                  <a:moveTo>
                    <a:pt x="490220" y="227253"/>
                  </a:moveTo>
                  <a:lnTo>
                    <a:pt x="452247" y="230428"/>
                  </a:lnTo>
                  <a:lnTo>
                    <a:pt x="453034" y="239915"/>
                  </a:lnTo>
                  <a:lnTo>
                    <a:pt x="491007" y="236753"/>
                  </a:lnTo>
                  <a:lnTo>
                    <a:pt x="490220" y="227253"/>
                  </a:lnTo>
                  <a:close/>
                </a:path>
                <a:path w="2854325" h="304800">
                  <a:moveTo>
                    <a:pt x="423773" y="232803"/>
                  </a:moveTo>
                  <a:lnTo>
                    <a:pt x="385800" y="235978"/>
                  </a:lnTo>
                  <a:lnTo>
                    <a:pt x="386588" y="245465"/>
                  </a:lnTo>
                  <a:lnTo>
                    <a:pt x="424561" y="242290"/>
                  </a:lnTo>
                  <a:lnTo>
                    <a:pt x="423773" y="232803"/>
                  </a:lnTo>
                  <a:close/>
                </a:path>
                <a:path w="2854325" h="304800">
                  <a:moveTo>
                    <a:pt x="357327" y="238353"/>
                  </a:moveTo>
                  <a:lnTo>
                    <a:pt x="319354" y="241515"/>
                  </a:lnTo>
                  <a:lnTo>
                    <a:pt x="320154" y="251002"/>
                  </a:lnTo>
                  <a:lnTo>
                    <a:pt x="358114" y="247840"/>
                  </a:lnTo>
                  <a:lnTo>
                    <a:pt x="357327" y="238353"/>
                  </a:lnTo>
                  <a:close/>
                </a:path>
                <a:path w="2854325" h="304800">
                  <a:moveTo>
                    <a:pt x="290880" y="243890"/>
                  </a:moveTo>
                  <a:lnTo>
                    <a:pt x="252920" y="247053"/>
                  </a:lnTo>
                  <a:lnTo>
                    <a:pt x="253707" y="256552"/>
                  </a:lnTo>
                  <a:lnTo>
                    <a:pt x="291668" y="253390"/>
                  </a:lnTo>
                  <a:lnTo>
                    <a:pt x="290880" y="243890"/>
                  </a:lnTo>
                  <a:close/>
                </a:path>
                <a:path w="2854325" h="304800">
                  <a:moveTo>
                    <a:pt x="224434" y="249440"/>
                  </a:moveTo>
                  <a:lnTo>
                    <a:pt x="186474" y="252603"/>
                  </a:lnTo>
                  <a:lnTo>
                    <a:pt x="187261" y="262102"/>
                  </a:lnTo>
                  <a:lnTo>
                    <a:pt x="225234" y="258927"/>
                  </a:lnTo>
                  <a:lnTo>
                    <a:pt x="224434" y="249440"/>
                  </a:lnTo>
                  <a:close/>
                </a:path>
                <a:path w="2854325" h="304800">
                  <a:moveTo>
                    <a:pt x="157987" y="254977"/>
                  </a:moveTo>
                  <a:lnTo>
                    <a:pt x="120027" y="258152"/>
                  </a:lnTo>
                  <a:lnTo>
                    <a:pt x="120815" y="267639"/>
                  </a:lnTo>
                  <a:lnTo>
                    <a:pt x="158788" y="264477"/>
                  </a:lnTo>
                  <a:lnTo>
                    <a:pt x="157987" y="254977"/>
                  </a:lnTo>
                  <a:close/>
                </a:path>
                <a:path w="2854325" h="304800">
                  <a:moveTo>
                    <a:pt x="72771" y="228638"/>
                  </a:moveTo>
                  <a:lnTo>
                    <a:pt x="0" y="272948"/>
                  </a:lnTo>
                  <a:lnTo>
                    <a:pt x="79108" y="304571"/>
                  </a:lnTo>
                  <a:lnTo>
                    <a:pt x="76423" y="272402"/>
                  </a:lnTo>
                  <a:lnTo>
                    <a:pt x="63677" y="272402"/>
                  </a:lnTo>
                  <a:lnTo>
                    <a:pt x="62890" y="262915"/>
                  </a:lnTo>
                  <a:lnTo>
                    <a:pt x="75543" y="261861"/>
                  </a:lnTo>
                  <a:lnTo>
                    <a:pt x="72771" y="228638"/>
                  </a:lnTo>
                  <a:close/>
                </a:path>
                <a:path w="2854325" h="304800">
                  <a:moveTo>
                    <a:pt x="75543" y="261861"/>
                  </a:moveTo>
                  <a:lnTo>
                    <a:pt x="62890" y="262915"/>
                  </a:lnTo>
                  <a:lnTo>
                    <a:pt x="63677" y="272402"/>
                  </a:lnTo>
                  <a:lnTo>
                    <a:pt x="76335" y="271347"/>
                  </a:lnTo>
                  <a:lnTo>
                    <a:pt x="75543" y="261861"/>
                  </a:lnTo>
                  <a:close/>
                </a:path>
                <a:path w="2854325" h="304800">
                  <a:moveTo>
                    <a:pt x="76335" y="271347"/>
                  </a:moveTo>
                  <a:lnTo>
                    <a:pt x="63677" y="272402"/>
                  </a:lnTo>
                  <a:lnTo>
                    <a:pt x="76423" y="272402"/>
                  </a:lnTo>
                  <a:lnTo>
                    <a:pt x="76335" y="271347"/>
                  </a:lnTo>
                  <a:close/>
                </a:path>
                <a:path w="2854325" h="304800">
                  <a:moveTo>
                    <a:pt x="91554" y="260527"/>
                  </a:moveTo>
                  <a:lnTo>
                    <a:pt x="75543" y="261861"/>
                  </a:lnTo>
                  <a:lnTo>
                    <a:pt x="76335" y="271347"/>
                  </a:lnTo>
                  <a:lnTo>
                    <a:pt x="92341" y="270014"/>
                  </a:lnTo>
                  <a:lnTo>
                    <a:pt x="91554" y="260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035425" y="3766108"/>
              <a:ext cx="3016250" cy="4381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156075" y="3791635"/>
              <a:ext cx="2854325" cy="304800"/>
            </a:xfrm>
            <a:custGeom>
              <a:avLst/>
              <a:gdLst/>
              <a:ahLst/>
              <a:cxnLst/>
              <a:rect l="l" t="t" r="r" b="b"/>
              <a:pathLst>
                <a:path w="2854325" h="304800">
                  <a:moveTo>
                    <a:pt x="2853664" y="33223"/>
                  </a:moveTo>
                  <a:lnTo>
                    <a:pt x="2815755" y="33223"/>
                  </a:lnTo>
                  <a:lnTo>
                    <a:pt x="2816555" y="42710"/>
                  </a:lnTo>
                  <a:lnTo>
                    <a:pt x="2779544" y="45804"/>
                  </a:lnTo>
                  <a:lnTo>
                    <a:pt x="2782406" y="55664"/>
                  </a:lnTo>
                  <a:lnTo>
                    <a:pt x="2791550" y="67054"/>
                  </a:lnTo>
                  <a:lnTo>
                    <a:pt x="2804297" y="74184"/>
                  </a:lnTo>
                  <a:lnTo>
                    <a:pt x="2819323" y="75933"/>
                  </a:lnTo>
                  <a:lnTo>
                    <a:pt x="2833853" y="71715"/>
                  </a:lnTo>
                  <a:lnTo>
                    <a:pt x="2845242" y="62571"/>
                  </a:lnTo>
                  <a:lnTo>
                    <a:pt x="2852372" y="49824"/>
                  </a:lnTo>
                  <a:lnTo>
                    <a:pt x="2854121" y="34798"/>
                  </a:lnTo>
                  <a:lnTo>
                    <a:pt x="2853664" y="33223"/>
                  </a:lnTo>
                  <a:close/>
                </a:path>
                <a:path w="2854325" h="304800">
                  <a:moveTo>
                    <a:pt x="2778188" y="41135"/>
                  </a:moveTo>
                  <a:lnTo>
                    <a:pt x="2778582" y="45885"/>
                  </a:lnTo>
                  <a:lnTo>
                    <a:pt x="2779544" y="45804"/>
                  </a:lnTo>
                  <a:lnTo>
                    <a:pt x="2778188" y="41135"/>
                  </a:lnTo>
                  <a:close/>
                </a:path>
                <a:path w="2854325" h="304800">
                  <a:moveTo>
                    <a:pt x="2815755" y="33223"/>
                  </a:moveTo>
                  <a:lnTo>
                    <a:pt x="2778750" y="36305"/>
                  </a:lnTo>
                  <a:lnTo>
                    <a:pt x="2778188" y="41135"/>
                  </a:lnTo>
                  <a:lnTo>
                    <a:pt x="2779544" y="45804"/>
                  </a:lnTo>
                  <a:lnTo>
                    <a:pt x="2816555" y="42710"/>
                  </a:lnTo>
                  <a:lnTo>
                    <a:pt x="2815755" y="33223"/>
                  </a:lnTo>
                  <a:close/>
                </a:path>
                <a:path w="2854325" h="304800">
                  <a:moveTo>
                    <a:pt x="2778750" y="36305"/>
                  </a:moveTo>
                  <a:lnTo>
                    <a:pt x="2777794" y="36385"/>
                  </a:lnTo>
                  <a:lnTo>
                    <a:pt x="2778188" y="41135"/>
                  </a:lnTo>
                  <a:lnTo>
                    <a:pt x="2778750" y="36305"/>
                  </a:lnTo>
                  <a:close/>
                </a:path>
                <a:path w="2854325" h="304800">
                  <a:moveTo>
                    <a:pt x="2812986" y="0"/>
                  </a:moveTo>
                  <a:lnTo>
                    <a:pt x="2798457" y="4218"/>
                  </a:lnTo>
                  <a:lnTo>
                    <a:pt x="2787067" y="13361"/>
                  </a:lnTo>
                  <a:lnTo>
                    <a:pt x="2779937" y="26108"/>
                  </a:lnTo>
                  <a:lnTo>
                    <a:pt x="2778750" y="36305"/>
                  </a:lnTo>
                  <a:lnTo>
                    <a:pt x="2815755" y="33223"/>
                  </a:lnTo>
                  <a:lnTo>
                    <a:pt x="2853664" y="33223"/>
                  </a:lnTo>
                  <a:lnTo>
                    <a:pt x="2849903" y="20268"/>
                  </a:lnTo>
                  <a:lnTo>
                    <a:pt x="2840759" y="8878"/>
                  </a:lnTo>
                  <a:lnTo>
                    <a:pt x="2828013" y="1749"/>
                  </a:lnTo>
                  <a:lnTo>
                    <a:pt x="2812986" y="0"/>
                  </a:lnTo>
                  <a:close/>
                </a:path>
                <a:path w="2854325" h="304800">
                  <a:moveTo>
                    <a:pt x="2749308" y="38760"/>
                  </a:moveTo>
                  <a:lnTo>
                    <a:pt x="2711348" y="41935"/>
                  </a:lnTo>
                  <a:lnTo>
                    <a:pt x="2712135" y="51422"/>
                  </a:lnTo>
                  <a:lnTo>
                    <a:pt x="2750108" y="48260"/>
                  </a:lnTo>
                  <a:lnTo>
                    <a:pt x="2749308" y="38760"/>
                  </a:lnTo>
                  <a:close/>
                </a:path>
                <a:path w="2854325" h="304800">
                  <a:moveTo>
                    <a:pt x="2682875" y="44310"/>
                  </a:moveTo>
                  <a:lnTo>
                    <a:pt x="2644902" y="47472"/>
                  </a:lnTo>
                  <a:lnTo>
                    <a:pt x="2645689" y="56972"/>
                  </a:lnTo>
                  <a:lnTo>
                    <a:pt x="2683662" y="53797"/>
                  </a:lnTo>
                  <a:lnTo>
                    <a:pt x="2682875" y="44310"/>
                  </a:lnTo>
                  <a:close/>
                </a:path>
                <a:path w="2854325" h="304800">
                  <a:moveTo>
                    <a:pt x="2616428" y="49847"/>
                  </a:moveTo>
                  <a:lnTo>
                    <a:pt x="2578455" y="53022"/>
                  </a:lnTo>
                  <a:lnTo>
                    <a:pt x="2579243" y="62509"/>
                  </a:lnTo>
                  <a:lnTo>
                    <a:pt x="2617216" y="59347"/>
                  </a:lnTo>
                  <a:lnTo>
                    <a:pt x="2616428" y="49847"/>
                  </a:lnTo>
                  <a:close/>
                </a:path>
                <a:path w="2854325" h="304800">
                  <a:moveTo>
                    <a:pt x="2549982" y="55397"/>
                  </a:moveTo>
                  <a:lnTo>
                    <a:pt x="2512009" y="58559"/>
                  </a:lnTo>
                  <a:lnTo>
                    <a:pt x="2512809" y="68059"/>
                  </a:lnTo>
                  <a:lnTo>
                    <a:pt x="2550769" y="64884"/>
                  </a:lnTo>
                  <a:lnTo>
                    <a:pt x="2549982" y="55397"/>
                  </a:lnTo>
                  <a:close/>
                </a:path>
                <a:path w="2854325" h="304800">
                  <a:moveTo>
                    <a:pt x="2483535" y="60947"/>
                  </a:moveTo>
                  <a:lnTo>
                    <a:pt x="2445562" y="64109"/>
                  </a:lnTo>
                  <a:lnTo>
                    <a:pt x="2446362" y="73596"/>
                  </a:lnTo>
                  <a:lnTo>
                    <a:pt x="2484323" y="70434"/>
                  </a:lnTo>
                  <a:lnTo>
                    <a:pt x="2483535" y="60947"/>
                  </a:lnTo>
                  <a:close/>
                </a:path>
                <a:path w="2854325" h="304800">
                  <a:moveTo>
                    <a:pt x="2417089" y="66484"/>
                  </a:moveTo>
                  <a:lnTo>
                    <a:pt x="2379129" y="69659"/>
                  </a:lnTo>
                  <a:lnTo>
                    <a:pt x="2379916" y="79146"/>
                  </a:lnTo>
                  <a:lnTo>
                    <a:pt x="2417889" y="75971"/>
                  </a:lnTo>
                  <a:lnTo>
                    <a:pt x="2417089" y="66484"/>
                  </a:lnTo>
                  <a:close/>
                </a:path>
                <a:path w="2854325" h="304800">
                  <a:moveTo>
                    <a:pt x="2350643" y="72034"/>
                  </a:moveTo>
                  <a:lnTo>
                    <a:pt x="2312682" y="75196"/>
                  </a:lnTo>
                  <a:lnTo>
                    <a:pt x="2313470" y="84683"/>
                  </a:lnTo>
                  <a:lnTo>
                    <a:pt x="2351443" y="81521"/>
                  </a:lnTo>
                  <a:lnTo>
                    <a:pt x="2350643" y="72034"/>
                  </a:lnTo>
                  <a:close/>
                </a:path>
                <a:path w="2854325" h="304800">
                  <a:moveTo>
                    <a:pt x="2284209" y="77571"/>
                  </a:moveTo>
                  <a:lnTo>
                    <a:pt x="2246236" y="80746"/>
                  </a:lnTo>
                  <a:lnTo>
                    <a:pt x="2247023" y="90233"/>
                  </a:lnTo>
                  <a:lnTo>
                    <a:pt x="2284996" y="87071"/>
                  </a:lnTo>
                  <a:lnTo>
                    <a:pt x="2284209" y="77571"/>
                  </a:lnTo>
                  <a:close/>
                </a:path>
                <a:path w="2854325" h="304800">
                  <a:moveTo>
                    <a:pt x="2217762" y="83121"/>
                  </a:moveTo>
                  <a:lnTo>
                    <a:pt x="2179789" y="86283"/>
                  </a:lnTo>
                  <a:lnTo>
                    <a:pt x="2180590" y="95783"/>
                  </a:lnTo>
                  <a:lnTo>
                    <a:pt x="2218550" y="92608"/>
                  </a:lnTo>
                  <a:lnTo>
                    <a:pt x="2217762" y="83121"/>
                  </a:lnTo>
                  <a:close/>
                </a:path>
                <a:path w="2854325" h="304800">
                  <a:moveTo>
                    <a:pt x="2151316" y="88658"/>
                  </a:moveTo>
                  <a:lnTo>
                    <a:pt x="2113343" y="91833"/>
                  </a:lnTo>
                  <a:lnTo>
                    <a:pt x="2114143" y="101320"/>
                  </a:lnTo>
                  <a:lnTo>
                    <a:pt x="2152103" y="98158"/>
                  </a:lnTo>
                  <a:lnTo>
                    <a:pt x="2151316" y="88658"/>
                  </a:lnTo>
                  <a:close/>
                </a:path>
                <a:path w="2854325" h="304800">
                  <a:moveTo>
                    <a:pt x="2084870" y="94208"/>
                  </a:moveTo>
                  <a:lnTo>
                    <a:pt x="2046909" y="97370"/>
                  </a:lnTo>
                  <a:lnTo>
                    <a:pt x="2047697" y="106870"/>
                  </a:lnTo>
                  <a:lnTo>
                    <a:pt x="2085670" y="103695"/>
                  </a:lnTo>
                  <a:lnTo>
                    <a:pt x="2084870" y="94208"/>
                  </a:lnTo>
                  <a:close/>
                </a:path>
                <a:path w="2854325" h="304800">
                  <a:moveTo>
                    <a:pt x="2018423" y="99745"/>
                  </a:moveTo>
                  <a:lnTo>
                    <a:pt x="1980463" y="102920"/>
                  </a:lnTo>
                  <a:lnTo>
                    <a:pt x="1981250" y="112407"/>
                  </a:lnTo>
                  <a:lnTo>
                    <a:pt x="2019223" y="109245"/>
                  </a:lnTo>
                  <a:lnTo>
                    <a:pt x="2018423" y="99745"/>
                  </a:lnTo>
                  <a:close/>
                </a:path>
                <a:path w="2854325" h="304800">
                  <a:moveTo>
                    <a:pt x="1951989" y="105295"/>
                  </a:moveTo>
                  <a:lnTo>
                    <a:pt x="1914016" y="108458"/>
                  </a:lnTo>
                  <a:lnTo>
                    <a:pt x="1914804" y="117957"/>
                  </a:lnTo>
                  <a:lnTo>
                    <a:pt x="1952777" y="114782"/>
                  </a:lnTo>
                  <a:lnTo>
                    <a:pt x="1951989" y="105295"/>
                  </a:lnTo>
                  <a:close/>
                </a:path>
                <a:path w="2854325" h="304800">
                  <a:moveTo>
                    <a:pt x="1885543" y="110832"/>
                  </a:moveTo>
                  <a:lnTo>
                    <a:pt x="1847570" y="114007"/>
                  </a:lnTo>
                  <a:lnTo>
                    <a:pt x="1848358" y="123494"/>
                  </a:lnTo>
                  <a:lnTo>
                    <a:pt x="1886330" y="120332"/>
                  </a:lnTo>
                  <a:lnTo>
                    <a:pt x="1885543" y="110832"/>
                  </a:lnTo>
                  <a:close/>
                </a:path>
                <a:path w="2854325" h="304800">
                  <a:moveTo>
                    <a:pt x="1819097" y="116382"/>
                  </a:moveTo>
                  <a:lnTo>
                    <a:pt x="1781124" y="119545"/>
                  </a:lnTo>
                  <a:lnTo>
                    <a:pt x="1781924" y="129044"/>
                  </a:lnTo>
                  <a:lnTo>
                    <a:pt x="1819884" y="125869"/>
                  </a:lnTo>
                  <a:lnTo>
                    <a:pt x="1819097" y="116382"/>
                  </a:lnTo>
                  <a:close/>
                </a:path>
                <a:path w="2854325" h="304800">
                  <a:moveTo>
                    <a:pt x="1752650" y="121920"/>
                  </a:moveTo>
                  <a:lnTo>
                    <a:pt x="1714690" y="125095"/>
                  </a:lnTo>
                  <a:lnTo>
                    <a:pt x="1715477" y="134581"/>
                  </a:lnTo>
                  <a:lnTo>
                    <a:pt x="1753438" y="131419"/>
                  </a:lnTo>
                  <a:lnTo>
                    <a:pt x="1752650" y="121920"/>
                  </a:lnTo>
                  <a:close/>
                </a:path>
                <a:path w="2854325" h="304800">
                  <a:moveTo>
                    <a:pt x="1686204" y="127469"/>
                  </a:moveTo>
                  <a:lnTo>
                    <a:pt x="1648244" y="130632"/>
                  </a:lnTo>
                  <a:lnTo>
                    <a:pt x="1649031" y="140131"/>
                  </a:lnTo>
                  <a:lnTo>
                    <a:pt x="1687004" y="136956"/>
                  </a:lnTo>
                  <a:lnTo>
                    <a:pt x="1686204" y="127469"/>
                  </a:lnTo>
                  <a:close/>
                </a:path>
                <a:path w="2854325" h="304800">
                  <a:moveTo>
                    <a:pt x="1619758" y="133007"/>
                  </a:moveTo>
                  <a:lnTo>
                    <a:pt x="1581797" y="136182"/>
                  </a:lnTo>
                  <a:lnTo>
                    <a:pt x="1582585" y="145669"/>
                  </a:lnTo>
                  <a:lnTo>
                    <a:pt x="1620558" y="142506"/>
                  </a:lnTo>
                  <a:lnTo>
                    <a:pt x="1619758" y="133007"/>
                  </a:lnTo>
                  <a:close/>
                </a:path>
                <a:path w="2854325" h="304800">
                  <a:moveTo>
                    <a:pt x="1553324" y="138557"/>
                  </a:moveTo>
                  <a:lnTo>
                    <a:pt x="1515351" y="141719"/>
                  </a:lnTo>
                  <a:lnTo>
                    <a:pt x="1516138" y="151218"/>
                  </a:lnTo>
                  <a:lnTo>
                    <a:pt x="1554111" y="148043"/>
                  </a:lnTo>
                  <a:lnTo>
                    <a:pt x="1553324" y="138557"/>
                  </a:lnTo>
                  <a:close/>
                </a:path>
                <a:path w="2854325" h="304800">
                  <a:moveTo>
                    <a:pt x="1486877" y="144106"/>
                  </a:moveTo>
                  <a:lnTo>
                    <a:pt x="1448904" y="147269"/>
                  </a:lnTo>
                  <a:lnTo>
                    <a:pt x="1449704" y="156756"/>
                  </a:lnTo>
                  <a:lnTo>
                    <a:pt x="1487665" y="153593"/>
                  </a:lnTo>
                  <a:lnTo>
                    <a:pt x="1486877" y="144106"/>
                  </a:lnTo>
                  <a:close/>
                </a:path>
                <a:path w="2854325" h="304800">
                  <a:moveTo>
                    <a:pt x="1420431" y="149644"/>
                  </a:moveTo>
                  <a:lnTo>
                    <a:pt x="1382458" y="152819"/>
                  </a:lnTo>
                  <a:lnTo>
                    <a:pt x="1383258" y="162306"/>
                  </a:lnTo>
                  <a:lnTo>
                    <a:pt x="1421218" y="159131"/>
                  </a:lnTo>
                  <a:lnTo>
                    <a:pt x="1420431" y="149644"/>
                  </a:lnTo>
                  <a:close/>
                </a:path>
                <a:path w="2854325" h="304800">
                  <a:moveTo>
                    <a:pt x="1353985" y="155194"/>
                  </a:moveTo>
                  <a:lnTo>
                    <a:pt x="1316024" y="158356"/>
                  </a:lnTo>
                  <a:lnTo>
                    <a:pt x="1316812" y="167843"/>
                  </a:lnTo>
                  <a:lnTo>
                    <a:pt x="1354785" y="164680"/>
                  </a:lnTo>
                  <a:lnTo>
                    <a:pt x="1353985" y="155194"/>
                  </a:lnTo>
                  <a:close/>
                </a:path>
                <a:path w="2854325" h="304800">
                  <a:moveTo>
                    <a:pt x="1287538" y="160731"/>
                  </a:moveTo>
                  <a:lnTo>
                    <a:pt x="1249578" y="163906"/>
                  </a:lnTo>
                  <a:lnTo>
                    <a:pt x="1250365" y="173393"/>
                  </a:lnTo>
                  <a:lnTo>
                    <a:pt x="1288338" y="170230"/>
                  </a:lnTo>
                  <a:lnTo>
                    <a:pt x="1287538" y="160731"/>
                  </a:lnTo>
                  <a:close/>
                </a:path>
                <a:path w="2854325" h="304800">
                  <a:moveTo>
                    <a:pt x="1221104" y="166281"/>
                  </a:moveTo>
                  <a:lnTo>
                    <a:pt x="1183132" y="169443"/>
                  </a:lnTo>
                  <a:lnTo>
                    <a:pt x="1183919" y="178943"/>
                  </a:lnTo>
                  <a:lnTo>
                    <a:pt x="1221892" y="175768"/>
                  </a:lnTo>
                  <a:lnTo>
                    <a:pt x="1221104" y="166281"/>
                  </a:lnTo>
                  <a:close/>
                </a:path>
                <a:path w="2854325" h="304800">
                  <a:moveTo>
                    <a:pt x="1154658" y="171818"/>
                  </a:moveTo>
                  <a:lnTo>
                    <a:pt x="1116685" y="174993"/>
                  </a:lnTo>
                  <a:lnTo>
                    <a:pt x="1117473" y="184480"/>
                  </a:lnTo>
                  <a:lnTo>
                    <a:pt x="1155446" y="181317"/>
                  </a:lnTo>
                  <a:lnTo>
                    <a:pt x="1154658" y="171818"/>
                  </a:lnTo>
                  <a:close/>
                </a:path>
                <a:path w="2854325" h="304800">
                  <a:moveTo>
                    <a:pt x="1088212" y="177368"/>
                  </a:moveTo>
                  <a:lnTo>
                    <a:pt x="1050239" y="180530"/>
                  </a:lnTo>
                  <a:lnTo>
                    <a:pt x="1051039" y="190030"/>
                  </a:lnTo>
                  <a:lnTo>
                    <a:pt x="1088999" y="186855"/>
                  </a:lnTo>
                  <a:lnTo>
                    <a:pt x="1088212" y="177368"/>
                  </a:lnTo>
                  <a:close/>
                </a:path>
                <a:path w="2854325" h="304800">
                  <a:moveTo>
                    <a:pt x="1021765" y="182905"/>
                  </a:moveTo>
                  <a:lnTo>
                    <a:pt x="983792" y="186080"/>
                  </a:lnTo>
                  <a:lnTo>
                    <a:pt x="984592" y="195567"/>
                  </a:lnTo>
                  <a:lnTo>
                    <a:pt x="1022553" y="192405"/>
                  </a:lnTo>
                  <a:lnTo>
                    <a:pt x="1021765" y="182905"/>
                  </a:lnTo>
                  <a:close/>
                </a:path>
                <a:path w="2854325" h="304800">
                  <a:moveTo>
                    <a:pt x="955319" y="188455"/>
                  </a:moveTo>
                  <a:lnTo>
                    <a:pt x="917359" y="191617"/>
                  </a:lnTo>
                  <a:lnTo>
                    <a:pt x="918146" y="201117"/>
                  </a:lnTo>
                  <a:lnTo>
                    <a:pt x="956119" y="197942"/>
                  </a:lnTo>
                  <a:lnTo>
                    <a:pt x="955319" y="188455"/>
                  </a:lnTo>
                  <a:close/>
                </a:path>
                <a:path w="2854325" h="304800">
                  <a:moveTo>
                    <a:pt x="888873" y="193992"/>
                  </a:moveTo>
                  <a:lnTo>
                    <a:pt x="850912" y="197167"/>
                  </a:lnTo>
                  <a:lnTo>
                    <a:pt x="851700" y="206654"/>
                  </a:lnTo>
                  <a:lnTo>
                    <a:pt x="889673" y="203492"/>
                  </a:lnTo>
                  <a:lnTo>
                    <a:pt x="888873" y="193992"/>
                  </a:lnTo>
                  <a:close/>
                </a:path>
                <a:path w="2854325" h="304800">
                  <a:moveTo>
                    <a:pt x="822439" y="199542"/>
                  </a:moveTo>
                  <a:lnTo>
                    <a:pt x="784466" y="202704"/>
                  </a:lnTo>
                  <a:lnTo>
                    <a:pt x="785253" y="212204"/>
                  </a:lnTo>
                  <a:lnTo>
                    <a:pt x="823226" y="209029"/>
                  </a:lnTo>
                  <a:lnTo>
                    <a:pt x="822439" y="199542"/>
                  </a:lnTo>
                  <a:close/>
                </a:path>
                <a:path w="2854325" h="304800">
                  <a:moveTo>
                    <a:pt x="755992" y="205079"/>
                  </a:moveTo>
                  <a:lnTo>
                    <a:pt x="718019" y="208254"/>
                  </a:lnTo>
                  <a:lnTo>
                    <a:pt x="718820" y="217741"/>
                  </a:lnTo>
                  <a:lnTo>
                    <a:pt x="756780" y="214579"/>
                  </a:lnTo>
                  <a:lnTo>
                    <a:pt x="755992" y="205079"/>
                  </a:lnTo>
                  <a:close/>
                </a:path>
                <a:path w="2854325" h="304800">
                  <a:moveTo>
                    <a:pt x="689546" y="210629"/>
                  </a:moveTo>
                  <a:lnTo>
                    <a:pt x="651573" y="213791"/>
                  </a:lnTo>
                  <a:lnTo>
                    <a:pt x="652373" y="223291"/>
                  </a:lnTo>
                  <a:lnTo>
                    <a:pt x="690333" y="220116"/>
                  </a:lnTo>
                  <a:lnTo>
                    <a:pt x="689546" y="210629"/>
                  </a:lnTo>
                  <a:close/>
                </a:path>
                <a:path w="2854325" h="304800">
                  <a:moveTo>
                    <a:pt x="623100" y="216166"/>
                  </a:moveTo>
                  <a:lnTo>
                    <a:pt x="585139" y="219341"/>
                  </a:lnTo>
                  <a:lnTo>
                    <a:pt x="585927" y="228828"/>
                  </a:lnTo>
                  <a:lnTo>
                    <a:pt x="623900" y="225666"/>
                  </a:lnTo>
                  <a:lnTo>
                    <a:pt x="623100" y="216166"/>
                  </a:lnTo>
                  <a:close/>
                </a:path>
                <a:path w="2854325" h="304800">
                  <a:moveTo>
                    <a:pt x="556653" y="221716"/>
                  </a:moveTo>
                  <a:lnTo>
                    <a:pt x="518693" y="224878"/>
                  </a:lnTo>
                  <a:lnTo>
                    <a:pt x="519480" y="234378"/>
                  </a:lnTo>
                  <a:lnTo>
                    <a:pt x="557453" y="231203"/>
                  </a:lnTo>
                  <a:lnTo>
                    <a:pt x="556653" y="221716"/>
                  </a:lnTo>
                  <a:close/>
                </a:path>
                <a:path w="2854325" h="304800">
                  <a:moveTo>
                    <a:pt x="490220" y="227266"/>
                  </a:moveTo>
                  <a:lnTo>
                    <a:pt x="452247" y="230428"/>
                  </a:lnTo>
                  <a:lnTo>
                    <a:pt x="453034" y="239915"/>
                  </a:lnTo>
                  <a:lnTo>
                    <a:pt x="491007" y="236753"/>
                  </a:lnTo>
                  <a:lnTo>
                    <a:pt x="490220" y="227266"/>
                  </a:lnTo>
                  <a:close/>
                </a:path>
                <a:path w="2854325" h="304800">
                  <a:moveTo>
                    <a:pt x="423773" y="232803"/>
                  </a:moveTo>
                  <a:lnTo>
                    <a:pt x="385800" y="235978"/>
                  </a:lnTo>
                  <a:lnTo>
                    <a:pt x="386588" y="245465"/>
                  </a:lnTo>
                  <a:lnTo>
                    <a:pt x="424561" y="242290"/>
                  </a:lnTo>
                  <a:lnTo>
                    <a:pt x="423773" y="232803"/>
                  </a:lnTo>
                  <a:close/>
                </a:path>
                <a:path w="2854325" h="304800">
                  <a:moveTo>
                    <a:pt x="357327" y="238353"/>
                  </a:moveTo>
                  <a:lnTo>
                    <a:pt x="319354" y="241515"/>
                  </a:lnTo>
                  <a:lnTo>
                    <a:pt x="320154" y="251002"/>
                  </a:lnTo>
                  <a:lnTo>
                    <a:pt x="358114" y="247840"/>
                  </a:lnTo>
                  <a:lnTo>
                    <a:pt x="357327" y="238353"/>
                  </a:lnTo>
                  <a:close/>
                </a:path>
                <a:path w="2854325" h="304800">
                  <a:moveTo>
                    <a:pt x="290880" y="243890"/>
                  </a:moveTo>
                  <a:lnTo>
                    <a:pt x="252920" y="247065"/>
                  </a:lnTo>
                  <a:lnTo>
                    <a:pt x="253707" y="256552"/>
                  </a:lnTo>
                  <a:lnTo>
                    <a:pt x="291668" y="253390"/>
                  </a:lnTo>
                  <a:lnTo>
                    <a:pt x="290880" y="243890"/>
                  </a:lnTo>
                  <a:close/>
                </a:path>
                <a:path w="2854325" h="304800">
                  <a:moveTo>
                    <a:pt x="224434" y="249440"/>
                  </a:moveTo>
                  <a:lnTo>
                    <a:pt x="186474" y="252603"/>
                  </a:lnTo>
                  <a:lnTo>
                    <a:pt x="187261" y="262102"/>
                  </a:lnTo>
                  <a:lnTo>
                    <a:pt x="225234" y="258927"/>
                  </a:lnTo>
                  <a:lnTo>
                    <a:pt x="224434" y="249440"/>
                  </a:lnTo>
                  <a:close/>
                </a:path>
                <a:path w="2854325" h="304800">
                  <a:moveTo>
                    <a:pt x="157987" y="254977"/>
                  </a:moveTo>
                  <a:lnTo>
                    <a:pt x="120027" y="258152"/>
                  </a:lnTo>
                  <a:lnTo>
                    <a:pt x="120815" y="267639"/>
                  </a:lnTo>
                  <a:lnTo>
                    <a:pt x="158788" y="264477"/>
                  </a:lnTo>
                  <a:lnTo>
                    <a:pt x="157987" y="254977"/>
                  </a:lnTo>
                  <a:close/>
                </a:path>
                <a:path w="2854325" h="304800">
                  <a:moveTo>
                    <a:pt x="72771" y="228638"/>
                  </a:moveTo>
                  <a:lnTo>
                    <a:pt x="0" y="272948"/>
                  </a:lnTo>
                  <a:lnTo>
                    <a:pt x="79108" y="304571"/>
                  </a:lnTo>
                  <a:lnTo>
                    <a:pt x="76423" y="272402"/>
                  </a:lnTo>
                  <a:lnTo>
                    <a:pt x="63677" y="272402"/>
                  </a:lnTo>
                  <a:lnTo>
                    <a:pt x="62890" y="262915"/>
                  </a:lnTo>
                  <a:lnTo>
                    <a:pt x="75543" y="261861"/>
                  </a:lnTo>
                  <a:lnTo>
                    <a:pt x="72771" y="228638"/>
                  </a:lnTo>
                  <a:close/>
                </a:path>
                <a:path w="2854325" h="304800">
                  <a:moveTo>
                    <a:pt x="75543" y="261861"/>
                  </a:moveTo>
                  <a:lnTo>
                    <a:pt x="62890" y="262915"/>
                  </a:lnTo>
                  <a:lnTo>
                    <a:pt x="63677" y="272402"/>
                  </a:lnTo>
                  <a:lnTo>
                    <a:pt x="76335" y="271347"/>
                  </a:lnTo>
                  <a:lnTo>
                    <a:pt x="75543" y="261861"/>
                  </a:lnTo>
                  <a:close/>
                </a:path>
                <a:path w="2854325" h="304800">
                  <a:moveTo>
                    <a:pt x="76335" y="271347"/>
                  </a:moveTo>
                  <a:lnTo>
                    <a:pt x="63677" y="272402"/>
                  </a:lnTo>
                  <a:lnTo>
                    <a:pt x="76423" y="272402"/>
                  </a:lnTo>
                  <a:lnTo>
                    <a:pt x="76335" y="271347"/>
                  </a:lnTo>
                  <a:close/>
                </a:path>
                <a:path w="2854325" h="304800">
                  <a:moveTo>
                    <a:pt x="91554" y="260527"/>
                  </a:moveTo>
                  <a:lnTo>
                    <a:pt x="75543" y="261861"/>
                  </a:lnTo>
                  <a:lnTo>
                    <a:pt x="76335" y="271347"/>
                  </a:lnTo>
                  <a:lnTo>
                    <a:pt x="92341" y="270014"/>
                  </a:lnTo>
                  <a:lnTo>
                    <a:pt x="91554" y="260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997325" y="3874058"/>
              <a:ext cx="3016250" cy="4381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117975" y="3899585"/>
              <a:ext cx="2854325" cy="304800"/>
            </a:xfrm>
            <a:custGeom>
              <a:avLst/>
              <a:gdLst/>
              <a:ahLst/>
              <a:cxnLst/>
              <a:rect l="l" t="t" r="r" b="b"/>
              <a:pathLst>
                <a:path w="2854325" h="304800">
                  <a:moveTo>
                    <a:pt x="2853664" y="33223"/>
                  </a:moveTo>
                  <a:lnTo>
                    <a:pt x="2815755" y="33223"/>
                  </a:lnTo>
                  <a:lnTo>
                    <a:pt x="2816555" y="42710"/>
                  </a:lnTo>
                  <a:lnTo>
                    <a:pt x="2779544" y="45804"/>
                  </a:lnTo>
                  <a:lnTo>
                    <a:pt x="2782406" y="55664"/>
                  </a:lnTo>
                  <a:lnTo>
                    <a:pt x="2791550" y="67054"/>
                  </a:lnTo>
                  <a:lnTo>
                    <a:pt x="2804297" y="74184"/>
                  </a:lnTo>
                  <a:lnTo>
                    <a:pt x="2819323" y="75933"/>
                  </a:lnTo>
                  <a:lnTo>
                    <a:pt x="2833853" y="71715"/>
                  </a:lnTo>
                  <a:lnTo>
                    <a:pt x="2845242" y="62571"/>
                  </a:lnTo>
                  <a:lnTo>
                    <a:pt x="2852372" y="49824"/>
                  </a:lnTo>
                  <a:lnTo>
                    <a:pt x="2854121" y="34798"/>
                  </a:lnTo>
                  <a:lnTo>
                    <a:pt x="2853664" y="33223"/>
                  </a:lnTo>
                  <a:close/>
                </a:path>
                <a:path w="2854325" h="304800">
                  <a:moveTo>
                    <a:pt x="2778188" y="41135"/>
                  </a:moveTo>
                  <a:lnTo>
                    <a:pt x="2778582" y="45885"/>
                  </a:lnTo>
                  <a:lnTo>
                    <a:pt x="2779544" y="45804"/>
                  </a:lnTo>
                  <a:lnTo>
                    <a:pt x="2778188" y="41135"/>
                  </a:lnTo>
                  <a:close/>
                </a:path>
                <a:path w="2854325" h="304800">
                  <a:moveTo>
                    <a:pt x="2815755" y="33223"/>
                  </a:moveTo>
                  <a:lnTo>
                    <a:pt x="2778750" y="36305"/>
                  </a:lnTo>
                  <a:lnTo>
                    <a:pt x="2778188" y="41135"/>
                  </a:lnTo>
                  <a:lnTo>
                    <a:pt x="2779544" y="45804"/>
                  </a:lnTo>
                  <a:lnTo>
                    <a:pt x="2816555" y="42710"/>
                  </a:lnTo>
                  <a:lnTo>
                    <a:pt x="2815755" y="33223"/>
                  </a:lnTo>
                  <a:close/>
                </a:path>
                <a:path w="2854325" h="304800">
                  <a:moveTo>
                    <a:pt x="2778750" y="36305"/>
                  </a:moveTo>
                  <a:lnTo>
                    <a:pt x="2777794" y="36385"/>
                  </a:lnTo>
                  <a:lnTo>
                    <a:pt x="2778188" y="41135"/>
                  </a:lnTo>
                  <a:lnTo>
                    <a:pt x="2778750" y="36305"/>
                  </a:lnTo>
                  <a:close/>
                </a:path>
                <a:path w="2854325" h="304800">
                  <a:moveTo>
                    <a:pt x="2812986" y="0"/>
                  </a:moveTo>
                  <a:lnTo>
                    <a:pt x="2798457" y="4218"/>
                  </a:lnTo>
                  <a:lnTo>
                    <a:pt x="2787067" y="13361"/>
                  </a:lnTo>
                  <a:lnTo>
                    <a:pt x="2779937" y="26108"/>
                  </a:lnTo>
                  <a:lnTo>
                    <a:pt x="2778750" y="36305"/>
                  </a:lnTo>
                  <a:lnTo>
                    <a:pt x="2815755" y="33223"/>
                  </a:lnTo>
                  <a:lnTo>
                    <a:pt x="2853664" y="33223"/>
                  </a:lnTo>
                  <a:lnTo>
                    <a:pt x="2849903" y="20268"/>
                  </a:lnTo>
                  <a:lnTo>
                    <a:pt x="2840759" y="8878"/>
                  </a:lnTo>
                  <a:lnTo>
                    <a:pt x="2828013" y="1749"/>
                  </a:lnTo>
                  <a:lnTo>
                    <a:pt x="2812986" y="0"/>
                  </a:lnTo>
                  <a:close/>
                </a:path>
                <a:path w="2854325" h="304800">
                  <a:moveTo>
                    <a:pt x="2749308" y="38760"/>
                  </a:moveTo>
                  <a:lnTo>
                    <a:pt x="2711348" y="41935"/>
                  </a:lnTo>
                  <a:lnTo>
                    <a:pt x="2712135" y="51422"/>
                  </a:lnTo>
                  <a:lnTo>
                    <a:pt x="2750108" y="48260"/>
                  </a:lnTo>
                  <a:lnTo>
                    <a:pt x="2749308" y="38760"/>
                  </a:lnTo>
                  <a:close/>
                </a:path>
                <a:path w="2854325" h="304800">
                  <a:moveTo>
                    <a:pt x="2682875" y="44310"/>
                  </a:moveTo>
                  <a:lnTo>
                    <a:pt x="2644902" y="47472"/>
                  </a:lnTo>
                  <a:lnTo>
                    <a:pt x="2645689" y="56972"/>
                  </a:lnTo>
                  <a:lnTo>
                    <a:pt x="2683662" y="53797"/>
                  </a:lnTo>
                  <a:lnTo>
                    <a:pt x="2682875" y="44310"/>
                  </a:lnTo>
                  <a:close/>
                </a:path>
                <a:path w="2854325" h="304800">
                  <a:moveTo>
                    <a:pt x="2616428" y="49847"/>
                  </a:moveTo>
                  <a:lnTo>
                    <a:pt x="2578455" y="53022"/>
                  </a:lnTo>
                  <a:lnTo>
                    <a:pt x="2579243" y="62509"/>
                  </a:lnTo>
                  <a:lnTo>
                    <a:pt x="2617216" y="59347"/>
                  </a:lnTo>
                  <a:lnTo>
                    <a:pt x="2616428" y="49847"/>
                  </a:lnTo>
                  <a:close/>
                </a:path>
                <a:path w="2854325" h="304800">
                  <a:moveTo>
                    <a:pt x="2549982" y="55397"/>
                  </a:moveTo>
                  <a:lnTo>
                    <a:pt x="2512009" y="58559"/>
                  </a:lnTo>
                  <a:lnTo>
                    <a:pt x="2512809" y="68059"/>
                  </a:lnTo>
                  <a:lnTo>
                    <a:pt x="2550769" y="64884"/>
                  </a:lnTo>
                  <a:lnTo>
                    <a:pt x="2549982" y="55397"/>
                  </a:lnTo>
                  <a:close/>
                </a:path>
                <a:path w="2854325" h="304800">
                  <a:moveTo>
                    <a:pt x="2483535" y="60947"/>
                  </a:moveTo>
                  <a:lnTo>
                    <a:pt x="2445562" y="64109"/>
                  </a:lnTo>
                  <a:lnTo>
                    <a:pt x="2446362" y="73596"/>
                  </a:lnTo>
                  <a:lnTo>
                    <a:pt x="2484323" y="70434"/>
                  </a:lnTo>
                  <a:lnTo>
                    <a:pt x="2483535" y="60947"/>
                  </a:lnTo>
                  <a:close/>
                </a:path>
                <a:path w="2854325" h="304800">
                  <a:moveTo>
                    <a:pt x="2417089" y="66484"/>
                  </a:moveTo>
                  <a:lnTo>
                    <a:pt x="2379129" y="69659"/>
                  </a:lnTo>
                  <a:lnTo>
                    <a:pt x="2379916" y="79146"/>
                  </a:lnTo>
                  <a:lnTo>
                    <a:pt x="2417889" y="75971"/>
                  </a:lnTo>
                  <a:lnTo>
                    <a:pt x="2417089" y="66484"/>
                  </a:lnTo>
                  <a:close/>
                </a:path>
                <a:path w="2854325" h="304800">
                  <a:moveTo>
                    <a:pt x="2350655" y="72034"/>
                  </a:moveTo>
                  <a:lnTo>
                    <a:pt x="2312682" y="75196"/>
                  </a:lnTo>
                  <a:lnTo>
                    <a:pt x="2313470" y="84683"/>
                  </a:lnTo>
                  <a:lnTo>
                    <a:pt x="2351443" y="81521"/>
                  </a:lnTo>
                  <a:lnTo>
                    <a:pt x="2350655" y="72034"/>
                  </a:lnTo>
                  <a:close/>
                </a:path>
                <a:path w="2854325" h="304800">
                  <a:moveTo>
                    <a:pt x="2284209" y="77571"/>
                  </a:moveTo>
                  <a:lnTo>
                    <a:pt x="2246236" y="80746"/>
                  </a:lnTo>
                  <a:lnTo>
                    <a:pt x="2247023" y="90233"/>
                  </a:lnTo>
                  <a:lnTo>
                    <a:pt x="2284996" y="87071"/>
                  </a:lnTo>
                  <a:lnTo>
                    <a:pt x="2284209" y="77571"/>
                  </a:lnTo>
                  <a:close/>
                </a:path>
                <a:path w="2854325" h="304800">
                  <a:moveTo>
                    <a:pt x="2217762" y="83121"/>
                  </a:moveTo>
                  <a:lnTo>
                    <a:pt x="2179789" y="86283"/>
                  </a:lnTo>
                  <a:lnTo>
                    <a:pt x="2180590" y="95783"/>
                  </a:lnTo>
                  <a:lnTo>
                    <a:pt x="2218550" y="92608"/>
                  </a:lnTo>
                  <a:lnTo>
                    <a:pt x="2217762" y="83121"/>
                  </a:lnTo>
                  <a:close/>
                </a:path>
                <a:path w="2854325" h="304800">
                  <a:moveTo>
                    <a:pt x="2151316" y="88658"/>
                  </a:moveTo>
                  <a:lnTo>
                    <a:pt x="2113343" y="91833"/>
                  </a:lnTo>
                  <a:lnTo>
                    <a:pt x="2114143" y="101320"/>
                  </a:lnTo>
                  <a:lnTo>
                    <a:pt x="2152103" y="98158"/>
                  </a:lnTo>
                  <a:lnTo>
                    <a:pt x="2151316" y="88658"/>
                  </a:lnTo>
                  <a:close/>
                </a:path>
                <a:path w="2854325" h="304800">
                  <a:moveTo>
                    <a:pt x="2084870" y="94208"/>
                  </a:moveTo>
                  <a:lnTo>
                    <a:pt x="2046909" y="97370"/>
                  </a:lnTo>
                  <a:lnTo>
                    <a:pt x="2047697" y="106870"/>
                  </a:lnTo>
                  <a:lnTo>
                    <a:pt x="2085670" y="103695"/>
                  </a:lnTo>
                  <a:lnTo>
                    <a:pt x="2084870" y="94208"/>
                  </a:lnTo>
                  <a:close/>
                </a:path>
                <a:path w="2854325" h="304800">
                  <a:moveTo>
                    <a:pt x="2018423" y="99745"/>
                  </a:moveTo>
                  <a:lnTo>
                    <a:pt x="1980463" y="102920"/>
                  </a:lnTo>
                  <a:lnTo>
                    <a:pt x="1981250" y="112407"/>
                  </a:lnTo>
                  <a:lnTo>
                    <a:pt x="2019223" y="109245"/>
                  </a:lnTo>
                  <a:lnTo>
                    <a:pt x="2018423" y="99745"/>
                  </a:lnTo>
                  <a:close/>
                </a:path>
                <a:path w="2854325" h="304800">
                  <a:moveTo>
                    <a:pt x="1951989" y="105295"/>
                  </a:moveTo>
                  <a:lnTo>
                    <a:pt x="1914016" y="108458"/>
                  </a:lnTo>
                  <a:lnTo>
                    <a:pt x="1914804" y="117957"/>
                  </a:lnTo>
                  <a:lnTo>
                    <a:pt x="1952777" y="114782"/>
                  </a:lnTo>
                  <a:lnTo>
                    <a:pt x="1951989" y="105295"/>
                  </a:lnTo>
                  <a:close/>
                </a:path>
                <a:path w="2854325" h="304800">
                  <a:moveTo>
                    <a:pt x="1885543" y="110832"/>
                  </a:moveTo>
                  <a:lnTo>
                    <a:pt x="1847570" y="114007"/>
                  </a:lnTo>
                  <a:lnTo>
                    <a:pt x="1848358" y="123494"/>
                  </a:lnTo>
                  <a:lnTo>
                    <a:pt x="1886330" y="120332"/>
                  </a:lnTo>
                  <a:lnTo>
                    <a:pt x="1885543" y="110832"/>
                  </a:lnTo>
                  <a:close/>
                </a:path>
                <a:path w="2854325" h="304800">
                  <a:moveTo>
                    <a:pt x="1819097" y="116382"/>
                  </a:moveTo>
                  <a:lnTo>
                    <a:pt x="1781124" y="119545"/>
                  </a:lnTo>
                  <a:lnTo>
                    <a:pt x="1781924" y="129044"/>
                  </a:lnTo>
                  <a:lnTo>
                    <a:pt x="1819884" y="125869"/>
                  </a:lnTo>
                  <a:lnTo>
                    <a:pt x="1819097" y="116382"/>
                  </a:lnTo>
                  <a:close/>
                </a:path>
                <a:path w="2854325" h="304800">
                  <a:moveTo>
                    <a:pt x="1752650" y="121920"/>
                  </a:moveTo>
                  <a:lnTo>
                    <a:pt x="1714677" y="125095"/>
                  </a:lnTo>
                  <a:lnTo>
                    <a:pt x="1715477" y="134581"/>
                  </a:lnTo>
                  <a:lnTo>
                    <a:pt x="1753438" y="131419"/>
                  </a:lnTo>
                  <a:lnTo>
                    <a:pt x="1752650" y="121920"/>
                  </a:lnTo>
                  <a:close/>
                </a:path>
                <a:path w="2854325" h="304800">
                  <a:moveTo>
                    <a:pt x="1686204" y="127469"/>
                  </a:moveTo>
                  <a:lnTo>
                    <a:pt x="1648244" y="130632"/>
                  </a:lnTo>
                  <a:lnTo>
                    <a:pt x="1649031" y="140131"/>
                  </a:lnTo>
                  <a:lnTo>
                    <a:pt x="1687004" y="136956"/>
                  </a:lnTo>
                  <a:lnTo>
                    <a:pt x="1686204" y="127469"/>
                  </a:lnTo>
                  <a:close/>
                </a:path>
                <a:path w="2854325" h="304800">
                  <a:moveTo>
                    <a:pt x="1619758" y="133007"/>
                  </a:moveTo>
                  <a:lnTo>
                    <a:pt x="1581797" y="136182"/>
                  </a:lnTo>
                  <a:lnTo>
                    <a:pt x="1582585" y="145669"/>
                  </a:lnTo>
                  <a:lnTo>
                    <a:pt x="1620558" y="142506"/>
                  </a:lnTo>
                  <a:lnTo>
                    <a:pt x="1619758" y="133007"/>
                  </a:lnTo>
                  <a:close/>
                </a:path>
                <a:path w="2854325" h="304800">
                  <a:moveTo>
                    <a:pt x="1553324" y="138557"/>
                  </a:moveTo>
                  <a:lnTo>
                    <a:pt x="1515351" y="141719"/>
                  </a:lnTo>
                  <a:lnTo>
                    <a:pt x="1516138" y="151218"/>
                  </a:lnTo>
                  <a:lnTo>
                    <a:pt x="1554111" y="148043"/>
                  </a:lnTo>
                  <a:lnTo>
                    <a:pt x="1553324" y="138557"/>
                  </a:lnTo>
                  <a:close/>
                </a:path>
                <a:path w="2854325" h="304800">
                  <a:moveTo>
                    <a:pt x="1486877" y="144106"/>
                  </a:moveTo>
                  <a:lnTo>
                    <a:pt x="1448904" y="147269"/>
                  </a:lnTo>
                  <a:lnTo>
                    <a:pt x="1449704" y="156756"/>
                  </a:lnTo>
                  <a:lnTo>
                    <a:pt x="1487665" y="153593"/>
                  </a:lnTo>
                  <a:lnTo>
                    <a:pt x="1486877" y="144106"/>
                  </a:lnTo>
                  <a:close/>
                </a:path>
                <a:path w="2854325" h="304800">
                  <a:moveTo>
                    <a:pt x="1420431" y="149644"/>
                  </a:moveTo>
                  <a:lnTo>
                    <a:pt x="1382458" y="152819"/>
                  </a:lnTo>
                  <a:lnTo>
                    <a:pt x="1383258" y="162306"/>
                  </a:lnTo>
                  <a:lnTo>
                    <a:pt x="1421218" y="159131"/>
                  </a:lnTo>
                  <a:lnTo>
                    <a:pt x="1420431" y="149644"/>
                  </a:lnTo>
                  <a:close/>
                </a:path>
                <a:path w="2854325" h="304800">
                  <a:moveTo>
                    <a:pt x="1353985" y="155194"/>
                  </a:moveTo>
                  <a:lnTo>
                    <a:pt x="1316024" y="158356"/>
                  </a:lnTo>
                  <a:lnTo>
                    <a:pt x="1316812" y="167843"/>
                  </a:lnTo>
                  <a:lnTo>
                    <a:pt x="1354785" y="164680"/>
                  </a:lnTo>
                  <a:lnTo>
                    <a:pt x="1353985" y="155194"/>
                  </a:lnTo>
                  <a:close/>
                </a:path>
                <a:path w="2854325" h="304800">
                  <a:moveTo>
                    <a:pt x="1287538" y="160731"/>
                  </a:moveTo>
                  <a:lnTo>
                    <a:pt x="1249578" y="163906"/>
                  </a:lnTo>
                  <a:lnTo>
                    <a:pt x="1250365" y="173393"/>
                  </a:lnTo>
                  <a:lnTo>
                    <a:pt x="1288338" y="170230"/>
                  </a:lnTo>
                  <a:lnTo>
                    <a:pt x="1287538" y="160731"/>
                  </a:lnTo>
                  <a:close/>
                </a:path>
                <a:path w="2854325" h="304800">
                  <a:moveTo>
                    <a:pt x="1221104" y="166281"/>
                  </a:moveTo>
                  <a:lnTo>
                    <a:pt x="1183132" y="169443"/>
                  </a:lnTo>
                  <a:lnTo>
                    <a:pt x="1183919" y="178943"/>
                  </a:lnTo>
                  <a:lnTo>
                    <a:pt x="1221892" y="175768"/>
                  </a:lnTo>
                  <a:lnTo>
                    <a:pt x="1221104" y="166281"/>
                  </a:lnTo>
                  <a:close/>
                </a:path>
                <a:path w="2854325" h="304800">
                  <a:moveTo>
                    <a:pt x="1154658" y="171818"/>
                  </a:moveTo>
                  <a:lnTo>
                    <a:pt x="1116685" y="174993"/>
                  </a:lnTo>
                  <a:lnTo>
                    <a:pt x="1117473" y="184480"/>
                  </a:lnTo>
                  <a:lnTo>
                    <a:pt x="1155446" y="181317"/>
                  </a:lnTo>
                  <a:lnTo>
                    <a:pt x="1154658" y="171818"/>
                  </a:lnTo>
                  <a:close/>
                </a:path>
                <a:path w="2854325" h="304800">
                  <a:moveTo>
                    <a:pt x="1088212" y="177368"/>
                  </a:moveTo>
                  <a:lnTo>
                    <a:pt x="1050239" y="180530"/>
                  </a:lnTo>
                  <a:lnTo>
                    <a:pt x="1051039" y="190030"/>
                  </a:lnTo>
                  <a:lnTo>
                    <a:pt x="1088999" y="186855"/>
                  </a:lnTo>
                  <a:lnTo>
                    <a:pt x="1088212" y="177368"/>
                  </a:lnTo>
                  <a:close/>
                </a:path>
                <a:path w="2854325" h="304800">
                  <a:moveTo>
                    <a:pt x="1021765" y="182905"/>
                  </a:moveTo>
                  <a:lnTo>
                    <a:pt x="983792" y="186080"/>
                  </a:lnTo>
                  <a:lnTo>
                    <a:pt x="984592" y="195567"/>
                  </a:lnTo>
                  <a:lnTo>
                    <a:pt x="1022553" y="192405"/>
                  </a:lnTo>
                  <a:lnTo>
                    <a:pt x="1021765" y="182905"/>
                  </a:lnTo>
                  <a:close/>
                </a:path>
                <a:path w="2854325" h="304800">
                  <a:moveTo>
                    <a:pt x="955319" y="188455"/>
                  </a:moveTo>
                  <a:lnTo>
                    <a:pt x="917359" y="191617"/>
                  </a:lnTo>
                  <a:lnTo>
                    <a:pt x="918146" y="201117"/>
                  </a:lnTo>
                  <a:lnTo>
                    <a:pt x="956119" y="197942"/>
                  </a:lnTo>
                  <a:lnTo>
                    <a:pt x="955319" y="188455"/>
                  </a:lnTo>
                  <a:close/>
                </a:path>
                <a:path w="2854325" h="304800">
                  <a:moveTo>
                    <a:pt x="888873" y="193992"/>
                  </a:moveTo>
                  <a:lnTo>
                    <a:pt x="850912" y="197167"/>
                  </a:lnTo>
                  <a:lnTo>
                    <a:pt x="851700" y="206654"/>
                  </a:lnTo>
                  <a:lnTo>
                    <a:pt x="889673" y="203492"/>
                  </a:lnTo>
                  <a:lnTo>
                    <a:pt x="888873" y="193992"/>
                  </a:lnTo>
                  <a:close/>
                </a:path>
                <a:path w="2854325" h="304800">
                  <a:moveTo>
                    <a:pt x="822439" y="199542"/>
                  </a:moveTo>
                  <a:lnTo>
                    <a:pt x="784466" y="202704"/>
                  </a:lnTo>
                  <a:lnTo>
                    <a:pt x="785253" y="212204"/>
                  </a:lnTo>
                  <a:lnTo>
                    <a:pt x="823226" y="209029"/>
                  </a:lnTo>
                  <a:lnTo>
                    <a:pt x="822439" y="199542"/>
                  </a:lnTo>
                  <a:close/>
                </a:path>
                <a:path w="2854325" h="304800">
                  <a:moveTo>
                    <a:pt x="755992" y="205079"/>
                  </a:moveTo>
                  <a:lnTo>
                    <a:pt x="718019" y="208254"/>
                  </a:lnTo>
                  <a:lnTo>
                    <a:pt x="718820" y="217741"/>
                  </a:lnTo>
                  <a:lnTo>
                    <a:pt x="756780" y="214579"/>
                  </a:lnTo>
                  <a:lnTo>
                    <a:pt x="755992" y="205079"/>
                  </a:lnTo>
                  <a:close/>
                </a:path>
                <a:path w="2854325" h="304800">
                  <a:moveTo>
                    <a:pt x="689546" y="210629"/>
                  </a:moveTo>
                  <a:lnTo>
                    <a:pt x="651573" y="213791"/>
                  </a:lnTo>
                  <a:lnTo>
                    <a:pt x="652373" y="223291"/>
                  </a:lnTo>
                  <a:lnTo>
                    <a:pt x="690333" y="220116"/>
                  </a:lnTo>
                  <a:lnTo>
                    <a:pt x="689546" y="210629"/>
                  </a:lnTo>
                  <a:close/>
                </a:path>
                <a:path w="2854325" h="304800">
                  <a:moveTo>
                    <a:pt x="623100" y="216166"/>
                  </a:moveTo>
                  <a:lnTo>
                    <a:pt x="585139" y="219341"/>
                  </a:lnTo>
                  <a:lnTo>
                    <a:pt x="585927" y="228828"/>
                  </a:lnTo>
                  <a:lnTo>
                    <a:pt x="623900" y="225666"/>
                  </a:lnTo>
                  <a:lnTo>
                    <a:pt x="623100" y="216166"/>
                  </a:lnTo>
                  <a:close/>
                </a:path>
                <a:path w="2854325" h="304800">
                  <a:moveTo>
                    <a:pt x="556653" y="221716"/>
                  </a:moveTo>
                  <a:lnTo>
                    <a:pt x="518693" y="224878"/>
                  </a:lnTo>
                  <a:lnTo>
                    <a:pt x="519480" y="234378"/>
                  </a:lnTo>
                  <a:lnTo>
                    <a:pt x="557453" y="231203"/>
                  </a:lnTo>
                  <a:lnTo>
                    <a:pt x="556653" y="221716"/>
                  </a:lnTo>
                  <a:close/>
                </a:path>
                <a:path w="2854325" h="304800">
                  <a:moveTo>
                    <a:pt x="490220" y="227266"/>
                  </a:moveTo>
                  <a:lnTo>
                    <a:pt x="452247" y="230428"/>
                  </a:lnTo>
                  <a:lnTo>
                    <a:pt x="453034" y="239915"/>
                  </a:lnTo>
                  <a:lnTo>
                    <a:pt x="491007" y="236753"/>
                  </a:lnTo>
                  <a:lnTo>
                    <a:pt x="490220" y="227266"/>
                  </a:lnTo>
                  <a:close/>
                </a:path>
                <a:path w="2854325" h="304800">
                  <a:moveTo>
                    <a:pt x="423773" y="232803"/>
                  </a:moveTo>
                  <a:lnTo>
                    <a:pt x="385800" y="235978"/>
                  </a:lnTo>
                  <a:lnTo>
                    <a:pt x="386588" y="245465"/>
                  </a:lnTo>
                  <a:lnTo>
                    <a:pt x="424561" y="242290"/>
                  </a:lnTo>
                  <a:lnTo>
                    <a:pt x="423773" y="232803"/>
                  </a:lnTo>
                  <a:close/>
                </a:path>
                <a:path w="2854325" h="304800">
                  <a:moveTo>
                    <a:pt x="357327" y="238353"/>
                  </a:moveTo>
                  <a:lnTo>
                    <a:pt x="319354" y="241515"/>
                  </a:lnTo>
                  <a:lnTo>
                    <a:pt x="320154" y="251002"/>
                  </a:lnTo>
                  <a:lnTo>
                    <a:pt x="358114" y="247840"/>
                  </a:lnTo>
                  <a:lnTo>
                    <a:pt x="357327" y="238353"/>
                  </a:lnTo>
                  <a:close/>
                </a:path>
                <a:path w="2854325" h="304800">
                  <a:moveTo>
                    <a:pt x="290880" y="243890"/>
                  </a:moveTo>
                  <a:lnTo>
                    <a:pt x="252920" y="247065"/>
                  </a:lnTo>
                  <a:lnTo>
                    <a:pt x="253707" y="256552"/>
                  </a:lnTo>
                  <a:lnTo>
                    <a:pt x="291668" y="253390"/>
                  </a:lnTo>
                  <a:lnTo>
                    <a:pt x="290880" y="243890"/>
                  </a:lnTo>
                  <a:close/>
                </a:path>
                <a:path w="2854325" h="304800">
                  <a:moveTo>
                    <a:pt x="224434" y="249440"/>
                  </a:moveTo>
                  <a:lnTo>
                    <a:pt x="186474" y="252603"/>
                  </a:lnTo>
                  <a:lnTo>
                    <a:pt x="187261" y="262102"/>
                  </a:lnTo>
                  <a:lnTo>
                    <a:pt x="225234" y="258927"/>
                  </a:lnTo>
                  <a:lnTo>
                    <a:pt x="224434" y="249440"/>
                  </a:lnTo>
                  <a:close/>
                </a:path>
                <a:path w="2854325" h="304800">
                  <a:moveTo>
                    <a:pt x="157987" y="254977"/>
                  </a:moveTo>
                  <a:lnTo>
                    <a:pt x="120027" y="258152"/>
                  </a:lnTo>
                  <a:lnTo>
                    <a:pt x="120815" y="267639"/>
                  </a:lnTo>
                  <a:lnTo>
                    <a:pt x="158788" y="264477"/>
                  </a:lnTo>
                  <a:lnTo>
                    <a:pt x="157987" y="254977"/>
                  </a:lnTo>
                  <a:close/>
                </a:path>
                <a:path w="2854325" h="304800">
                  <a:moveTo>
                    <a:pt x="72771" y="228638"/>
                  </a:moveTo>
                  <a:lnTo>
                    <a:pt x="0" y="272948"/>
                  </a:lnTo>
                  <a:lnTo>
                    <a:pt x="79108" y="304571"/>
                  </a:lnTo>
                  <a:lnTo>
                    <a:pt x="76423" y="272402"/>
                  </a:lnTo>
                  <a:lnTo>
                    <a:pt x="63677" y="272402"/>
                  </a:lnTo>
                  <a:lnTo>
                    <a:pt x="62890" y="262915"/>
                  </a:lnTo>
                  <a:lnTo>
                    <a:pt x="75543" y="261861"/>
                  </a:lnTo>
                  <a:lnTo>
                    <a:pt x="72771" y="228638"/>
                  </a:lnTo>
                  <a:close/>
                </a:path>
                <a:path w="2854325" h="304800">
                  <a:moveTo>
                    <a:pt x="75543" y="261861"/>
                  </a:moveTo>
                  <a:lnTo>
                    <a:pt x="62890" y="262915"/>
                  </a:lnTo>
                  <a:lnTo>
                    <a:pt x="63677" y="272402"/>
                  </a:lnTo>
                  <a:lnTo>
                    <a:pt x="76335" y="271347"/>
                  </a:lnTo>
                  <a:lnTo>
                    <a:pt x="75543" y="261861"/>
                  </a:lnTo>
                  <a:close/>
                </a:path>
                <a:path w="2854325" h="304800">
                  <a:moveTo>
                    <a:pt x="76335" y="271347"/>
                  </a:moveTo>
                  <a:lnTo>
                    <a:pt x="63677" y="272402"/>
                  </a:lnTo>
                  <a:lnTo>
                    <a:pt x="76423" y="272402"/>
                  </a:lnTo>
                  <a:lnTo>
                    <a:pt x="76335" y="271347"/>
                  </a:lnTo>
                  <a:close/>
                </a:path>
                <a:path w="2854325" h="304800">
                  <a:moveTo>
                    <a:pt x="91554" y="260527"/>
                  </a:moveTo>
                  <a:lnTo>
                    <a:pt x="75543" y="261861"/>
                  </a:lnTo>
                  <a:lnTo>
                    <a:pt x="76335" y="271347"/>
                  </a:lnTo>
                  <a:lnTo>
                    <a:pt x="92341" y="270014"/>
                  </a:lnTo>
                  <a:lnTo>
                    <a:pt x="91554" y="260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35425" y="4216946"/>
              <a:ext cx="2978150" cy="62865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156075" y="4292422"/>
              <a:ext cx="2816225" cy="488950"/>
            </a:xfrm>
            <a:custGeom>
              <a:avLst/>
              <a:gdLst/>
              <a:ahLst/>
              <a:cxnLst/>
              <a:rect l="l" t="t" r="r" b="b"/>
              <a:pathLst>
                <a:path w="2816225" h="488950">
                  <a:moveTo>
                    <a:pt x="2783814" y="413613"/>
                  </a:moveTo>
                  <a:lnTo>
                    <a:pt x="2768702" y="414333"/>
                  </a:lnTo>
                  <a:lnTo>
                    <a:pt x="2755498" y="420573"/>
                  </a:lnTo>
                  <a:lnTo>
                    <a:pt x="2745597" y="431308"/>
                  </a:lnTo>
                  <a:lnTo>
                    <a:pt x="2742065" y="440949"/>
                  </a:lnTo>
                  <a:lnTo>
                    <a:pt x="2778772" y="446570"/>
                  </a:lnTo>
                  <a:lnTo>
                    <a:pt x="2777337" y="455993"/>
                  </a:lnTo>
                  <a:lnTo>
                    <a:pt x="2740888" y="455993"/>
                  </a:lnTo>
                  <a:lnTo>
                    <a:pt x="2741107" y="460630"/>
                  </a:lnTo>
                  <a:lnTo>
                    <a:pt x="2747348" y="473837"/>
                  </a:lnTo>
                  <a:lnTo>
                    <a:pt x="2758086" y="483738"/>
                  </a:lnTo>
                  <a:lnTo>
                    <a:pt x="2772295" y="488937"/>
                  </a:lnTo>
                  <a:lnTo>
                    <a:pt x="2787402" y="488222"/>
                  </a:lnTo>
                  <a:lnTo>
                    <a:pt x="2800607" y="481984"/>
                  </a:lnTo>
                  <a:lnTo>
                    <a:pt x="2810511" y="471249"/>
                  </a:lnTo>
                  <a:lnTo>
                    <a:pt x="2815717" y="457047"/>
                  </a:lnTo>
                  <a:lnTo>
                    <a:pt x="2815667" y="455993"/>
                  </a:lnTo>
                  <a:lnTo>
                    <a:pt x="2777337" y="455993"/>
                  </a:lnTo>
                  <a:lnTo>
                    <a:pt x="2740622" y="450373"/>
                  </a:lnTo>
                  <a:lnTo>
                    <a:pt x="2815401" y="450373"/>
                  </a:lnTo>
                  <a:lnTo>
                    <a:pt x="2815002" y="441933"/>
                  </a:lnTo>
                  <a:lnTo>
                    <a:pt x="2808762" y="428725"/>
                  </a:lnTo>
                  <a:lnTo>
                    <a:pt x="2798023" y="418819"/>
                  </a:lnTo>
                  <a:lnTo>
                    <a:pt x="2783814" y="413613"/>
                  </a:lnTo>
                  <a:close/>
                </a:path>
                <a:path w="2816225" h="488950">
                  <a:moveTo>
                    <a:pt x="2742065" y="440949"/>
                  </a:moveTo>
                  <a:lnTo>
                    <a:pt x="2740393" y="445516"/>
                  </a:lnTo>
                  <a:lnTo>
                    <a:pt x="2740622" y="450373"/>
                  </a:lnTo>
                  <a:lnTo>
                    <a:pt x="2777337" y="455993"/>
                  </a:lnTo>
                  <a:lnTo>
                    <a:pt x="2778772" y="446570"/>
                  </a:lnTo>
                  <a:lnTo>
                    <a:pt x="2742065" y="440949"/>
                  </a:lnTo>
                  <a:close/>
                </a:path>
                <a:path w="2816225" h="488950">
                  <a:moveTo>
                    <a:pt x="2740393" y="445516"/>
                  </a:moveTo>
                  <a:lnTo>
                    <a:pt x="2739669" y="450227"/>
                  </a:lnTo>
                  <a:lnTo>
                    <a:pt x="2740622" y="450373"/>
                  </a:lnTo>
                  <a:lnTo>
                    <a:pt x="2740393" y="445516"/>
                  </a:lnTo>
                  <a:close/>
                </a:path>
                <a:path w="2816225" h="488950">
                  <a:moveTo>
                    <a:pt x="2741117" y="440804"/>
                  </a:moveTo>
                  <a:lnTo>
                    <a:pt x="2740393" y="445516"/>
                  </a:lnTo>
                  <a:lnTo>
                    <a:pt x="2742065" y="440949"/>
                  </a:lnTo>
                  <a:lnTo>
                    <a:pt x="2741117" y="440804"/>
                  </a:lnTo>
                  <a:close/>
                </a:path>
                <a:path w="2816225" h="488950">
                  <a:moveTo>
                    <a:pt x="2675204" y="430720"/>
                  </a:moveTo>
                  <a:lnTo>
                    <a:pt x="2673769" y="440131"/>
                  </a:lnTo>
                  <a:lnTo>
                    <a:pt x="2711424" y="445897"/>
                  </a:lnTo>
                  <a:lnTo>
                    <a:pt x="2712872" y="436486"/>
                  </a:lnTo>
                  <a:lnTo>
                    <a:pt x="2675204" y="430720"/>
                  </a:lnTo>
                  <a:close/>
                </a:path>
                <a:path w="2816225" h="488950">
                  <a:moveTo>
                    <a:pt x="2609291" y="420636"/>
                  </a:moveTo>
                  <a:lnTo>
                    <a:pt x="2607856" y="430047"/>
                  </a:lnTo>
                  <a:lnTo>
                    <a:pt x="2645511" y="435813"/>
                  </a:lnTo>
                  <a:lnTo>
                    <a:pt x="2646959" y="426402"/>
                  </a:lnTo>
                  <a:lnTo>
                    <a:pt x="2609291" y="420636"/>
                  </a:lnTo>
                  <a:close/>
                </a:path>
                <a:path w="2816225" h="488950">
                  <a:moveTo>
                    <a:pt x="2543390" y="410552"/>
                  </a:moveTo>
                  <a:lnTo>
                    <a:pt x="2541955" y="419963"/>
                  </a:lnTo>
                  <a:lnTo>
                    <a:pt x="2579611" y="425729"/>
                  </a:lnTo>
                  <a:lnTo>
                    <a:pt x="2581046" y="416318"/>
                  </a:lnTo>
                  <a:lnTo>
                    <a:pt x="2543390" y="410552"/>
                  </a:lnTo>
                  <a:close/>
                </a:path>
                <a:path w="2816225" h="488950">
                  <a:moveTo>
                    <a:pt x="2477477" y="400456"/>
                  </a:moveTo>
                  <a:lnTo>
                    <a:pt x="2476042" y="409879"/>
                  </a:lnTo>
                  <a:lnTo>
                    <a:pt x="2513698" y="415645"/>
                  </a:lnTo>
                  <a:lnTo>
                    <a:pt x="2515146" y="406222"/>
                  </a:lnTo>
                  <a:lnTo>
                    <a:pt x="2477477" y="400456"/>
                  </a:lnTo>
                  <a:close/>
                </a:path>
                <a:path w="2816225" h="488950">
                  <a:moveTo>
                    <a:pt x="2411577" y="390372"/>
                  </a:moveTo>
                  <a:lnTo>
                    <a:pt x="2410129" y="399796"/>
                  </a:lnTo>
                  <a:lnTo>
                    <a:pt x="2447798" y="405561"/>
                  </a:lnTo>
                  <a:lnTo>
                    <a:pt x="2449233" y="396138"/>
                  </a:lnTo>
                  <a:lnTo>
                    <a:pt x="2411577" y="390372"/>
                  </a:lnTo>
                  <a:close/>
                </a:path>
                <a:path w="2816225" h="488950">
                  <a:moveTo>
                    <a:pt x="2345664" y="380288"/>
                  </a:moveTo>
                  <a:lnTo>
                    <a:pt x="2344229" y="389699"/>
                  </a:lnTo>
                  <a:lnTo>
                    <a:pt x="2381884" y="395465"/>
                  </a:lnTo>
                  <a:lnTo>
                    <a:pt x="2383332" y="386054"/>
                  </a:lnTo>
                  <a:lnTo>
                    <a:pt x="2345664" y="380288"/>
                  </a:lnTo>
                  <a:close/>
                </a:path>
                <a:path w="2816225" h="488950">
                  <a:moveTo>
                    <a:pt x="2279764" y="370205"/>
                  </a:moveTo>
                  <a:lnTo>
                    <a:pt x="2278316" y="379615"/>
                  </a:lnTo>
                  <a:lnTo>
                    <a:pt x="2315984" y="385381"/>
                  </a:lnTo>
                  <a:lnTo>
                    <a:pt x="2317419" y="375970"/>
                  </a:lnTo>
                  <a:lnTo>
                    <a:pt x="2279764" y="370205"/>
                  </a:lnTo>
                  <a:close/>
                </a:path>
                <a:path w="2816225" h="488950">
                  <a:moveTo>
                    <a:pt x="2213851" y="360121"/>
                  </a:moveTo>
                  <a:lnTo>
                    <a:pt x="2212416" y="369531"/>
                  </a:lnTo>
                  <a:lnTo>
                    <a:pt x="2250071" y="375297"/>
                  </a:lnTo>
                  <a:lnTo>
                    <a:pt x="2251519" y="365887"/>
                  </a:lnTo>
                  <a:lnTo>
                    <a:pt x="2213851" y="360121"/>
                  </a:lnTo>
                  <a:close/>
                </a:path>
                <a:path w="2816225" h="488950">
                  <a:moveTo>
                    <a:pt x="2147938" y="350024"/>
                  </a:moveTo>
                  <a:lnTo>
                    <a:pt x="2146503" y="359448"/>
                  </a:lnTo>
                  <a:lnTo>
                    <a:pt x="2184158" y="365213"/>
                  </a:lnTo>
                  <a:lnTo>
                    <a:pt x="2185606" y="355790"/>
                  </a:lnTo>
                  <a:lnTo>
                    <a:pt x="2147938" y="350024"/>
                  </a:lnTo>
                  <a:close/>
                </a:path>
                <a:path w="2816225" h="488950">
                  <a:moveTo>
                    <a:pt x="2082038" y="339940"/>
                  </a:moveTo>
                  <a:lnTo>
                    <a:pt x="2080590" y="349364"/>
                  </a:lnTo>
                  <a:lnTo>
                    <a:pt x="2118258" y="355117"/>
                  </a:lnTo>
                  <a:lnTo>
                    <a:pt x="2119693" y="345706"/>
                  </a:lnTo>
                  <a:lnTo>
                    <a:pt x="2082038" y="339940"/>
                  </a:lnTo>
                  <a:close/>
                </a:path>
                <a:path w="2816225" h="488950">
                  <a:moveTo>
                    <a:pt x="2016125" y="329857"/>
                  </a:moveTo>
                  <a:lnTo>
                    <a:pt x="2014689" y="339280"/>
                  </a:lnTo>
                  <a:lnTo>
                    <a:pt x="2052345" y="345033"/>
                  </a:lnTo>
                  <a:lnTo>
                    <a:pt x="2053793" y="335622"/>
                  </a:lnTo>
                  <a:lnTo>
                    <a:pt x="2016125" y="329857"/>
                  </a:lnTo>
                  <a:close/>
                </a:path>
                <a:path w="2816225" h="488950">
                  <a:moveTo>
                    <a:pt x="1950224" y="319773"/>
                  </a:moveTo>
                  <a:lnTo>
                    <a:pt x="1948776" y="329184"/>
                  </a:lnTo>
                  <a:lnTo>
                    <a:pt x="1986445" y="334949"/>
                  </a:lnTo>
                  <a:lnTo>
                    <a:pt x="1987880" y="325539"/>
                  </a:lnTo>
                  <a:lnTo>
                    <a:pt x="1950224" y="319773"/>
                  </a:lnTo>
                  <a:close/>
                </a:path>
                <a:path w="2816225" h="488950">
                  <a:moveTo>
                    <a:pt x="1884311" y="309689"/>
                  </a:moveTo>
                  <a:lnTo>
                    <a:pt x="1882876" y="319100"/>
                  </a:lnTo>
                  <a:lnTo>
                    <a:pt x="1920532" y="324866"/>
                  </a:lnTo>
                  <a:lnTo>
                    <a:pt x="1921979" y="315455"/>
                  </a:lnTo>
                  <a:lnTo>
                    <a:pt x="1884311" y="309689"/>
                  </a:lnTo>
                  <a:close/>
                </a:path>
                <a:path w="2816225" h="488950">
                  <a:moveTo>
                    <a:pt x="1818411" y="299605"/>
                  </a:moveTo>
                  <a:lnTo>
                    <a:pt x="1816963" y="309016"/>
                  </a:lnTo>
                  <a:lnTo>
                    <a:pt x="1854631" y="314782"/>
                  </a:lnTo>
                  <a:lnTo>
                    <a:pt x="1856066" y="305358"/>
                  </a:lnTo>
                  <a:lnTo>
                    <a:pt x="1818411" y="299605"/>
                  </a:lnTo>
                  <a:close/>
                </a:path>
                <a:path w="2816225" h="488950">
                  <a:moveTo>
                    <a:pt x="1752498" y="289509"/>
                  </a:moveTo>
                  <a:lnTo>
                    <a:pt x="1751050" y="298932"/>
                  </a:lnTo>
                  <a:lnTo>
                    <a:pt x="1788718" y="304685"/>
                  </a:lnTo>
                  <a:lnTo>
                    <a:pt x="1790166" y="295275"/>
                  </a:lnTo>
                  <a:lnTo>
                    <a:pt x="1752498" y="289509"/>
                  </a:lnTo>
                  <a:close/>
                </a:path>
                <a:path w="2816225" h="488950">
                  <a:moveTo>
                    <a:pt x="1686585" y="279425"/>
                  </a:moveTo>
                  <a:lnTo>
                    <a:pt x="1685150" y="288836"/>
                  </a:lnTo>
                  <a:lnTo>
                    <a:pt x="1722805" y="294601"/>
                  </a:lnTo>
                  <a:lnTo>
                    <a:pt x="1724253" y="285191"/>
                  </a:lnTo>
                  <a:lnTo>
                    <a:pt x="1686585" y="279425"/>
                  </a:lnTo>
                  <a:close/>
                </a:path>
                <a:path w="2816225" h="488950">
                  <a:moveTo>
                    <a:pt x="1620685" y="269341"/>
                  </a:moveTo>
                  <a:lnTo>
                    <a:pt x="1619237" y="278752"/>
                  </a:lnTo>
                  <a:lnTo>
                    <a:pt x="1656905" y="284518"/>
                  </a:lnTo>
                  <a:lnTo>
                    <a:pt x="1658340" y="275107"/>
                  </a:lnTo>
                  <a:lnTo>
                    <a:pt x="1620685" y="269341"/>
                  </a:lnTo>
                  <a:close/>
                </a:path>
                <a:path w="2816225" h="488950">
                  <a:moveTo>
                    <a:pt x="1554772" y="259257"/>
                  </a:moveTo>
                  <a:lnTo>
                    <a:pt x="1553337" y="268668"/>
                  </a:lnTo>
                  <a:lnTo>
                    <a:pt x="1590992" y="274434"/>
                  </a:lnTo>
                  <a:lnTo>
                    <a:pt x="1592440" y="265023"/>
                  </a:lnTo>
                  <a:lnTo>
                    <a:pt x="1554772" y="259257"/>
                  </a:lnTo>
                  <a:close/>
                </a:path>
                <a:path w="2816225" h="488950">
                  <a:moveTo>
                    <a:pt x="1488871" y="249161"/>
                  </a:moveTo>
                  <a:lnTo>
                    <a:pt x="1487424" y="258584"/>
                  </a:lnTo>
                  <a:lnTo>
                    <a:pt x="1525092" y="264350"/>
                  </a:lnTo>
                  <a:lnTo>
                    <a:pt x="1526527" y="254927"/>
                  </a:lnTo>
                  <a:lnTo>
                    <a:pt x="1488871" y="249161"/>
                  </a:lnTo>
                  <a:close/>
                </a:path>
                <a:path w="2816225" h="488950">
                  <a:moveTo>
                    <a:pt x="1422958" y="239077"/>
                  </a:moveTo>
                  <a:lnTo>
                    <a:pt x="1421523" y="248500"/>
                  </a:lnTo>
                  <a:lnTo>
                    <a:pt x="1459179" y="254254"/>
                  </a:lnTo>
                  <a:lnTo>
                    <a:pt x="1460627" y="244843"/>
                  </a:lnTo>
                  <a:lnTo>
                    <a:pt x="1422958" y="239077"/>
                  </a:lnTo>
                  <a:close/>
                </a:path>
                <a:path w="2816225" h="488950">
                  <a:moveTo>
                    <a:pt x="1357058" y="228993"/>
                  </a:moveTo>
                  <a:lnTo>
                    <a:pt x="1355610" y="238404"/>
                  </a:lnTo>
                  <a:lnTo>
                    <a:pt x="1393266" y="244170"/>
                  </a:lnTo>
                  <a:lnTo>
                    <a:pt x="1394714" y="234759"/>
                  </a:lnTo>
                  <a:lnTo>
                    <a:pt x="1357058" y="228993"/>
                  </a:lnTo>
                  <a:close/>
                </a:path>
                <a:path w="2816225" h="488950">
                  <a:moveTo>
                    <a:pt x="1291145" y="218909"/>
                  </a:moveTo>
                  <a:lnTo>
                    <a:pt x="1289697" y="228320"/>
                  </a:lnTo>
                  <a:lnTo>
                    <a:pt x="1327365" y="234086"/>
                  </a:lnTo>
                  <a:lnTo>
                    <a:pt x="1328801" y="224675"/>
                  </a:lnTo>
                  <a:lnTo>
                    <a:pt x="1291145" y="218909"/>
                  </a:lnTo>
                  <a:close/>
                </a:path>
                <a:path w="2816225" h="488950">
                  <a:moveTo>
                    <a:pt x="1225232" y="208826"/>
                  </a:moveTo>
                  <a:lnTo>
                    <a:pt x="1223797" y="218236"/>
                  </a:lnTo>
                  <a:lnTo>
                    <a:pt x="1261452" y="224002"/>
                  </a:lnTo>
                  <a:lnTo>
                    <a:pt x="1262900" y="214579"/>
                  </a:lnTo>
                  <a:lnTo>
                    <a:pt x="1225232" y="208826"/>
                  </a:lnTo>
                  <a:close/>
                </a:path>
                <a:path w="2816225" h="488950">
                  <a:moveTo>
                    <a:pt x="1159332" y="198729"/>
                  </a:moveTo>
                  <a:lnTo>
                    <a:pt x="1157884" y="208153"/>
                  </a:lnTo>
                  <a:lnTo>
                    <a:pt x="1195552" y="213918"/>
                  </a:lnTo>
                  <a:lnTo>
                    <a:pt x="1196987" y="204495"/>
                  </a:lnTo>
                  <a:lnTo>
                    <a:pt x="1159332" y="198729"/>
                  </a:lnTo>
                  <a:close/>
                </a:path>
                <a:path w="2816225" h="488950">
                  <a:moveTo>
                    <a:pt x="1093419" y="188645"/>
                  </a:moveTo>
                  <a:lnTo>
                    <a:pt x="1091984" y="198069"/>
                  </a:lnTo>
                  <a:lnTo>
                    <a:pt x="1129639" y="203822"/>
                  </a:lnTo>
                  <a:lnTo>
                    <a:pt x="1131087" y="194411"/>
                  </a:lnTo>
                  <a:lnTo>
                    <a:pt x="1093419" y="188645"/>
                  </a:lnTo>
                  <a:close/>
                </a:path>
                <a:path w="2816225" h="488950">
                  <a:moveTo>
                    <a:pt x="1027518" y="178562"/>
                  </a:moveTo>
                  <a:lnTo>
                    <a:pt x="1026071" y="187972"/>
                  </a:lnTo>
                  <a:lnTo>
                    <a:pt x="1063739" y="193738"/>
                  </a:lnTo>
                  <a:lnTo>
                    <a:pt x="1065174" y="184327"/>
                  </a:lnTo>
                  <a:lnTo>
                    <a:pt x="1027518" y="178562"/>
                  </a:lnTo>
                  <a:close/>
                </a:path>
                <a:path w="2816225" h="488950">
                  <a:moveTo>
                    <a:pt x="961605" y="168478"/>
                  </a:moveTo>
                  <a:lnTo>
                    <a:pt x="960170" y="177888"/>
                  </a:lnTo>
                  <a:lnTo>
                    <a:pt x="997826" y="183654"/>
                  </a:lnTo>
                  <a:lnTo>
                    <a:pt x="999274" y="174244"/>
                  </a:lnTo>
                  <a:lnTo>
                    <a:pt x="961605" y="168478"/>
                  </a:lnTo>
                  <a:close/>
                </a:path>
                <a:path w="2816225" h="488950">
                  <a:moveTo>
                    <a:pt x="895692" y="158394"/>
                  </a:moveTo>
                  <a:lnTo>
                    <a:pt x="894257" y="167805"/>
                  </a:lnTo>
                  <a:lnTo>
                    <a:pt x="931913" y="173570"/>
                  </a:lnTo>
                  <a:lnTo>
                    <a:pt x="933361" y="164147"/>
                  </a:lnTo>
                  <a:lnTo>
                    <a:pt x="895692" y="158394"/>
                  </a:lnTo>
                  <a:close/>
                </a:path>
                <a:path w="2816225" h="488950">
                  <a:moveTo>
                    <a:pt x="829792" y="148297"/>
                  </a:moveTo>
                  <a:lnTo>
                    <a:pt x="828344" y="157721"/>
                  </a:lnTo>
                  <a:lnTo>
                    <a:pt x="866013" y="163487"/>
                  </a:lnTo>
                  <a:lnTo>
                    <a:pt x="867448" y="154063"/>
                  </a:lnTo>
                  <a:lnTo>
                    <a:pt x="829792" y="148297"/>
                  </a:lnTo>
                  <a:close/>
                </a:path>
                <a:path w="2816225" h="488950">
                  <a:moveTo>
                    <a:pt x="763879" y="138214"/>
                  </a:moveTo>
                  <a:lnTo>
                    <a:pt x="762444" y="147637"/>
                  </a:lnTo>
                  <a:lnTo>
                    <a:pt x="800100" y="153390"/>
                  </a:lnTo>
                  <a:lnTo>
                    <a:pt x="801547" y="143979"/>
                  </a:lnTo>
                  <a:lnTo>
                    <a:pt x="763879" y="138214"/>
                  </a:lnTo>
                  <a:close/>
                </a:path>
                <a:path w="2816225" h="488950">
                  <a:moveTo>
                    <a:pt x="697979" y="128130"/>
                  </a:moveTo>
                  <a:lnTo>
                    <a:pt x="696531" y="137541"/>
                  </a:lnTo>
                  <a:lnTo>
                    <a:pt x="734199" y="143306"/>
                  </a:lnTo>
                  <a:lnTo>
                    <a:pt x="735634" y="133896"/>
                  </a:lnTo>
                  <a:lnTo>
                    <a:pt x="697979" y="128130"/>
                  </a:lnTo>
                  <a:close/>
                </a:path>
                <a:path w="2816225" h="488950">
                  <a:moveTo>
                    <a:pt x="632066" y="118046"/>
                  </a:moveTo>
                  <a:lnTo>
                    <a:pt x="630631" y="127457"/>
                  </a:lnTo>
                  <a:lnTo>
                    <a:pt x="668286" y="133223"/>
                  </a:lnTo>
                  <a:lnTo>
                    <a:pt x="669734" y="123812"/>
                  </a:lnTo>
                  <a:lnTo>
                    <a:pt x="632066" y="118046"/>
                  </a:lnTo>
                  <a:close/>
                </a:path>
                <a:path w="2816225" h="488950">
                  <a:moveTo>
                    <a:pt x="566165" y="107962"/>
                  </a:moveTo>
                  <a:lnTo>
                    <a:pt x="564718" y="117373"/>
                  </a:lnTo>
                  <a:lnTo>
                    <a:pt x="602386" y="123139"/>
                  </a:lnTo>
                  <a:lnTo>
                    <a:pt x="603821" y="113715"/>
                  </a:lnTo>
                  <a:lnTo>
                    <a:pt x="566165" y="107962"/>
                  </a:lnTo>
                  <a:close/>
                </a:path>
                <a:path w="2816225" h="488950">
                  <a:moveTo>
                    <a:pt x="500252" y="97866"/>
                  </a:moveTo>
                  <a:lnTo>
                    <a:pt x="498817" y="107289"/>
                  </a:lnTo>
                  <a:lnTo>
                    <a:pt x="536473" y="113055"/>
                  </a:lnTo>
                  <a:lnTo>
                    <a:pt x="537908" y="103631"/>
                  </a:lnTo>
                  <a:lnTo>
                    <a:pt x="500252" y="97866"/>
                  </a:lnTo>
                  <a:close/>
                </a:path>
                <a:path w="2816225" h="488950">
                  <a:moveTo>
                    <a:pt x="434339" y="87782"/>
                  </a:moveTo>
                  <a:lnTo>
                    <a:pt x="432904" y="97205"/>
                  </a:lnTo>
                  <a:lnTo>
                    <a:pt x="470560" y="102958"/>
                  </a:lnTo>
                  <a:lnTo>
                    <a:pt x="472008" y="93548"/>
                  </a:lnTo>
                  <a:lnTo>
                    <a:pt x="434339" y="87782"/>
                  </a:lnTo>
                  <a:close/>
                </a:path>
                <a:path w="2816225" h="488950">
                  <a:moveTo>
                    <a:pt x="368439" y="77698"/>
                  </a:moveTo>
                  <a:lnTo>
                    <a:pt x="366991" y="87109"/>
                  </a:lnTo>
                  <a:lnTo>
                    <a:pt x="404660" y="92875"/>
                  </a:lnTo>
                  <a:lnTo>
                    <a:pt x="406095" y="83464"/>
                  </a:lnTo>
                  <a:lnTo>
                    <a:pt x="368439" y="77698"/>
                  </a:lnTo>
                  <a:close/>
                </a:path>
                <a:path w="2816225" h="488950">
                  <a:moveTo>
                    <a:pt x="302526" y="67614"/>
                  </a:moveTo>
                  <a:lnTo>
                    <a:pt x="301091" y="77025"/>
                  </a:lnTo>
                  <a:lnTo>
                    <a:pt x="338747" y="82791"/>
                  </a:lnTo>
                  <a:lnTo>
                    <a:pt x="340194" y="73380"/>
                  </a:lnTo>
                  <a:lnTo>
                    <a:pt x="302526" y="67614"/>
                  </a:lnTo>
                  <a:close/>
                </a:path>
                <a:path w="2816225" h="488950">
                  <a:moveTo>
                    <a:pt x="236626" y="57531"/>
                  </a:moveTo>
                  <a:lnTo>
                    <a:pt x="235178" y="66941"/>
                  </a:lnTo>
                  <a:lnTo>
                    <a:pt x="272846" y="72707"/>
                  </a:lnTo>
                  <a:lnTo>
                    <a:pt x="274281" y="63284"/>
                  </a:lnTo>
                  <a:lnTo>
                    <a:pt x="236626" y="57531"/>
                  </a:lnTo>
                  <a:close/>
                </a:path>
                <a:path w="2816225" h="488950">
                  <a:moveTo>
                    <a:pt x="170713" y="47434"/>
                  </a:moveTo>
                  <a:lnTo>
                    <a:pt x="169278" y="56857"/>
                  </a:lnTo>
                  <a:lnTo>
                    <a:pt x="206933" y="62623"/>
                  </a:lnTo>
                  <a:lnTo>
                    <a:pt x="208381" y="53200"/>
                  </a:lnTo>
                  <a:lnTo>
                    <a:pt x="170713" y="47434"/>
                  </a:lnTo>
                  <a:close/>
                </a:path>
                <a:path w="2816225" h="488950">
                  <a:moveTo>
                    <a:pt x="104800" y="37350"/>
                  </a:moveTo>
                  <a:lnTo>
                    <a:pt x="103365" y="46761"/>
                  </a:lnTo>
                  <a:lnTo>
                    <a:pt x="141033" y="52527"/>
                  </a:lnTo>
                  <a:lnTo>
                    <a:pt x="142468" y="43116"/>
                  </a:lnTo>
                  <a:lnTo>
                    <a:pt x="104800" y="37350"/>
                  </a:lnTo>
                  <a:close/>
                </a:path>
                <a:path w="2816225" h="488950">
                  <a:moveTo>
                    <a:pt x="81089" y="0"/>
                  </a:moveTo>
                  <a:lnTo>
                    <a:pt x="0" y="26123"/>
                  </a:lnTo>
                  <a:lnTo>
                    <a:pt x="69557" y="75323"/>
                  </a:lnTo>
                  <a:lnTo>
                    <a:pt x="74603" y="42364"/>
                  </a:lnTo>
                  <a:lnTo>
                    <a:pt x="62052" y="40449"/>
                  </a:lnTo>
                  <a:lnTo>
                    <a:pt x="63487" y="31026"/>
                  </a:lnTo>
                  <a:lnTo>
                    <a:pt x="76339" y="31026"/>
                  </a:lnTo>
                  <a:lnTo>
                    <a:pt x="81089" y="0"/>
                  </a:lnTo>
                  <a:close/>
                </a:path>
                <a:path w="2816225" h="488950">
                  <a:moveTo>
                    <a:pt x="76044" y="32954"/>
                  </a:moveTo>
                  <a:lnTo>
                    <a:pt x="74603" y="42364"/>
                  </a:lnTo>
                  <a:lnTo>
                    <a:pt x="75120" y="42443"/>
                  </a:lnTo>
                  <a:lnTo>
                    <a:pt x="76555" y="33032"/>
                  </a:lnTo>
                  <a:lnTo>
                    <a:pt x="76044" y="32954"/>
                  </a:lnTo>
                  <a:close/>
                </a:path>
                <a:path w="2816225" h="488950">
                  <a:moveTo>
                    <a:pt x="63487" y="31026"/>
                  </a:moveTo>
                  <a:lnTo>
                    <a:pt x="62052" y="40449"/>
                  </a:lnTo>
                  <a:lnTo>
                    <a:pt x="74603" y="42364"/>
                  </a:lnTo>
                  <a:lnTo>
                    <a:pt x="76044" y="32954"/>
                  </a:lnTo>
                  <a:lnTo>
                    <a:pt x="63487" y="31026"/>
                  </a:lnTo>
                  <a:close/>
                </a:path>
                <a:path w="2816225" h="488950">
                  <a:moveTo>
                    <a:pt x="76339" y="31026"/>
                  </a:moveTo>
                  <a:lnTo>
                    <a:pt x="63487" y="31026"/>
                  </a:lnTo>
                  <a:lnTo>
                    <a:pt x="76044" y="32954"/>
                  </a:lnTo>
                  <a:lnTo>
                    <a:pt x="76339" y="310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35425" y="4401096"/>
              <a:ext cx="2940050" cy="5461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156075" y="4474426"/>
              <a:ext cx="2778125" cy="411480"/>
            </a:xfrm>
            <a:custGeom>
              <a:avLst/>
              <a:gdLst/>
              <a:ahLst/>
              <a:cxnLst/>
              <a:rect l="l" t="t" r="r" b="b"/>
              <a:pathLst>
                <a:path w="2778125" h="411479">
                  <a:moveTo>
                    <a:pt x="2744711" y="335737"/>
                  </a:moveTo>
                  <a:lnTo>
                    <a:pt x="2729628" y="336853"/>
                  </a:lnTo>
                  <a:lnTo>
                    <a:pt x="2716593" y="343438"/>
                  </a:lnTo>
                  <a:lnTo>
                    <a:pt x="2706978" y="354430"/>
                  </a:lnTo>
                  <a:lnTo>
                    <a:pt x="2703702" y="364165"/>
                  </a:lnTo>
                  <a:lnTo>
                    <a:pt x="2740545" y="368807"/>
                  </a:lnTo>
                  <a:lnTo>
                    <a:pt x="2739351" y="378256"/>
                  </a:lnTo>
                  <a:lnTo>
                    <a:pt x="2702856" y="378256"/>
                  </a:lnTo>
                  <a:lnTo>
                    <a:pt x="2703271" y="383858"/>
                  </a:lnTo>
                  <a:lnTo>
                    <a:pt x="2709859" y="396894"/>
                  </a:lnTo>
                  <a:lnTo>
                    <a:pt x="2720852" y="406510"/>
                  </a:lnTo>
                  <a:lnTo>
                    <a:pt x="2735186" y="411340"/>
                  </a:lnTo>
                  <a:lnTo>
                    <a:pt x="2750276" y="410222"/>
                  </a:lnTo>
                  <a:lnTo>
                    <a:pt x="2763315" y="403632"/>
                  </a:lnTo>
                  <a:lnTo>
                    <a:pt x="2772932" y="392636"/>
                  </a:lnTo>
                  <a:lnTo>
                    <a:pt x="2777756" y="378294"/>
                  </a:lnTo>
                  <a:lnTo>
                    <a:pt x="2739351" y="378256"/>
                  </a:lnTo>
                  <a:lnTo>
                    <a:pt x="2702512" y="373614"/>
                  </a:lnTo>
                  <a:lnTo>
                    <a:pt x="2777409" y="373614"/>
                  </a:lnTo>
                  <a:lnTo>
                    <a:pt x="2776638" y="363206"/>
                  </a:lnTo>
                  <a:lnTo>
                    <a:pt x="2770049" y="350172"/>
                  </a:lnTo>
                  <a:lnTo>
                    <a:pt x="2759052" y="340559"/>
                  </a:lnTo>
                  <a:lnTo>
                    <a:pt x="2744711" y="335737"/>
                  </a:lnTo>
                  <a:close/>
                </a:path>
                <a:path w="2778125" h="411479">
                  <a:moveTo>
                    <a:pt x="2703702" y="364165"/>
                  </a:moveTo>
                  <a:lnTo>
                    <a:pt x="2702153" y="368769"/>
                  </a:lnTo>
                  <a:lnTo>
                    <a:pt x="2702512" y="373614"/>
                  </a:lnTo>
                  <a:lnTo>
                    <a:pt x="2739351" y="378256"/>
                  </a:lnTo>
                  <a:lnTo>
                    <a:pt x="2740545" y="368807"/>
                  </a:lnTo>
                  <a:lnTo>
                    <a:pt x="2703702" y="364165"/>
                  </a:lnTo>
                  <a:close/>
                </a:path>
                <a:path w="2778125" h="411479">
                  <a:moveTo>
                    <a:pt x="2702153" y="368769"/>
                  </a:moveTo>
                  <a:lnTo>
                    <a:pt x="2701556" y="373494"/>
                  </a:lnTo>
                  <a:lnTo>
                    <a:pt x="2702512" y="373614"/>
                  </a:lnTo>
                  <a:lnTo>
                    <a:pt x="2702153" y="368769"/>
                  </a:lnTo>
                  <a:close/>
                </a:path>
                <a:path w="2778125" h="411479">
                  <a:moveTo>
                    <a:pt x="2702750" y="364045"/>
                  </a:moveTo>
                  <a:lnTo>
                    <a:pt x="2702153" y="368769"/>
                  </a:lnTo>
                  <a:lnTo>
                    <a:pt x="2703702" y="364165"/>
                  </a:lnTo>
                  <a:lnTo>
                    <a:pt x="2702750" y="364045"/>
                  </a:lnTo>
                  <a:close/>
                </a:path>
                <a:path w="2778125" h="411479">
                  <a:moveTo>
                    <a:pt x="2636596" y="355714"/>
                  </a:moveTo>
                  <a:lnTo>
                    <a:pt x="2635402" y="365163"/>
                  </a:lnTo>
                  <a:lnTo>
                    <a:pt x="2673210" y="369925"/>
                  </a:lnTo>
                  <a:lnTo>
                    <a:pt x="2674391" y="360476"/>
                  </a:lnTo>
                  <a:lnTo>
                    <a:pt x="2636596" y="355714"/>
                  </a:lnTo>
                  <a:close/>
                </a:path>
                <a:path w="2778125" h="411479">
                  <a:moveTo>
                    <a:pt x="2570441" y="347370"/>
                  </a:moveTo>
                  <a:lnTo>
                    <a:pt x="2569248" y="356819"/>
                  </a:lnTo>
                  <a:lnTo>
                    <a:pt x="2607055" y="361594"/>
                  </a:lnTo>
                  <a:lnTo>
                    <a:pt x="2608249" y="352132"/>
                  </a:lnTo>
                  <a:lnTo>
                    <a:pt x="2570441" y="347370"/>
                  </a:lnTo>
                  <a:close/>
                </a:path>
                <a:path w="2778125" h="411479">
                  <a:moveTo>
                    <a:pt x="2504287" y="339039"/>
                  </a:moveTo>
                  <a:lnTo>
                    <a:pt x="2503106" y="348488"/>
                  </a:lnTo>
                  <a:lnTo>
                    <a:pt x="2540901" y="353250"/>
                  </a:lnTo>
                  <a:lnTo>
                    <a:pt x="2542095" y="343801"/>
                  </a:lnTo>
                  <a:lnTo>
                    <a:pt x="2504287" y="339039"/>
                  </a:lnTo>
                  <a:close/>
                </a:path>
                <a:path w="2778125" h="411479">
                  <a:moveTo>
                    <a:pt x="2438146" y="330707"/>
                  </a:moveTo>
                  <a:lnTo>
                    <a:pt x="2436952" y="340156"/>
                  </a:lnTo>
                  <a:lnTo>
                    <a:pt x="2474747" y="344919"/>
                  </a:lnTo>
                  <a:lnTo>
                    <a:pt x="2475941" y="335470"/>
                  </a:lnTo>
                  <a:lnTo>
                    <a:pt x="2438146" y="330707"/>
                  </a:lnTo>
                  <a:close/>
                </a:path>
                <a:path w="2778125" h="411479">
                  <a:moveTo>
                    <a:pt x="2371991" y="322364"/>
                  </a:moveTo>
                  <a:lnTo>
                    <a:pt x="2370797" y="331812"/>
                  </a:lnTo>
                  <a:lnTo>
                    <a:pt x="2408593" y="336575"/>
                  </a:lnTo>
                  <a:lnTo>
                    <a:pt x="2409786" y="327126"/>
                  </a:lnTo>
                  <a:lnTo>
                    <a:pt x="2371991" y="322364"/>
                  </a:lnTo>
                  <a:close/>
                </a:path>
                <a:path w="2778125" h="411479">
                  <a:moveTo>
                    <a:pt x="2305837" y="314032"/>
                  </a:moveTo>
                  <a:lnTo>
                    <a:pt x="2304643" y="323481"/>
                  </a:lnTo>
                  <a:lnTo>
                    <a:pt x="2342451" y="328244"/>
                  </a:lnTo>
                  <a:lnTo>
                    <a:pt x="2343632" y="318795"/>
                  </a:lnTo>
                  <a:lnTo>
                    <a:pt x="2305837" y="314032"/>
                  </a:lnTo>
                  <a:close/>
                </a:path>
                <a:path w="2778125" h="411479">
                  <a:moveTo>
                    <a:pt x="2239683" y="305701"/>
                  </a:moveTo>
                  <a:lnTo>
                    <a:pt x="2238489" y="315150"/>
                  </a:lnTo>
                  <a:lnTo>
                    <a:pt x="2276297" y="319913"/>
                  </a:lnTo>
                  <a:lnTo>
                    <a:pt x="2277491" y="310464"/>
                  </a:lnTo>
                  <a:lnTo>
                    <a:pt x="2239683" y="305701"/>
                  </a:lnTo>
                  <a:close/>
                </a:path>
                <a:path w="2778125" h="411479">
                  <a:moveTo>
                    <a:pt x="2173528" y="297357"/>
                  </a:moveTo>
                  <a:lnTo>
                    <a:pt x="2172347" y="306806"/>
                  </a:lnTo>
                  <a:lnTo>
                    <a:pt x="2210142" y="311569"/>
                  </a:lnTo>
                  <a:lnTo>
                    <a:pt x="2211336" y="302120"/>
                  </a:lnTo>
                  <a:lnTo>
                    <a:pt x="2173528" y="297357"/>
                  </a:lnTo>
                  <a:close/>
                </a:path>
                <a:path w="2778125" h="411479">
                  <a:moveTo>
                    <a:pt x="2107387" y="289026"/>
                  </a:moveTo>
                  <a:lnTo>
                    <a:pt x="2106193" y="298475"/>
                  </a:lnTo>
                  <a:lnTo>
                    <a:pt x="2143988" y="303237"/>
                  </a:lnTo>
                  <a:lnTo>
                    <a:pt x="2145182" y="293789"/>
                  </a:lnTo>
                  <a:lnTo>
                    <a:pt x="2107387" y="289026"/>
                  </a:lnTo>
                  <a:close/>
                </a:path>
                <a:path w="2778125" h="411479">
                  <a:moveTo>
                    <a:pt x="2041232" y="280682"/>
                  </a:moveTo>
                  <a:lnTo>
                    <a:pt x="2040039" y="290144"/>
                  </a:lnTo>
                  <a:lnTo>
                    <a:pt x="2077834" y="294906"/>
                  </a:lnTo>
                  <a:lnTo>
                    <a:pt x="2079028" y="285457"/>
                  </a:lnTo>
                  <a:lnTo>
                    <a:pt x="2041232" y="280682"/>
                  </a:lnTo>
                  <a:close/>
                </a:path>
                <a:path w="2778125" h="411479">
                  <a:moveTo>
                    <a:pt x="1975078" y="272351"/>
                  </a:moveTo>
                  <a:lnTo>
                    <a:pt x="1973884" y="281800"/>
                  </a:lnTo>
                  <a:lnTo>
                    <a:pt x="2011692" y="286562"/>
                  </a:lnTo>
                  <a:lnTo>
                    <a:pt x="2012873" y="277113"/>
                  </a:lnTo>
                  <a:lnTo>
                    <a:pt x="1975078" y="272351"/>
                  </a:lnTo>
                  <a:close/>
                </a:path>
                <a:path w="2778125" h="411479">
                  <a:moveTo>
                    <a:pt x="1908924" y="264020"/>
                  </a:moveTo>
                  <a:lnTo>
                    <a:pt x="1907730" y="273469"/>
                  </a:lnTo>
                  <a:lnTo>
                    <a:pt x="1945538" y="278231"/>
                  </a:lnTo>
                  <a:lnTo>
                    <a:pt x="1946732" y="268782"/>
                  </a:lnTo>
                  <a:lnTo>
                    <a:pt x="1908924" y="264020"/>
                  </a:lnTo>
                  <a:close/>
                </a:path>
                <a:path w="2778125" h="411479">
                  <a:moveTo>
                    <a:pt x="1842770" y="255676"/>
                  </a:moveTo>
                  <a:lnTo>
                    <a:pt x="1841588" y="265137"/>
                  </a:lnTo>
                  <a:lnTo>
                    <a:pt x="1879384" y="269900"/>
                  </a:lnTo>
                  <a:lnTo>
                    <a:pt x="1880577" y="260451"/>
                  </a:lnTo>
                  <a:lnTo>
                    <a:pt x="1842770" y="255676"/>
                  </a:lnTo>
                  <a:close/>
                </a:path>
                <a:path w="2778125" h="411479">
                  <a:moveTo>
                    <a:pt x="1776615" y="247345"/>
                  </a:moveTo>
                  <a:lnTo>
                    <a:pt x="1775434" y="256794"/>
                  </a:lnTo>
                  <a:lnTo>
                    <a:pt x="1813229" y="261556"/>
                  </a:lnTo>
                  <a:lnTo>
                    <a:pt x="1814423" y="252107"/>
                  </a:lnTo>
                  <a:lnTo>
                    <a:pt x="1776615" y="247345"/>
                  </a:lnTo>
                  <a:close/>
                </a:path>
                <a:path w="2778125" h="411479">
                  <a:moveTo>
                    <a:pt x="1710474" y="239013"/>
                  </a:moveTo>
                  <a:lnTo>
                    <a:pt x="1709280" y="248462"/>
                  </a:lnTo>
                  <a:lnTo>
                    <a:pt x="1747075" y="253225"/>
                  </a:lnTo>
                  <a:lnTo>
                    <a:pt x="1748269" y="243776"/>
                  </a:lnTo>
                  <a:lnTo>
                    <a:pt x="1710474" y="239013"/>
                  </a:lnTo>
                  <a:close/>
                </a:path>
                <a:path w="2778125" h="411479">
                  <a:moveTo>
                    <a:pt x="1644319" y="230670"/>
                  </a:moveTo>
                  <a:lnTo>
                    <a:pt x="1643126" y="240131"/>
                  </a:lnTo>
                  <a:lnTo>
                    <a:pt x="1680933" y="244894"/>
                  </a:lnTo>
                  <a:lnTo>
                    <a:pt x="1682114" y="235432"/>
                  </a:lnTo>
                  <a:lnTo>
                    <a:pt x="1644319" y="230670"/>
                  </a:lnTo>
                  <a:close/>
                </a:path>
                <a:path w="2778125" h="411479">
                  <a:moveTo>
                    <a:pt x="1578165" y="222338"/>
                  </a:moveTo>
                  <a:lnTo>
                    <a:pt x="1576971" y="231787"/>
                  </a:lnTo>
                  <a:lnTo>
                    <a:pt x="1614779" y="236550"/>
                  </a:lnTo>
                  <a:lnTo>
                    <a:pt x="1615960" y="227101"/>
                  </a:lnTo>
                  <a:lnTo>
                    <a:pt x="1578165" y="222338"/>
                  </a:lnTo>
                  <a:close/>
                </a:path>
                <a:path w="2778125" h="411479">
                  <a:moveTo>
                    <a:pt x="1512011" y="214007"/>
                  </a:moveTo>
                  <a:lnTo>
                    <a:pt x="1510817" y="223456"/>
                  </a:lnTo>
                  <a:lnTo>
                    <a:pt x="1548625" y="228219"/>
                  </a:lnTo>
                  <a:lnTo>
                    <a:pt x="1549819" y="218770"/>
                  </a:lnTo>
                  <a:lnTo>
                    <a:pt x="1512011" y="214007"/>
                  </a:lnTo>
                  <a:close/>
                </a:path>
                <a:path w="2778125" h="411479">
                  <a:moveTo>
                    <a:pt x="1445856" y="205663"/>
                  </a:moveTo>
                  <a:lnTo>
                    <a:pt x="1444675" y="215112"/>
                  </a:lnTo>
                  <a:lnTo>
                    <a:pt x="1482471" y="219887"/>
                  </a:lnTo>
                  <a:lnTo>
                    <a:pt x="1483664" y="210426"/>
                  </a:lnTo>
                  <a:lnTo>
                    <a:pt x="1445856" y="205663"/>
                  </a:lnTo>
                  <a:close/>
                </a:path>
                <a:path w="2778125" h="411479">
                  <a:moveTo>
                    <a:pt x="1379715" y="197332"/>
                  </a:moveTo>
                  <a:lnTo>
                    <a:pt x="1378521" y="206781"/>
                  </a:lnTo>
                  <a:lnTo>
                    <a:pt x="1416316" y="211543"/>
                  </a:lnTo>
                  <a:lnTo>
                    <a:pt x="1417510" y="202095"/>
                  </a:lnTo>
                  <a:lnTo>
                    <a:pt x="1379715" y="197332"/>
                  </a:lnTo>
                  <a:close/>
                </a:path>
                <a:path w="2778125" h="411479">
                  <a:moveTo>
                    <a:pt x="1313561" y="189001"/>
                  </a:moveTo>
                  <a:lnTo>
                    <a:pt x="1312367" y="198450"/>
                  </a:lnTo>
                  <a:lnTo>
                    <a:pt x="1350175" y="203212"/>
                  </a:lnTo>
                  <a:lnTo>
                    <a:pt x="1351356" y="193763"/>
                  </a:lnTo>
                  <a:lnTo>
                    <a:pt x="1313561" y="189001"/>
                  </a:lnTo>
                  <a:close/>
                </a:path>
                <a:path w="2778125" h="411479">
                  <a:moveTo>
                    <a:pt x="1247406" y="180657"/>
                  </a:moveTo>
                  <a:lnTo>
                    <a:pt x="1246212" y="190106"/>
                  </a:lnTo>
                  <a:lnTo>
                    <a:pt x="1284020" y="194868"/>
                  </a:lnTo>
                  <a:lnTo>
                    <a:pt x="1285201" y="185419"/>
                  </a:lnTo>
                  <a:lnTo>
                    <a:pt x="1247406" y="180657"/>
                  </a:lnTo>
                  <a:close/>
                </a:path>
                <a:path w="2778125" h="411479">
                  <a:moveTo>
                    <a:pt x="1181252" y="172326"/>
                  </a:moveTo>
                  <a:lnTo>
                    <a:pt x="1180071" y="181775"/>
                  </a:lnTo>
                  <a:lnTo>
                    <a:pt x="1217866" y="186537"/>
                  </a:lnTo>
                  <a:lnTo>
                    <a:pt x="1219060" y="177088"/>
                  </a:lnTo>
                  <a:lnTo>
                    <a:pt x="1181252" y="172326"/>
                  </a:lnTo>
                  <a:close/>
                </a:path>
                <a:path w="2778125" h="411479">
                  <a:moveTo>
                    <a:pt x="1115098" y="163995"/>
                  </a:moveTo>
                  <a:lnTo>
                    <a:pt x="1113916" y="173443"/>
                  </a:lnTo>
                  <a:lnTo>
                    <a:pt x="1151712" y="178206"/>
                  </a:lnTo>
                  <a:lnTo>
                    <a:pt x="1152905" y="168757"/>
                  </a:lnTo>
                  <a:lnTo>
                    <a:pt x="1115098" y="163995"/>
                  </a:lnTo>
                  <a:close/>
                </a:path>
                <a:path w="2778125" h="411479">
                  <a:moveTo>
                    <a:pt x="1048956" y="155651"/>
                  </a:moveTo>
                  <a:lnTo>
                    <a:pt x="1047762" y="165100"/>
                  </a:lnTo>
                  <a:lnTo>
                    <a:pt x="1085557" y="169862"/>
                  </a:lnTo>
                  <a:lnTo>
                    <a:pt x="1086751" y="160413"/>
                  </a:lnTo>
                  <a:lnTo>
                    <a:pt x="1048956" y="155651"/>
                  </a:lnTo>
                  <a:close/>
                </a:path>
                <a:path w="2778125" h="411479">
                  <a:moveTo>
                    <a:pt x="982802" y="147319"/>
                  </a:moveTo>
                  <a:lnTo>
                    <a:pt x="981608" y="156768"/>
                  </a:lnTo>
                  <a:lnTo>
                    <a:pt x="1019403" y="161531"/>
                  </a:lnTo>
                  <a:lnTo>
                    <a:pt x="1020597" y="152082"/>
                  </a:lnTo>
                  <a:lnTo>
                    <a:pt x="982802" y="147319"/>
                  </a:lnTo>
                  <a:close/>
                </a:path>
                <a:path w="2778125" h="411479">
                  <a:moveTo>
                    <a:pt x="916647" y="138988"/>
                  </a:moveTo>
                  <a:lnTo>
                    <a:pt x="915454" y="148437"/>
                  </a:lnTo>
                  <a:lnTo>
                    <a:pt x="953262" y="153200"/>
                  </a:lnTo>
                  <a:lnTo>
                    <a:pt x="954443" y="143751"/>
                  </a:lnTo>
                  <a:lnTo>
                    <a:pt x="916647" y="138988"/>
                  </a:lnTo>
                  <a:close/>
                </a:path>
                <a:path w="2778125" h="411479">
                  <a:moveTo>
                    <a:pt x="850493" y="130644"/>
                  </a:moveTo>
                  <a:lnTo>
                    <a:pt x="849299" y="140093"/>
                  </a:lnTo>
                  <a:lnTo>
                    <a:pt x="887107" y="144856"/>
                  </a:lnTo>
                  <a:lnTo>
                    <a:pt x="888301" y="135407"/>
                  </a:lnTo>
                  <a:lnTo>
                    <a:pt x="850493" y="130644"/>
                  </a:lnTo>
                  <a:close/>
                </a:path>
                <a:path w="2778125" h="411479">
                  <a:moveTo>
                    <a:pt x="784339" y="122313"/>
                  </a:moveTo>
                  <a:lnTo>
                    <a:pt x="783158" y="131762"/>
                  </a:lnTo>
                  <a:lnTo>
                    <a:pt x="820953" y="136525"/>
                  </a:lnTo>
                  <a:lnTo>
                    <a:pt x="822147" y="127076"/>
                  </a:lnTo>
                  <a:lnTo>
                    <a:pt x="784339" y="122313"/>
                  </a:lnTo>
                  <a:close/>
                </a:path>
                <a:path w="2778125" h="411479">
                  <a:moveTo>
                    <a:pt x="718197" y="113969"/>
                  </a:moveTo>
                  <a:lnTo>
                    <a:pt x="717003" y="123431"/>
                  </a:lnTo>
                  <a:lnTo>
                    <a:pt x="754799" y="128193"/>
                  </a:lnTo>
                  <a:lnTo>
                    <a:pt x="755992" y="118732"/>
                  </a:lnTo>
                  <a:lnTo>
                    <a:pt x="718197" y="113969"/>
                  </a:lnTo>
                  <a:close/>
                </a:path>
                <a:path w="2778125" h="411479">
                  <a:moveTo>
                    <a:pt x="652043" y="105638"/>
                  </a:moveTo>
                  <a:lnTo>
                    <a:pt x="650849" y="115087"/>
                  </a:lnTo>
                  <a:lnTo>
                    <a:pt x="688644" y="119849"/>
                  </a:lnTo>
                  <a:lnTo>
                    <a:pt x="689838" y="110401"/>
                  </a:lnTo>
                  <a:lnTo>
                    <a:pt x="652043" y="105638"/>
                  </a:lnTo>
                  <a:close/>
                </a:path>
                <a:path w="2778125" h="411479">
                  <a:moveTo>
                    <a:pt x="585889" y="97307"/>
                  </a:moveTo>
                  <a:lnTo>
                    <a:pt x="584695" y="106756"/>
                  </a:lnTo>
                  <a:lnTo>
                    <a:pt x="622503" y="111518"/>
                  </a:lnTo>
                  <a:lnTo>
                    <a:pt x="623684" y="102069"/>
                  </a:lnTo>
                  <a:lnTo>
                    <a:pt x="585889" y="97307"/>
                  </a:lnTo>
                  <a:close/>
                </a:path>
                <a:path w="2778125" h="411479">
                  <a:moveTo>
                    <a:pt x="519734" y="88963"/>
                  </a:moveTo>
                  <a:lnTo>
                    <a:pt x="518540" y="98412"/>
                  </a:lnTo>
                  <a:lnTo>
                    <a:pt x="556348" y="103187"/>
                  </a:lnTo>
                  <a:lnTo>
                    <a:pt x="557542" y="93725"/>
                  </a:lnTo>
                  <a:lnTo>
                    <a:pt x="519734" y="88963"/>
                  </a:lnTo>
                  <a:close/>
                </a:path>
                <a:path w="2778125" h="411479">
                  <a:moveTo>
                    <a:pt x="453580" y="80632"/>
                  </a:moveTo>
                  <a:lnTo>
                    <a:pt x="452399" y="90081"/>
                  </a:lnTo>
                  <a:lnTo>
                    <a:pt x="490194" y="94843"/>
                  </a:lnTo>
                  <a:lnTo>
                    <a:pt x="491388" y="85394"/>
                  </a:lnTo>
                  <a:lnTo>
                    <a:pt x="453580" y="80632"/>
                  </a:lnTo>
                  <a:close/>
                </a:path>
                <a:path w="2778125" h="411479">
                  <a:moveTo>
                    <a:pt x="387426" y="72301"/>
                  </a:moveTo>
                  <a:lnTo>
                    <a:pt x="386245" y="81749"/>
                  </a:lnTo>
                  <a:lnTo>
                    <a:pt x="424040" y="86512"/>
                  </a:lnTo>
                  <a:lnTo>
                    <a:pt x="425234" y="77063"/>
                  </a:lnTo>
                  <a:lnTo>
                    <a:pt x="387426" y="72301"/>
                  </a:lnTo>
                  <a:close/>
                </a:path>
                <a:path w="2778125" h="411479">
                  <a:moveTo>
                    <a:pt x="321284" y="63957"/>
                  </a:moveTo>
                  <a:lnTo>
                    <a:pt x="320090" y="73406"/>
                  </a:lnTo>
                  <a:lnTo>
                    <a:pt x="357886" y="78168"/>
                  </a:lnTo>
                  <a:lnTo>
                    <a:pt x="359079" y="68719"/>
                  </a:lnTo>
                  <a:lnTo>
                    <a:pt x="321284" y="63957"/>
                  </a:lnTo>
                  <a:close/>
                </a:path>
                <a:path w="2778125" h="411479">
                  <a:moveTo>
                    <a:pt x="255130" y="55625"/>
                  </a:moveTo>
                  <a:lnTo>
                    <a:pt x="253936" y="65074"/>
                  </a:lnTo>
                  <a:lnTo>
                    <a:pt x="291744" y="69837"/>
                  </a:lnTo>
                  <a:lnTo>
                    <a:pt x="292925" y="60388"/>
                  </a:lnTo>
                  <a:lnTo>
                    <a:pt x="255130" y="55625"/>
                  </a:lnTo>
                  <a:close/>
                </a:path>
                <a:path w="2778125" h="411479">
                  <a:moveTo>
                    <a:pt x="188975" y="47294"/>
                  </a:moveTo>
                  <a:lnTo>
                    <a:pt x="187782" y="56743"/>
                  </a:lnTo>
                  <a:lnTo>
                    <a:pt x="225590" y="61506"/>
                  </a:lnTo>
                  <a:lnTo>
                    <a:pt x="226783" y="52057"/>
                  </a:lnTo>
                  <a:lnTo>
                    <a:pt x="188975" y="47294"/>
                  </a:lnTo>
                  <a:close/>
                </a:path>
                <a:path w="2778125" h="411479">
                  <a:moveTo>
                    <a:pt x="122821" y="38950"/>
                  </a:moveTo>
                  <a:lnTo>
                    <a:pt x="121627" y="48399"/>
                  </a:lnTo>
                  <a:lnTo>
                    <a:pt x="159435" y="53162"/>
                  </a:lnTo>
                  <a:lnTo>
                    <a:pt x="160629" y="43713"/>
                  </a:lnTo>
                  <a:lnTo>
                    <a:pt x="122821" y="38950"/>
                  </a:lnTo>
                  <a:close/>
                </a:path>
                <a:path w="2778125" h="411479">
                  <a:moveTo>
                    <a:pt x="80365" y="0"/>
                  </a:moveTo>
                  <a:lnTo>
                    <a:pt x="0" y="28270"/>
                  </a:lnTo>
                  <a:lnTo>
                    <a:pt x="70840" y="75603"/>
                  </a:lnTo>
                  <a:lnTo>
                    <a:pt x="75007" y="42530"/>
                  </a:lnTo>
                  <a:lnTo>
                    <a:pt x="62407" y="40944"/>
                  </a:lnTo>
                  <a:lnTo>
                    <a:pt x="63601" y="31495"/>
                  </a:lnTo>
                  <a:lnTo>
                    <a:pt x="76397" y="31495"/>
                  </a:lnTo>
                  <a:lnTo>
                    <a:pt x="80365" y="0"/>
                  </a:lnTo>
                  <a:close/>
                </a:path>
                <a:path w="2778125" h="411479">
                  <a:moveTo>
                    <a:pt x="76197" y="33081"/>
                  </a:moveTo>
                  <a:lnTo>
                    <a:pt x="75007" y="42530"/>
                  </a:lnTo>
                  <a:lnTo>
                    <a:pt x="93281" y="44831"/>
                  </a:lnTo>
                  <a:lnTo>
                    <a:pt x="94475" y="35382"/>
                  </a:lnTo>
                  <a:lnTo>
                    <a:pt x="76197" y="33081"/>
                  </a:lnTo>
                  <a:close/>
                </a:path>
                <a:path w="2778125" h="411479">
                  <a:moveTo>
                    <a:pt x="63601" y="31495"/>
                  </a:moveTo>
                  <a:lnTo>
                    <a:pt x="62407" y="40944"/>
                  </a:lnTo>
                  <a:lnTo>
                    <a:pt x="75007" y="42530"/>
                  </a:lnTo>
                  <a:lnTo>
                    <a:pt x="76197" y="33081"/>
                  </a:lnTo>
                  <a:lnTo>
                    <a:pt x="63601" y="31495"/>
                  </a:lnTo>
                  <a:close/>
                </a:path>
                <a:path w="2778125" h="411479">
                  <a:moveTo>
                    <a:pt x="76397" y="31495"/>
                  </a:moveTo>
                  <a:lnTo>
                    <a:pt x="63601" y="31495"/>
                  </a:lnTo>
                  <a:lnTo>
                    <a:pt x="76197" y="33081"/>
                  </a:lnTo>
                  <a:lnTo>
                    <a:pt x="76397" y="31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959225" y="4489996"/>
              <a:ext cx="3054350" cy="5969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079875" y="4564367"/>
              <a:ext cx="2892425" cy="462280"/>
            </a:xfrm>
            <a:custGeom>
              <a:avLst/>
              <a:gdLst/>
              <a:ahLst/>
              <a:cxnLst/>
              <a:rect l="l" t="t" r="r" b="b"/>
              <a:pathLst>
                <a:path w="2892425" h="462279">
                  <a:moveTo>
                    <a:pt x="2859506" y="386473"/>
                  </a:moveTo>
                  <a:lnTo>
                    <a:pt x="2844404" y="387399"/>
                  </a:lnTo>
                  <a:lnTo>
                    <a:pt x="2831282" y="393822"/>
                  </a:lnTo>
                  <a:lnTo>
                    <a:pt x="2821525" y="404695"/>
                  </a:lnTo>
                  <a:lnTo>
                    <a:pt x="2818127" y="414380"/>
                  </a:lnTo>
                  <a:lnTo>
                    <a:pt x="2854909" y="419493"/>
                  </a:lnTo>
                  <a:lnTo>
                    <a:pt x="2853601" y="428929"/>
                  </a:lnTo>
                  <a:lnTo>
                    <a:pt x="2817126" y="428929"/>
                  </a:lnTo>
                  <a:lnTo>
                    <a:pt x="2817440" y="434073"/>
                  </a:lnTo>
                  <a:lnTo>
                    <a:pt x="2823859" y="447190"/>
                  </a:lnTo>
                  <a:lnTo>
                    <a:pt x="2834728" y="456943"/>
                  </a:lnTo>
                  <a:lnTo>
                    <a:pt x="2849003" y="461949"/>
                  </a:lnTo>
                  <a:lnTo>
                    <a:pt x="2864105" y="461026"/>
                  </a:lnTo>
                  <a:lnTo>
                    <a:pt x="2877227" y="454607"/>
                  </a:lnTo>
                  <a:lnTo>
                    <a:pt x="2886985" y="443738"/>
                  </a:lnTo>
                  <a:lnTo>
                    <a:pt x="2891993" y="429463"/>
                  </a:lnTo>
                  <a:lnTo>
                    <a:pt x="2891960" y="428929"/>
                  </a:lnTo>
                  <a:lnTo>
                    <a:pt x="2853601" y="428929"/>
                  </a:lnTo>
                  <a:lnTo>
                    <a:pt x="2816813" y="423817"/>
                  </a:lnTo>
                  <a:lnTo>
                    <a:pt x="2891647" y="423817"/>
                  </a:lnTo>
                  <a:lnTo>
                    <a:pt x="2891070" y="414380"/>
                  </a:lnTo>
                  <a:lnTo>
                    <a:pt x="2884651" y="401243"/>
                  </a:lnTo>
                  <a:lnTo>
                    <a:pt x="2873781" y="391487"/>
                  </a:lnTo>
                  <a:lnTo>
                    <a:pt x="2859506" y="386473"/>
                  </a:lnTo>
                  <a:close/>
                </a:path>
                <a:path w="2892425" h="462279">
                  <a:moveTo>
                    <a:pt x="2818127" y="414380"/>
                  </a:moveTo>
                  <a:lnTo>
                    <a:pt x="2816517" y="418973"/>
                  </a:lnTo>
                  <a:lnTo>
                    <a:pt x="2816813" y="423817"/>
                  </a:lnTo>
                  <a:lnTo>
                    <a:pt x="2853601" y="428929"/>
                  </a:lnTo>
                  <a:lnTo>
                    <a:pt x="2854909" y="419493"/>
                  </a:lnTo>
                  <a:lnTo>
                    <a:pt x="2818127" y="414380"/>
                  </a:lnTo>
                  <a:close/>
                </a:path>
                <a:path w="2892425" h="462279">
                  <a:moveTo>
                    <a:pt x="2817177" y="414248"/>
                  </a:moveTo>
                  <a:lnTo>
                    <a:pt x="2815856" y="423684"/>
                  </a:lnTo>
                  <a:lnTo>
                    <a:pt x="2816813" y="423817"/>
                  </a:lnTo>
                  <a:lnTo>
                    <a:pt x="2816517" y="418973"/>
                  </a:lnTo>
                  <a:lnTo>
                    <a:pt x="2818127" y="414380"/>
                  </a:lnTo>
                  <a:lnTo>
                    <a:pt x="2817177" y="414248"/>
                  </a:lnTo>
                  <a:close/>
                </a:path>
                <a:path w="2892425" h="462279">
                  <a:moveTo>
                    <a:pt x="2751137" y="405066"/>
                  </a:moveTo>
                  <a:lnTo>
                    <a:pt x="2749816" y="414502"/>
                  </a:lnTo>
                  <a:lnTo>
                    <a:pt x="2787561" y="419747"/>
                  </a:lnTo>
                  <a:lnTo>
                    <a:pt x="2788869" y="410311"/>
                  </a:lnTo>
                  <a:lnTo>
                    <a:pt x="2751137" y="405066"/>
                  </a:lnTo>
                  <a:close/>
                </a:path>
                <a:path w="2892425" h="462279">
                  <a:moveTo>
                    <a:pt x="2685097" y="395884"/>
                  </a:moveTo>
                  <a:lnTo>
                    <a:pt x="2683776" y="405320"/>
                  </a:lnTo>
                  <a:lnTo>
                    <a:pt x="2721521" y="410565"/>
                  </a:lnTo>
                  <a:lnTo>
                    <a:pt x="2722829" y="401129"/>
                  </a:lnTo>
                  <a:lnTo>
                    <a:pt x="2685097" y="395884"/>
                  </a:lnTo>
                  <a:close/>
                </a:path>
                <a:path w="2892425" h="462279">
                  <a:moveTo>
                    <a:pt x="2619057" y="386702"/>
                  </a:moveTo>
                  <a:lnTo>
                    <a:pt x="2617736" y="396125"/>
                  </a:lnTo>
                  <a:lnTo>
                    <a:pt x="2655481" y="401383"/>
                  </a:lnTo>
                  <a:lnTo>
                    <a:pt x="2656789" y="391947"/>
                  </a:lnTo>
                  <a:lnTo>
                    <a:pt x="2619057" y="386702"/>
                  </a:lnTo>
                  <a:close/>
                </a:path>
                <a:path w="2892425" h="462279">
                  <a:moveTo>
                    <a:pt x="2553017" y="377507"/>
                  </a:moveTo>
                  <a:lnTo>
                    <a:pt x="2551709" y="386943"/>
                  </a:lnTo>
                  <a:lnTo>
                    <a:pt x="2589441" y="392188"/>
                  </a:lnTo>
                  <a:lnTo>
                    <a:pt x="2590749" y="382752"/>
                  </a:lnTo>
                  <a:lnTo>
                    <a:pt x="2553017" y="377507"/>
                  </a:lnTo>
                  <a:close/>
                </a:path>
                <a:path w="2892425" h="462279">
                  <a:moveTo>
                    <a:pt x="2486977" y="368325"/>
                  </a:moveTo>
                  <a:lnTo>
                    <a:pt x="2485669" y="377761"/>
                  </a:lnTo>
                  <a:lnTo>
                    <a:pt x="2523401" y="383006"/>
                  </a:lnTo>
                  <a:lnTo>
                    <a:pt x="2524709" y="373570"/>
                  </a:lnTo>
                  <a:lnTo>
                    <a:pt x="2486977" y="368325"/>
                  </a:lnTo>
                  <a:close/>
                </a:path>
                <a:path w="2892425" h="462279">
                  <a:moveTo>
                    <a:pt x="2420937" y="359143"/>
                  </a:moveTo>
                  <a:lnTo>
                    <a:pt x="2419629" y="368579"/>
                  </a:lnTo>
                  <a:lnTo>
                    <a:pt x="2457361" y="373824"/>
                  </a:lnTo>
                  <a:lnTo>
                    <a:pt x="2458669" y="364388"/>
                  </a:lnTo>
                  <a:lnTo>
                    <a:pt x="2420937" y="359143"/>
                  </a:lnTo>
                  <a:close/>
                </a:path>
                <a:path w="2892425" h="462279">
                  <a:moveTo>
                    <a:pt x="2354897" y="349961"/>
                  </a:moveTo>
                  <a:lnTo>
                    <a:pt x="2353589" y="359384"/>
                  </a:lnTo>
                  <a:lnTo>
                    <a:pt x="2391321" y="364642"/>
                  </a:lnTo>
                  <a:lnTo>
                    <a:pt x="2392641" y="355206"/>
                  </a:lnTo>
                  <a:lnTo>
                    <a:pt x="2354897" y="349961"/>
                  </a:lnTo>
                  <a:close/>
                </a:path>
                <a:path w="2892425" h="462279">
                  <a:moveTo>
                    <a:pt x="2288857" y="340766"/>
                  </a:moveTo>
                  <a:lnTo>
                    <a:pt x="2287549" y="350202"/>
                  </a:lnTo>
                  <a:lnTo>
                    <a:pt x="2325281" y="355447"/>
                  </a:lnTo>
                  <a:lnTo>
                    <a:pt x="2326589" y="346024"/>
                  </a:lnTo>
                  <a:lnTo>
                    <a:pt x="2288857" y="340766"/>
                  </a:lnTo>
                  <a:close/>
                </a:path>
                <a:path w="2892425" h="462279">
                  <a:moveTo>
                    <a:pt x="2222817" y="331584"/>
                  </a:moveTo>
                  <a:lnTo>
                    <a:pt x="2221509" y="341020"/>
                  </a:lnTo>
                  <a:lnTo>
                    <a:pt x="2259241" y="346265"/>
                  </a:lnTo>
                  <a:lnTo>
                    <a:pt x="2260561" y="336829"/>
                  </a:lnTo>
                  <a:lnTo>
                    <a:pt x="2222817" y="331584"/>
                  </a:lnTo>
                  <a:close/>
                </a:path>
                <a:path w="2892425" h="462279">
                  <a:moveTo>
                    <a:pt x="2156777" y="322402"/>
                  </a:moveTo>
                  <a:lnTo>
                    <a:pt x="2155469" y="331838"/>
                  </a:lnTo>
                  <a:lnTo>
                    <a:pt x="2193201" y="337083"/>
                  </a:lnTo>
                  <a:lnTo>
                    <a:pt x="2194521" y="327647"/>
                  </a:lnTo>
                  <a:lnTo>
                    <a:pt x="2156777" y="322402"/>
                  </a:lnTo>
                  <a:close/>
                </a:path>
                <a:path w="2892425" h="462279">
                  <a:moveTo>
                    <a:pt x="2090737" y="313220"/>
                  </a:moveTo>
                  <a:lnTo>
                    <a:pt x="2089429" y="322656"/>
                  </a:lnTo>
                  <a:lnTo>
                    <a:pt x="2127161" y="327901"/>
                  </a:lnTo>
                  <a:lnTo>
                    <a:pt x="2128481" y="318465"/>
                  </a:lnTo>
                  <a:lnTo>
                    <a:pt x="2090737" y="313220"/>
                  </a:lnTo>
                  <a:close/>
                </a:path>
                <a:path w="2892425" h="462279">
                  <a:moveTo>
                    <a:pt x="2024697" y="304025"/>
                  </a:moveTo>
                  <a:lnTo>
                    <a:pt x="2023389" y="313461"/>
                  </a:lnTo>
                  <a:lnTo>
                    <a:pt x="2061121" y="318719"/>
                  </a:lnTo>
                  <a:lnTo>
                    <a:pt x="2062441" y="309283"/>
                  </a:lnTo>
                  <a:lnTo>
                    <a:pt x="2024697" y="304025"/>
                  </a:lnTo>
                  <a:close/>
                </a:path>
                <a:path w="2892425" h="462279">
                  <a:moveTo>
                    <a:pt x="1958657" y="294843"/>
                  </a:moveTo>
                  <a:lnTo>
                    <a:pt x="1957349" y="304279"/>
                  </a:lnTo>
                  <a:lnTo>
                    <a:pt x="1995081" y="309524"/>
                  </a:lnTo>
                  <a:lnTo>
                    <a:pt x="1996401" y="300088"/>
                  </a:lnTo>
                  <a:lnTo>
                    <a:pt x="1958657" y="294843"/>
                  </a:lnTo>
                  <a:close/>
                </a:path>
                <a:path w="2892425" h="462279">
                  <a:moveTo>
                    <a:pt x="1892617" y="285661"/>
                  </a:moveTo>
                  <a:lnTo>
                    <a:pt x="1891309" y="295097"/>
                  </a:lnTo>
                  <a:lnTo>
                    <a:pt x="1929053" y="300342"/>
                  </a:lnTo>
                  <a:lnTo>
                    <a:pt x="1930361" y="290906"/>
                  </a:lnTo>
                  <a:lnTo>
                    <a:pt x="1892617" y="285661"/>
                  </a:lnTo>
                  <a:close/>
                </a:path>
                <a:path w="2892425" h="462279">
                  <a:moveTo>
                    <a:pt x="1826590" y="276479"/>
                  </a:moveTo>
                  <a:lnTo>
                    <a:pt x="1825269" y="285915"/>
                  </a:lnTo>
                  <a:lnTo>
                    <a:pt x="1863013" y="291160"/>
                  </a:lnTo>
                  <a:lnTo>
                    <a:pt x="1864321" y="281724"/>
                  </a:lnTo>
                  <a:lnTo>
                    <a:pt x="1826590" y="276479"/>
                  </a:lnTo>
                  <a:close/>
                </a:path>
                <a:path w="2892425" h="462279">
                  <a:moveTo>
                    <a:pt x="1760537" y="267284"/>
                  </a:moveTo>
                  <a:lnTo>
                    <a:pt x="1759229" y="276720"/>
                  </a:lnTo>
                  <a:lnTo>
                    <a:pt x="1796973" y="281978"/>
                  </a:lnTo>
                  <a:lnTo>
                    <a:pt x="1798281" y="272542"/>
                  </a:lnTo>
                  <a:lnTo>
                    <a:pt x="1760537" y="267284"/>
                  </a:lnTo>
                  <a:close/>
                </a:path>
                <a:path w="2892425" h="462279">
                  <a:moveTo>
                    <a:pt x="1694510" y="258102"/>
                  </a:moveTo>
                  <a:lnTo>
                    <a:pt x="1693189" y="267538"/>
                  </a:lnTo>
                  <a:lnTo>
                    <a:pt x="1730933" y="272783"/>
                  </a:lnTo>
                  <a:lnTo>
                    <a:pt x="1732241" y="263359"/>
                  </a:lnTo>
                  <a:lnTo>
                    <a:pt x="1694510" y="258102"/>
                  </a:lnTo>
                  <a:close/>
                </a:path>
                <a:path w="2892425" h="462279">
                  <a:moveTo>
                    <a:pt x="1628470" y="248919"/>
                  </a:moveTo>
                  <a:lnTo>
                    <a:pt x="1627149" y="258356"/>
                  </a:lnTo>
                  <a:lnTo>
                    <a:pt x="1664893" y="263601"/>
                  </a:lnTo>
                  <a:lnTo>
                    <a:pt x="1666201" y="254165"/>
                  </a:lnTo>
                  <a:lnTo>
                    <a:pt x="1628470" y="248919"/>
                  </a:lnTo>
                  <a:close/>
                </a:path>
                <a:path w="2892425" h="462279">
                  <a:moveTo>
                    <a:pt x="1562430" y="239737"/>
                  </a:moveTo>
                  <a:lnTo>
                    <a:pt x="1561109" y="249174"/>
                  </a:lnTo>
                  <a:lnTo>
                    <a:pt x="1598853" y="254419"/>
                  </a:lnTo>
                  <a:lnTo>
                    <a:pt x="1600161" y="244982"/>
                  </a:lnTo>
                  <a:lnTo>
                    <a:pt x="1562430" y="239737"/>
                  </a:lnTo>
                  <a:close/>
                </a:path>
                <a:path w="2892425" h="462279">
                  <a:moveTo>
                    <a:pt x="1496390" y="230555"/>
                  </a:moveTo>
                  <a:lnTo>
                    <a:pt x="1495069" y="239979"/>
                  </a:lnTo>
                  <a:lnTo>
                    <a:pt x="1532813" y="245237"/>
                  </a:lnTo>
                  <a:lnTo>
                    <a:pt x="1534121" y="235800"/>
                  </a:lnTo>
                  <a:lnTo>
                    <a:pt x="1496390" y="230555"/>
                  </a:lnTo>
                  <a:close/>
                </a:path>
                <a:path w="2892425" h="462279">
                  <a:moveTo>
                    <a:pt x="1430350" y="221361"/>
                  </a:moveTo>
                  <a:lnTo>
                    <a:pt x="1429029" y="230797"/>
                  </a:lnTo>
                  <a:lnTo>
                    <a:pt x="1466773" y="236054"/>
                  </a:lnTo>
                  <a:lnTo>
                    <a:pt x="1468081" y="226618"/>
                  </a:lnTo>
                  <a:lnTo>
                    <a:pt x="1430350" y="221361"/>
                  </a:lnTo>
                  <a:close/>
                </a:path>
                <a:path w="2892425" h="462279">
                  <a:moveTo>
                    <a:pt x="1364310" y="212178"/>
                  </a:moveTo>
                  <a:lnTo>
                    <a:pt x="1363002" y="221614"/>
                  </a:lnTo>
                  <a:lnTo>
                    <a:pt x="1400733" y="226860"/>
                  </a:lnTo>
                  <a:lnTo>
                    <a:pt x="1402041" y="217424"/>
                  </a:lnTo>
                  <a:lnTo>
                    <a:pt x="1364310" y="212178"/>
                  </a:lnTo>
                  <a:close/>
                </a:path>
                <a:path w="2892425" h="462279">
                  <a:moveTo>
                    <a:pt x="1298270" y="202996"/>
                  </a:moveTo>
                  <a:lnTo>
                    <a:pt x="1296962" y="212432"/>
                  </a:lnTo>
                  <a:lnTo>
                    <a:pt x="1334693" y="217677"/>
                  </a:lnTo>
                  <a:lnTo>
                    <a:pt x="1336001" y="208241"/>
                  </a:lnTo>
                  <a:lnTo>
                    <a:pt x="1298270" y="202996"/>
                  </a:lnTo>
                  <a:close/>
                </a:path>
                <a:path w="2892425" h="462279">
                  <a:moveTo>
                    <a:pt x="1232230" y="193814"/>
                  </a:moveTo>
                  <a:lnTo>
                    <a:pt x="1230922" y="203250"/>
                  </a:lnTo>
                  <a:lnTo>
                    <a:pt x="1268653" y="208495"/>
                  </a:lnTo>
                  <a:lnTo>
                    <a:pt x="1269961" y="199059"/>
                  </a:lnTo>
                  <a:lnTo>
                    <a:pt x="1232230" y="193814"/>
                  </a:lnTo>
                  <a:close/>
                </a:path>
                <a:path w="2892425" h="462279">
                  <a:moveTo>
                    <a:pt x="1166190" y="184619"/>
                  </a:moveTo>
                  <a:lnTo>
                    <a:pt x="1164882" y="194056"/>
                  </a:lnTo>
                  <a:lnTo>
                    <a:pt x="1202613" y="199301"/>
                  </a:lnTo>
                  <a:lnTo>
                    <a:pt x="1203921" y="189877"/>
                  </a:lnTo>
                  <a:lnTo>
                    <a:pt x="1166190" y="184619"/>
                  </a:lnTo>
                  <a:close/>
                </a:path>
                <a:path w="2892425" h="462279">
                  <a:moveTo>
                    <a:pt x="1100150" y="175437"/>
                  </a:moveTo>
                  <a:lnTo>
                    <a:pt x="1098842" y="184873"/>
                  </a:lnTo>
                  <a:lnTo>
                    <a:pt x="1136573" y="190119"/>
                  </a:lnTo>
                  <a:lnTo>
                    <a:pt x="1137894" y="180695"/>
                  </a:lnTo>
                  <a:lnTo>
                    <a:pt x="1100150" y="175437"/>
                  </a:lnTo>
                  <a:close/>
                </a:path>
                <a:path w="2892425" h="462279">
                  <a:moveTo>
                    <a:pt x="1034110" y="166255"/>
                  </a:moveTo>
                  <a:lnTo>
                    <a:pt x="1032802" y="175691"/>
                  </a:lnTo>
                  <a:lnTo>
                    <a:pt x="1070533" y="180936"/>
                  </a:lnTo>
                  <a:lnTo>
                    <a:pt x="1071854" y="171500"/>
                  </a:lnTo>
                  <a:lnTo>
                    <a:pt x="1034110" y="166255"/>
                  </a:lnTo>
                  <a:close/>
                </a:path>
                <a:path w="2892425" h="462279">
                  <a:moveTo>
                    <a:pt x="968070" y="157073"/>
                  </a:moveTo>
                  <a:lnTo>
                    <a:pt x="966762" y="166509"/>
                  </a:lnTo>
                  <a:lnTo>
                    <a:pt x="1004493" y="171754"/>
                  </a:lnTo>
                  <a:lnTo>
                    <a:pt x="1005814" y="162318"/>
                  </a:lnTo>
                  <a:lnTo>
                    <a:pt x="968070" y="157073"/>
                  </a:lnTo>
                  <a:close/>
                </a:path>
                <a:path w="2892425" h="462279">
                  <a:moveTo>
                    <a:pt x="902030" y="147891"/>
                  </a:moveTo>
                  <a:lnTo>
                    <a:pt x="900722" y="157314"/>
                  </a:lnTo>
                  <a:lnTo>
                    <a:pt x="938453" y="162572"/>
                  </a:lnTo>
                  <a:lnTo>
                    <a:pt x="939774" y="153136"/>
                  </a:lnTo>
                  <a:lnTo>
                    <a:pt x="902030" y="147891"/>
                  </a:lnTo>
                  <a:close/>
                </a:path>
                <a:path w="2892425" h="462279">
                  <a:moveTo>
                    <a:pt x="835990" y="138696"/>
                  </a:moveTo>
                  <a:lnTo>
                    <a:pt x="834682" y="148132"/>
                  </a:lnTo>
                  <a:lnTo>
                    <a:pt x="872413" y="153377"/>
                  </a:lnTo>
                  <a:lnTo>
                    <a:pt x="873734" y="143954"/>
                  </a:lnTo>
                  <a:lnTo>
                    <a:pt x="835990" y="138696"/>
                  </a:lnTo>
                  <a:close/>
                </a:path>
                <a:path w="2892425" h="462279">
                  <a:moveTo>
                    <a:pt x="769950" y="129514"/>
                  </a:moveTo>
                  <a:lnTo>
                    <a:pt x="768642" y="138950"/>
                  </a:lnTo>
                  <a:lnTo>
                    <a:pt x="806373" y="144195"/>
                  </a:lnTo>
                  <a:lnTo>
                    <a:pt x="807694" y="134759"/>
                  </a:lnTo>
                  <a:lnTo>
                    <a:pt x="769950" y="129514"/>
                  </a:lnTo>
                  <a:close/>
                </a:path>
                <a:path w="2892425" h="462279">
                  <a:moveTo>
                    <a:pt x="703910" y="120332"/>
                  </a:moveTo>
                  <a:lnTo>
                    <a:pt x="702602" y="129768"/>
                  </a:lnTo>
                  <a:lnTo>
                    <a:pt x="740346" y="135013"/>
                  </a:lnTo>
                  <a:lnTo>
                    <a:pt x="741654" y="125577"/>
                  </a:lnTo>
                  <a:lnTo>
                    <a:pt x="703910" y="120332"/>
                  </a:lnTo>
                  <a:close/>
                </a:path>
                <a:path w="2892425" h="462279">
                  <a:moveTo>
                    <a:pt x="637870" y="111150"/>
                  </a:moveTo>
                  <a:lnTo>
                    <a:pt x="636562" y="120573"/>
                  </a:lnTo>
                  <a:lnTo>
                    <a:pt x="674306" y="125831"/>
                  </a:lnTo>
                  <a:lnTo>
                    <a:pt x="675614" y="116395"/>
                  </a:lnTo>
                  <a:lnTo>
                    <a:pt x="637870" y="111150"/>
                  </a:lnTo>
                  <a:close/>
                </a:path>
                <a:path w="2892425" h="462279">
                  <a:moveTo>
                    <a:pt x="571830" y="101955"/>
                  </a:moveTo>
                  <a:lnTo>
                    <a:pt x="570522" y="111391"/>
                  </a:lnTo>
                  <a:lnTo>
                    <a:pt x="608266" y="116636"/>
                  </a:lnTo>
                  <a:lnTo>
                    <a:pt x="609574" y="107213"/>
                  </a:lnTo>
                  <a:lnTo>
                    <a:pt x="571830" y="101955"/>
                  </a:lnTo>
                  <a:close/>
                </a:path>
                <a:path w="2892425" h="462279">
                  <a:moveTo>
                    <a:pt x="505802" y="92773"/>
                  </a:moveTo>
                  <a:lnTo>
                    <a:pt x="504482" y="102209"/>
                  </a:lnTo>
                  <a:lnTo>
                    <a:pt x="542226" y="107454"/>
                  </a:lnTo>
                  <a:lnTo>
                    <a:pt x="543534" y="98018"/>
                  </a:lnTo>
                  <a:lnTo>
                    <a:pt x="505802" y="92773"/>
                  </a:lnTo>
                  <a:close/>
                </a:path>
                <a:path w="2892425" h="462279">
                  <a:moveTo>
                    <a:pt x="439762" y="83591"/>
                  </a:moveTo>
                  <a:lnTo>
                    <a:pt x="438442" y="93027"/>
                  </a:lnTo>
                  <a:lnTo>
                    <a:pt x="476186" y="98272"/>
                  </a:lnTo>
                  <a:lnTo>
                    <a:pt x="477494" y="88836"/>
                  </a:lnTo>
                  <a:lnTo>
                    <a:pt x="439762" y="83591"/>
                  </a:lnTo>
                  <a:close/>
                </a:path>
                <a:path w="2892425" h="462279">
                  <a:moveTo>
                    <a:pt x="373722" y="74409"/>
                  </a:moveTo>
                  <a:lnTo>
                    <a:pt x="372402" y="83845"/>
                  </a:lnTo>
                  <a:lnTo>
                    <a:pt x="410146" y="89090"/>
                  </a:lnTo>
                  <a:lnTo>
                    <a:pt x="411454" y="79654"/>
                  </a:lnTo>
                  <a:lnTo>
                    <a:pt x="373722" y="74409"/>
                  </a:lnTo>
                  <a:close/>
                </a:path>
                <a:path w="2892425" h="462279">
                  <a:moveTo>
                    <a:pt x="307682" y="65214"/>
                  </a:moveTo>
                  <a:lnTo>
                    <a:pt x="306362" y="74650"/>
                  </a:lnTo>
                  <a:lnTo>
                    <a:pt x="344106" y="79908"/>
                  </a:lnTo>
                  <a:lnTo>
                    <a:pt x="345414" y="70472"/>
                  </a:lnTo>
                  <a:lnTo>
                    <a:pt x="307682" y="65214"/>
                  </a:lnTo>
                  <a:close/>
                </a:path>
                <a:path w="2892425" h="462279">
                  <a:moveTo>
                    <a:pt x="241642" y="56032"/>
                  </a:moveTo>
                  <a:lnTo>
                    <a:pt x="240322" y="65468"/>
                  </a:lnTo>
                  <a:lnTo>
                    <a:pt x="278066" y="70713"/>
                  </a:lnTo>
                  <a:lnTo>
                    <a:pt x="279374" y="61290"/>
                  </a:lnTo>
                  <a:lnTo>
                    <a:pt x="241642" y="56032"/>
                  </a:lnTo>
                  <a:close/>
                </a:path>
                <a:path w="2892425" h="462279">
                  <a:moveTo>
                    <a:pt x="175602" y="46850"/>
                  </a:moveTo>
                  <a:lnTo>
                    <a:pt x="174282" y="56286"/>
                  </a:lnTo>
                  <a:lnTo>
                    <a:pt x="212026" y="61531"/>
                  </a:lnTo>
                  <a:lnTo>
                    <a:pt x="213334" y="52095"/>
                  </a:lnTo>
                  <a:lnTo>
                    <a:pt x="175602" y="46850"/>
                  </a:lnTo>
                  <a:close/>
                </a:path>
                <a:path w="2892425" h="462279">
                  <a:moveTo>
                    <a:pt x="109562" y="37668"/>
                  </a:moveTo>
                  <a:lnTo>
                    <a:pt x="108254" y="47104"/>
                  </a:lnTo>
                  <a:lnTo>
                    <a:pt x="145986" y="52349"/>
                  </a:lnTo>
                  <a:lnTo>
                    <a:pt x="147294" y="42913"/>
                  </a:lnTo>
                  <a:lnTo>
                    <a:pt x="109562" y="37668"/>
                  </a:lnTo>
                  <a:close/>
                </a:path>
                <a:path w="2892425" h="462279">
                  <a:moveTo>
                    <a:pt x="80721" y="0"/>
                  </a:moveTo>
                  <a:lnTo>
                    <a:pt x="0" y="27241"/>
                  </a:lnTo>
                  <a:lnTo>
                    <a:pt x="70218" y="75463"/>
                  </a:lnTo>
                  <a:lnTo>
                    <a:pt x="74812" y="42453"/>
                  </a:lnTo>
                  <a:lnTo>
                    <a:pt x="62229" y="40703"/>
                  </a:lnTo>
                  <a:lnTo>
                    <a:pt x="63550" y="31267"/>
                  </a:lnTo>
                  <a:lnTo>
                    <a:pt x="76369" y="31267"/>
                  </a:lnTo>
                  <a:lnTo>
                    <a:pt x="80721" y="0"/>
                  </a:lnTo>
                  <a:close/>
                </a:path>
                <a:path w="2892425" h="462279">
                  <a:moveTo>
                    <a:pt x="76125" y="33017"/>
                  </a:moveTo>
                  <a:lnTo>
                    <a:pt x="74812" y="42453"/>
                  </a:lnTo>
                  <a:lnTo>
                    <a:pt x="79946" y="43167"/>
                  </a:lnTo>
                  <a:lnTo>
                    <a:pt x="81254" y="33731"/>
                  </a:lnTo>
                  <a:lnTo>
                    <a:pt x="76125" y="33017"/>
                  </a:lnTo>
                  <a:close/>
                </a:path>
                <a:path w="2892425" h="462279">
                  <a:moveTo>
                    <a:pt x="63550" y="31267"/>
                  </a:moveTo>
                  <a:lnTo>
                    <a:pt x="62229" y="40703"/>
                  </a:lnTo>
                  <a:lnTo>
                    <a:pt x="74812" y="42453"/>
                  </a:lnTo>
                  <a:lnTo>
                    <a:pt x="76125" y="33017"/>
                  </a:lnTo>
                  <a:lnTo>
                    <a:pt x="63550" y="31267"/>
                  </a:lnTo>
                  <a:close/>
                </a:path>
                <a:path w="2892425" h="462279">
                  <a:moveTo>
                    <a:pt x="76369" y="31267"/>
                  </a:moveTo>
                  <a:lnTo>
                    <a:pt x="63550" y="31267"/>
                  </a:lnTo>
                  <a:lnTo>
                    <a:pt x="76125" y="33017"/>
                  </a:lnTo>
                  <a:lnTo>
                    <a:pt x="76369" y="31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35425" y="4712246"/>
              <a:ext cx="2940050" cy="5461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156075" y="4785550"/>
              <a:ext cx="2778125" cy="410845"/>
            </a:xfrm>
            <a:custGeom>
              <a:avLst/>
              <a:gdLst/>
              <a:ahLst/>
              <a:cxnLst/>
              <a:rect l="l" t="t" r="r" b="b"/>
              <a:pathLst>
                <a:path w="2778125" h="410845">
                  <a:moveTo>
                    <a:pt x="2744711" y="334911"/>
                  </a:moveTo>
                  <a:lnTo>
                    <a:pt x="2729623" y="336037"/>
                  </a:lnTo>
                  <a:lnTo>
                    <a:pt x="2716588" y="342630"/>
                  </a:lnTo>
                  <a:lnTo>
                    <a:pt x="2706976" y="353628"/>
                  </a:lnTo>
                  <a:lnTo>
                    <a:pt x="2703706" y="363353"/>
                  </a:lnTo>
                  <a:lnTo>
                    <a:pt x="2740545" y="367995"/>
                  </a:lnTo>
                  <a:lnTo>
                    <a:pt x="2739364" y="377444"/>
                  </a:lnTo>
                  <a:lnTo>
                    <a:pt x="2702855" y="377444"/>
                  </a:lnTo>
                  <a:lnTo>
                    <a:pt x="2703271" y="383052"/>
                  </a:lnTo>
                  <a:lnTo>
                    <a:pt x="2709860" y="396086"/>
                  </a:lnTo>
                  <a:lnTo>
                    <a:pt x="2720857" y="405697"/>
                  </a:lnTo>
                  <a:lnTo>
                    <a:pt x="2735199" y="410514"/>
                  </a:lnTo>
                  <a:lnTo>
                    <a:pt x="2750287" y="409396"/>
                  </a:lnTo>
                  <a:lnTo>
                    <a:pt x="2763321" y="402807"/>
                  </a:lnTo>
                  <a:lnTo>
                    <a:pt x="2772934" y="391810"/>
                  </a:lnTo>
                  <a:lnTo>
                    <a:pt x="2777754" y="377444"/>
                  </a:lnTo>
                  <a:lnTo>
                    <a:pt x="2739364" y="377444"/>
                  </a:lnTo>
                  <a:lnTo>
                    <a:pt x="2702512" y="372814"/>
                  </a:lnTo>
                  <a:lnTo>
                    <a:pt x="2777411" y="372814"/>
                  </a:lnTo>
                  <a:lnTo>
                    <a:pt x="2776636" y="362381"/>
                  </a:lnTo>
                  <a:lnTo>
                    <a:pt x="2770044" y="349346"/>
                  </a:lnTo>
                  <a:lnTo>
                    <a:pt x="2759047" y="339734"/>
                  </a:lnTo>
                  <a:lnTo>
                    <a:pt x="2744711" y="334911"/>
                  </a:lnTo>
                  <a:close/>
                </a:path>
                <a:path w="2778125" h="410845">
                  <a:moveTo>
                    <a:pt x="2703706" y="363353"/>
                  </a:moveTo>
                  <a:lnTo>
                    <a:pt x="2702155" y="367995"/>
                  </a:lnTo>
                  <a:lnTo>
                    <a:pt x="2702512" y="372814"/>
                  </a:lnTo>
                  <a:lnTo>
                    <a:pt x="2739364" y="377444"/>
                  </a:lnTo>
                  <a:lnTo>
                    <a:pt x="2740545" y="367995"/>
                  </a:lnTo>
                  <a:lnTo>
                    <a:pt x="2703706" y="363353"/>
                  </a:lnTo>
                  <a:close/>
                </a:path>
                <a:path w="2778125" h="410845">
                  <a:moveTo>
                    <a:pt x="2702750" y="363232"/>
                  </a:moveTo>
                  <a:lnTo>
                    <a:pt x="2701556" y="372694"/>
                  </a:lnTo>
                  <a:lnTo>
                    <a:pt x="2702512" y="372814"/>
                  </a:lnTo>
                  <a:lnTo>
                    <a:pt x="2702153" y="367969"/>
                  </a:lnTo>
                  <a:lnTo>
                    <a:pt x="2703706" y="363353"/>
                  </a:lnTo>
                  <a:lnTo>
                    <a:pt x="2702750" y="363232"/>
                  </a:lnTo>
                  <a:close/>
                </a:path>
                <a:path w="2778125" h="410845">
                  <a:moveTo>
                    <a:pt x="2636596" y="354926"/>
                  </a:moveTo>
                  <a:lnTo>
                    <a:pt x="2635402" y="364375"/>
                  </a:lnTo>
                  <a:lnTo>
                    <a:pt x="2673210" y="369125"/>
                  </a:lnTo>
                  <a:lnTo>
                    <a:pt x="2674391" y="359676"/>
                  </a:lnTo>
                  <a:lnTo>
                    <a:pt x="2636596" y="354926"/>
                  </a:lnTo>
                  <a:close/>
                </a:path>
                <a:path w="2778125" h="410845">
                  <a:moveTo>
                    <a:pt x="2570441" y="346608"/>
                  </a:moveTo>
                  <a:lnTo>
                    <a:pt x="2569248" y="356057"/>
                  </a:lnTo>
                  <a:lnTo>
                    <a:pt x="2607055" y="360806"/>
                  </a:lnTo>
                  <a:lnTo>
                    <a:pt x="2608237" y="351358"/>
                  </a:lnTo>
                  <a:lnTo>
                    <a:pt x="2570441" y="346608"/>
                  </a:lnTo>
                  <a:close/>
                </a:path>
                <a:path w="2778125" h="410845">
                  <a:moveTo>
                    <a:pt x="2504287" y="338289"/>
                  </a:moveTo>
                  <a:lnTo>
                    <a:pt x="2503093" y="347738"/>
                  </a:lnTo>
                  <a:lnTo>
                    <a:pt x="2540901" y="352488"/>
                  </a:lnTo>
                  <a:lnTo>
                    <a:pt x="2542082" y="343039"/>
                  </a:lnTo>
                  <a:lnTo>
                    <a:pt x="2504287" y="338289"/>
                  </a:lnTo>
                  <a:close/>
                </a:path>
                <a:path w="2778125" h="410845">
                  <a:moveTo>
                    <a:pt x="2438133" y="329971"/>
                  </a:moveTo>
                  <a:lnTo>
                    <a:pt x="2436939" y="339420"/>
                  </a:lnTo>
                  <a:lnTo>
                    <a:pt x="2474747" y="344182"/>
                  </a:lnTo>
                  <a:lnTo>
                    <a:pt x="2475928" y="334721"/>
                  </a:lnTo>
                  <a:lnTo>
                    <a:pt x="2438133" y="329971"/>
                  </a:lnTo>
                  <a:close/>
                </a:path>
                <a:path w="2778125" h="410845">
                  <a:moveTo>
                    <a:pt x="2371979" y="321665"/>
                  </a:moveTo>
                  <a:lnTo>
                    <a:pt x="2370785" y="331114"/>
                  </a:lnTo>
                  <a:lnTo>
                    <a:pt x="2408593" y="335864"/>
                  </a:lnTo>
                  <a:lnTo>
                    <a:pt x="2409774" y="326415"/>
                  </a:lnTo>
                  <a:lnTo>
                    <a:pt x="2371979" y="321665"/>
                  </a:lnTo>
                  <a:close/>
                </a:path>
                <a:path w="2778125" h="410845">
                  <a:moveTo>
                    <a:pt x="2305824" y="313347"/>
                  </a:moveTo>
                  <a:lnTo>
                    <a:pt x="2304630" y="322795"/>
                  </a:lnTo>
                  <a:lnTo>
                    <a:pt x="2342438" y="327545"/>
                  </a:lnTo>
                  <a:lnTo>
                    <a:pt x="2343619" y="318096"/>
                  </a:lnTo>
                  <a:lnTo>
                    <a:pt x="2305824" y="313347"/>
                  </a:lnTo>
                  <a:close/>
                </a:path>
                <a:path w="2778125" h="410845">
                  <a:moveTo>
                    <a:pt x="2239657" y="305028"/>
                  </a:moveTo>
                  <a:lnTo>
                    <a:pt x="2238476" y="314477"/>
                  </a:lnTo>
                  <a:lnTo>
                    <a:pt x="2276284" y="319227"/>
                  </a:lnTo>
                  <a:lnTo>
                    <a:pt x="2277465" y="309778"/>
                  </a:lnTo>
                  <a:lnTo>
                    <a:pt x="2239657" y="305028"/>
                  </a:lnTo>
                  <a:close/>
                </a:path>
                <a:path w="2778125" h="410845">
                  <a:moveTo>
                    <a:pt x="2173503" y="296710"/>
                  </a:moveTo>
                  <a:lnTo>
                    <a:pt x="2172322" y="306158"/>
                  </a:lnTo>
                  <a:lnTo>
                    <a:pt x="2210130" y="310921"/>
                  </a:lnTo>
                  <a:lnTo>
                    <a:pt x="2211311" y="301459"/>
                  </a:lnTo>
                  <a:lnTo>
                    <a:pt x="2173503" y="296710"/>
                  </a:lnTo>
                  <a:close/>
                </a:path>
                <a:path w="2778125" h="410845">
                  <a:moveTo>
                    <a:pt x="2107349" y="288404"/>
                  </a:moveTo>
                  <a:lnTo>
                    <a:pt x="2106167" y="297853"/>
                  </a:lnTo>
                  <a:lnTo>
                    <a:pt x="2143975" y="302602"/>
                  </a:lnTo>
                  <a:lnTo>
                    <a:pt x="2145157" y="293154"/>
                  </a:lnTo>
                  <a:lnTo>
                    <a:pt x="2107349" y="288404"/>
                  </a:lnTo>
                  <a:close/>
                </a:path>
                <a:path w="2778125" h="410845">
                  <a:moveTo>
                    <a:pt x="2041194" y="280085"/>
                  </a:moveTo>
                  <a:lnTo>
                    <a:pt x="2040013" y="289534"/>
                  </a:lnTo>
                  <a:lnTo>
                    <a:pt x="2077821" y="294284"/>
                  </a:lnTo>
                  <a:lnTo>
                    <a:pt x="2079002" y="284835"/>
                  </a:lnTo>
                  <a:lnTo>
                    <a:pt x="2041194" y="280085"/>
                  </a:lnTo>
                  <a:close/>
                </a:path>
                <a:path w="2778125" h="410845">
                  <a:moveTo>
                    <a:pt x="1975040" y="271767"/>
                  </a:moveTo>
                  <a:lnTo>
                    <a:pt x="1973859" y="281216"/>
                  </a:lnTo>
                  <a:lnTo>
                    <a:pt x="2011667" y="285965"/>
                  </a:lnTo>
                  <a:lnTo>
                    <a:pt x="2012848" y="276517"/>
                  </a:lnTo>
                  <a:lnTo>
                    <a:pt x="1975040" y="271767"/>
                  </a:lnTo>
                  <a:close/>
                </a:path>
                <a:path w="2778125" h="410845">
                  <a:moveTo>
                    <a:pt x="1908886" y="263448"/>
                  </a:moveTo>
                  <a:lnTo>
                    <a:pt x="1907705" y="272897"/>
                  </a:lnTo>
                  <a:lnTo>
                    <a:pt x="1945500" y="277647"/>
                  </a:lnTo>
                  <a:lnTo>
                    <a:pt x="1946694" y="268198"/>
                  </a:lnTo>
                  <a:lnTo>
                    <a:pt x="1908886" y="263448"/>
                  </a:lnTo>
                  <a:close/>
                </a:path>
                <a:path w="2778125" h="410845">
                  <a:moveTo>
                    <a:pt x="1842744" y="255130"/>
                  </a:moveTo>
                  <a:lnTo>
                    <a:pt x="1841550" y="264579"/>
                  </a:lnTo>
                  <a:lnTo>
                    <a:pt x="1879346" y="269341"/>
                  </a:lnTo>
                  <a:lnTo>
                    <a:pt x="1880539" y="259892"/>
                  </a:lnTo>
                  <a:lnTo>
                    <a:pt x="1842744" y="255130"/>
                  </a:lnTo>
                  <a:close/>
                </a:path>
                <a:path w="2778125" h="410845">
                  <a:moveTo>
                    <a:pt x="1776577" y="246824"/>
                  </a:moveTo>
                  <a:lnTo>
                    <a:pt x="1775396" y="256273"/>
                  </a:lnTo>
                  <a:lnTo>
                    <a:pt x="1813191" y="261023"/>
                  </a:lnTo>
                  <a:lnTo>
                    <a:pt x="1814385" y="251574"/>
                  </a:lnTo>
                  <a:lnTo>
                    <a:pt x="1776577" y="246824"/>
                  </a:lnTo>
                  <a:close/>
                </a:path>
                <a:path w="2778125" h="410845">
                  <a:moveTo>
                    <a:pt x="1710423" y="238506"/>
                  </a:moveTo>
                  <a:lnTo>
                    <a:pt x="1709242" y="247954"/>
                  </a:lnTo>
                  <a:lnTo>
                    <a:pt x="1747050" y="252704"/>
                  </a:lnTo>
                  <a:lnTo>
                    <a:pt x="1748231" y="243255"/>
                  </a:lnTo>
                  <a:lnTo>
                    <a:pt x="1710423" y="238506"/>
                  </a:lnTo>
                  <a:close/>
                </a:path>
                <a:path w="2778125" h="410845">
                  <a:moveTo>
                    <a:pt x="1644269" y="230187"/>
                  </a:moveTo>
                  <a:lnTo>
                    <a:pt x="1643087" y="239636"/>
                  </a:lnTo>
                  <a:lnTo>
                    <a:pt x="1680883" y="244386"/>
                  </a:lnTo>
                  <a:lnTo>
                    <a:pt x="1682076" y="234937"/>
                  </a:lnTo>
                  <a:lnTo>
                    <a:pt x="1644269" y="230187"/>
                  </a:lnTo>
                  <a:close/>
                </a:path>
                <a:path w="2778125" h="410845">
                  <a:moveTo>
                    <a:pt x="1578114" y="221869"/>
                  </a:moveTo>
                  <a:lnTo>
                    <a:pt x="1576933" y="231317"/>
                  </a:lnTo>
                  <a:lnTo>
                    <a:pt x="1614728" y="236080"/>
                  </a:lnTo>
                  <a:lnTo>
                    <a:pt x="1615922" y="226618"/>
                  </a:lnTo>
                  <a:lnTo>
                    <a:pt x="1578114" y="221869"/>
                  </a:lnTo>
                  <a:close/>
                </a:path>
                <a:path w="2778125" h="410845">
                  <a:moveTo>
                    <a:pt x="1511960" y="213550"/>
                  </a:moveTo>
                  <a:lnTo>
                    <a:pt x="1510779" y="223012"/>
                  </a:lnTo>
                  <a:lnTo>
                    <a:pt x="1548574" y="227761"/>
                  </a:lnTo>
                  <a:lnTo>
                    <a:pt x="1549768" y="218312"/>
                  </a:lnTo>
                  <a:lnTo>
                    <a:pt x="1511960" y="213550"/>
                  </a:lnTo>
                  <a:close/>
                </a:path>
                <a:path w="2778125" h="410845">
                  <a:moveTo>
                    <a:pt x="1445806" y="205244"/>
                  </a:moveTo>
                  <a:lnTo>
                    <a:pt x="1444625" y="214693"/>
                  </a:lnTo>
                  <a:lnTo>
                    <a:pt x="1482420" y="219443"/>
                  </a:lnTo>
                  <a:lnTo>
                    <a:pt x="1483614" y="209994"/>
                  </a:lnTo>
                  <a:lnTo>
                    <a:pt x="1445806" y="205244"/>
                  </a:lnTo>
                  <a:close/>
                </a:path>
                <a:path w="2778125" h="410845">
                  <a:moveTo>
                    <a:pt x="1379651" y="196926"/>
                  </a:moveTo>
                  <a:lnTo>
                    <a:pt x="1378470" y="206375"/>
                  </a:lnTo>
                  <a:lnTo>
                    <a:pt x="1416265" y="211124"/>
                  </a:lnTo>
                  <a:lnTo>
                    <a:pt x="1417459" y="201675"/>
                  </a:lnTo>
                  <a:lnTo>
                    <a:pt x="1379651" y="196926"/>
                  </a:lnTo>
                  <a:close/>
                </a:path>
                <a:path w="2778125" h="410845">
                  <a:moveTo>
                    <a:pt x="1313497" y="188607"/>
                  </a:moveTo>
                  <a:lnTo>
                    <a:pt x="1312316" y="198056"/>
                  </a:lnTo>
                  <a:lnTo>
                    <a:pt x="1350111" y="202819"/>
                  </a:lnTo>
                  <a:lnTo>
                    <a:pt x="1351305" y="193357"/>
                  </a:lnTo>
                  <a:lnTo>
                    <a:pt x="1313497" y="188607"/>
                  </a:lnTo>
                  <a:close/>
                </a:path>
                <a:path w="2778125" h="410845">
                  <a:moveTo>
                    <a:pt x="1247343" y="180289"/>
                  </a:moveTo>
                  <a:lnTo>
                    <a:pt x="1246162" y="189750"/>
                  </a:lnTo>
                  <a:lnTo>
                    <a:pt x="1283970" y="194500"/>
                  </a:lnTo>
                  <a:lnTo>
                    <a:pt x="1285151" y="185051"/>
                  </a:lnTo>
                  <a:lnTo>
                    <a:pt x="1247343" y="180289"/>
                  </a:lnTo>
                  <a:close/>
                </a:path>
                <a:path w="2778125" h="410845">
                  <a:moveTo>
                    <a:pt x="1181188" y="171983"/>
                  </a:moveTo>
                  <a:lnTo>
                    <a:pt x="1180007" y="181432"/>
                  </a:lnTo>
                  <a:lnTo>
                    <a:pt x="1217815" y="186181"/>
                  </a:lnTo>
                  <a:lnTo>
                    <a:pt x="1218996" y="176733"/>
                  </a:lnTo>
                  <a:lnTo>
                    <a:pt x="1181188" y="171983"/>
                  </a:lnTo>
                  <a:close/>
                </a:path>
                <a:path w="2778125" h="410845">
                  <a:moveTo>
                    <a:pt x="1115034" y="163664"/>
                  </a:moveTo>
                  <a:lnTo>
                    <a:pt x="1113853" y="173113"/>
                  </a:lnTo>
                  <a:lnTo>
                    <a:pt x="1151648" y="177863"/>
                  </a:lnTo>
                  <a:lnTo>
                    <a:pt x="1152842" y="168414"/>
                  </a:lnTo>
                  <a:lnTo>
                    <a:pt x="1115034" y="163664"/>
                  </a:lnTo>
                  <a:close/>
                </a:path>
                <a:path w="2778125" h="410845">
                  <a:moveTo>
                    <a:pt x="1048880" y="155346"/>
                  </a:moveTo>
                  <a:lnTo>
                    <a:pt x="1047699" y="164795"/>
                  </a:lnTo>
                  <a:lnTo>
                    <a:pt x="1085494" y="169544"/>
                  </a:lnTo>
                  <a:lnTo>
                    <a:pt x="1086688" y="160096"/>
                  </a:lnTo>
                  <a:lnTo>
                    <a:pt x="1048880" y="155346"/>
                  </a:lnTo>
                  <a:close/>
                </a:path>
                <a:path w="2778125" h="410845">
                  <a:moveTo>
                    <a:pt x="982726" y="147027"/>
                  </a:moveTo>
                  <a:lnTo>
                    <a:pt x="981544" y="156489"/>
                  </a:lnTo>
                  <a:lnTo>
                    <a:pt x="1019340" y="161239"/>
                  </a:lnTo>
                  <a:lnTo>
                    <a:pt x="1020533" y="151790"/>
                  </a:lnTo>
                  <a:lnTo>
                    <a:pt x="982726" y="147027"/>
                  </a:lnTo>
                  <a:close/>
                </a:path>
                <a:path w="2778125" h="410845">
                  <a:moveTo>
                    <a:pt x="916571" y="138722"/>
                  </a:moveTo>
                  <a:lnTo>
                    <a:pt x="915390" y="148170"/>
                  </a:lnTo>
                  <a:lnTo>
                    <a:pt x="953185" y="152920"/>
                  </a:lnTo>
                  <a:lnTo>
                    <a:pt x="954379" y="143471"/>
                  </a:lnTo>
                  <a:lnTo>
                    <a:pt x="916571" y="138722"/>
                  </a:lnTo>
                  <a:close/>
                </a:path>
                <a:path w="2778125" h="410845">
                  <a:moveTo>
                    <a:pt x="850417" y="130403"/>
                  </a:moveTo>
                  <a:lnTo>
                    <a:pt x="849236" y="139852"/>
                  </a:lnTo>
                  <a:lnTo>
                    <a:pt x="887031" y="144602"/>
                  </a:lnTo>
                  <a:lnTo>
                    <a:pt x="888225" y="135153"/>
                  </a:lnTo>
                  <a:lnTo>
                    <a:pt x="850417" y="130403"/>
                  </a:lnTo>
                  <a:close/>
                </a:path>
                <a:path w="2778125" h="410845">
                  <a:moveTo>
                    <a:pt x="784263" y="122085"/>
                  </a:moveTo>
                  <a:lnTo>
                    <a:pt x="783082" y="131533"/>
                  </a:lnTo>
                  <a:lnTo>
                    <a:pt x="820877" y="136283"/>
                  </a:lnTo>
                  <a:lnTo>
                    <a:pt x="822071" y="126834"/>
                  </a:lnTo>
                  <a:lnTo>
                    <a:pt x="784263" y="122085"/>
                  </a:lnTo>
                  <a:close/>
                </a:path>
                <a:path w="2778125" h="410845">
                  <a:moveTo>
                    <a:pt x="718108" y="113766"/>
                  </a:moveTo>
                  <a:lnTo>
                    <a:pt x="716927" y="123215"/>
                  </a:lnTo>
                  <a:lnTo>
                    <a:pt x="754722" y="127965"/>
                  </a:lnTo>
                  <a:lnTo>
                    <a:pt x="755916" y="118516"/>
                  </a:lnTo>
                  <a:lnTo>
                    <a:pt x="718108" y="113766"/>
                  </a:lnTo>
                  <a:close/>
                </a:path>
                <a:path w="2778125" h="410845">
                  <a:moveTo>
                    <a:pt x="651954" y="105448"/>
                  </a:moveTo>
                  <a:lnTo>
                    <a:pt x="650773" y="114909"/>
                  </a:lnTo>
                  <a:lnTo>
                    <a:pt x="688568" y="119659"/>
                  </a:lnTo>
                  <a:lnTo>
                    <a:pt x="689762" y="110210"/>
                  </a:lnTo>
                  <a:lnTo>
                    <a:pt x="651954" y="105448"/>
                  </a:lnTo>
                  <a:close/>
                </a:path>
                <a:path w="2778125" h="410845">
                  <a:moveTo>
                    <a:pt x="585800" y="97142"/>
                  </a:moveTo>
                  <a:lnTo>
                    <a:pt x="584619" y="106591"/>
                  </a:lnTo>
                  <a:lnTo>
                    <a:pt x="622414" y="111340"/>
                  </a:lnTo>
                  <a:lnTo>
                    <a:pt x="623608" y="101892"/>
                  </a:lnTo>
                  <a:lnTo>
                    <a:pt x="585800" y="97142"/>
                  </a:lnTo>
                  <a:close/>
                </a:path>
                <a:path w="2778125" h="410845">
                  <a:moveTo>
                    <a:pt x="519645" y="88823"/>
                  </a:moveTo>
                  <a:lnTo>
                    <a:pt x="518464" y="98272"/>
                  </a:lnTo>
                  <a:lnTo>
                    <a:pt x="556260" y="103022"/>
                  </a:lnTo>
                  <a:lnTo>
                    <a:pt x="557453" y="93573"/>
                  </a:lnTo>
                  <a:lnTo>
                    <a:pt x="519645" y="88823"/>
                  </a:lnTo>
                  <a:close/>
                </a:path>
                <a:path w="2778125" h="410845">
                  <a:moveTo>
                    <a:pt x="453491" y="80505"/>
                  </a:moveTo>
                  <a:lnTo>
                    <a:pt x="452310" y="89954"/>
                  </a:lnTo>
                  <a:lnTo>
                    <a:pt x="490105" y="94703"/>
                  </a:lnTo>
                  <a:lnTo>
                    <a:pt x="491299" y="85255"/>
                  </a:lnTo>
                  <a:lnTo>
                    <a:pt x="453491" y="80505"/>
                  </a:lnTo>
                  <a:close/>
                </a:path>
                <a:path w="2778125" h="410845">
                  <a:moveTo>
                    <a:pt x="387337" y="72186"/>
                  </a:moveTo>
                  <a:lnTo>
                    <a:pt x="386156" y="81648"/>
                  </a:lnTo>
                  <a:lnTo>
                    <a:pt x="423951" y="86398"/>
                  </a:lnTo>
                  <a:lnTo>
                    <a:pt x="425145" y="76949"/>
                  </a:lnTo>
                  <a:lnTo>
                    <a:pt x="387337" y="72186"/>
                  </a:lnTo>
                  <a:close/>
                </a:path>
                <a:path w="2778125" h="410845">
                  <a:moveTo>
                    <a:pt x="321183" y="63881"/>
                  </a:moveTo>
                  <a:lnTo>
                    <a:pt x="320001" y="73329"/>
                  </a:lnTo>
                  <a:lnTo>
                    <a:pt x="357797" y="78079"/>
                  </a:lnTo>
                  <a:lnTo>
                    <a:pt x="358990" y="68630"/>
                  </a:lnTo>
                  <a:lnTo>
                    <a:pt x="321183" y="63881"/>
                  </a:lnTo>
                  <a:close/>
                </a:path>
                <a:path w="2778125" h="410845">
                  <a:moveTo>
                    <a:pt x="255028" y="55562"/>
                  </a:moveTo>
                  <a:lnTo>
                    <a:pt x="253847" y="65011"/>
                  </a:lnTo>
                  <a:lnTo>
                    <a:pt x="291642" y="69761"/>
                  </a:lnTo>
                  <a:lnTo>
                    <a:pt x="292836" y="60312"/>
                  </a:lnTo>
                  <a:lnTo>
                    <a:pt x="255028" y="55562"/>
                  </a:lnTo>
                  <a:close/>
                </a:path>
                <a:path w="2778125" h="410845">
                  <a:moveTo>
                    <a:pt x="188874" y="47243"/>
                  </a:moveTo>
                  <a:lnTo>
                    <a:pt x="187693" y="56692"/>
                  </a:lnTo>
                  <a:lnTo>
                    <a:pt x="225488" y="61442"/>
                  </a:lnTo>
                  <a:lnTo>
                    <a:pt x="226682" y="51993"/>
                  </a:lnTo>
                  <a:lnTo>
                    <a:pt x="188874" y="47243"/>
                  </a:lnTo>
                  <a:close/>
                </a:path>
                <a:path w="2778125" h="410845">
                  <a:moveTo>
                    <a:pt x="122720" y="38925"/>
                  </a:moveTo>
                  <a:lnTo>
                    <a:pt x="121538" y="48374"/>
                  </a:lnTo>
                  <a:lnTo>
                    <a:pt x="159334" y="53136"/>
                  </a:lnTo>
                  <a:lnTo>
                    <a:pt x="160527" y="43675"/>
                  </a:lnTo>
                  <a:lnTo>
                    <a:pt x="122720" y="38925"/>
                  </a:lnTo>
                  <a:close/>
                </a:path>
                <a:path w="2778125" h="410845">
                  <a:moveTo>
                    <a:pt x="80352" y="0"/>
                  </a:moveTo>
                  <a:lnTo>
                    <a:pt x="0" y="28295"/>
                  </a:lnTo>
                  <a:lnTo>
                    <a:pt x="70853" y="75603"/>
                  </a:lnTo>
                  <a:lnTo>
                    <a:pt x="75008" y="42530"/>
                  </a:lnTo>
                  <a:lnTo>
                    <a:pt x="62407" y="40944"/>
                  </a:lnTo>
                  <a:lnTo>
                    <a:pt x="63601" y="31495"/>
                  </a:lnTo>
                  <a:lnTo>
                    <a:pt x="76395" y="31495"/>
                  </a:lnTo>
                  <a:lnTo>
                    <a:pt x="80352" y="0"/>
                  </a:lnTo>
                  <a:close/>
                </a:path>
                <a:path w="2778125" h="410845">
                  <a:moveTo>
                    <a:pt x="76196" y="33081"/>
                  </a:moveTo>
                  <a:lnTo>
                    <a:pt x="75008" y="42530"/>
                  </a:lnTo>
                  <a:lnTo>
                    <a:pt x="93179" y="44818"/>
                  </a:lnTo>
                  <a:lnTo>
                    <a:pt x="94373" y="35369"/>
                  </a:lnTo>
                  <a:lnTo>
                    <a:pt x="76196" y="33081"/>
                  </a:lnTo>
                  <a:close/>
                </a:path>
                <a:path w="2778125" h="410845">
                  <a:moveTo>
                    <a:pt x="63601" y="31495"/>
                  </a:moveTo>
                  <a:lnTo>
                    <a:pt x="62407" y="40944"/>
                  </a:lnTo>
                  <a:lnTo>
                    <a:pt x="75008" y="42530"/>
                  </a:lnTo>
                  <a:lnTo>
                    <a:pt x="76196" y="33081"/>
                  </a:lnTo>
                  <a:lnTo>
                    <a:pt x="63601" y="31495"/>
                  </a:lnTo>
                  <a:close/>
                </a:path>
                <a:path w="2778125" h="410845">
                  <a:moveTo>
                    <a:pt x="76395" y="31495"/>
                  </a:moveTo>
                  <a:lnTo>
                    <a:pt x="63601" y="31495"/>
                  </a:lnTo>
                  <a:lnTo>
                    <a:pt x="76196" y="33081"/>
                  </a:lnTo>
                  <a:lnTo>
                    <a:pt x="76395" y="31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997325" y="4839246"/>
              <a:ext cx="2978150" cy="62865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17975" y="4914722"/>
              <a:ext cx="2816225" cy="488950"/>
            </a:xfrm>
            <a:custGeom>
              <a:avLst/>
              <a:gdLst/>
              <a:ahLst/>
              <a:cxnLst/>
              <a:rect l="l" t="t" r="r" b="b"/>
              <a:pathLst>
                <a:path w="2816225" h="488950">
                  <a:moveTo>
                    <a:pt x="2783814" y="413613"/>
                  </a:moveTo>
                  <a:lnTo>
                    <a:pt x="2768702" y="414333"/>
                  </a:lnTo>
                  <a:lnTo>
                    <a:pt x="2755498" y="420573"/>
                  </a:lnTo>
                  <a:lnTo>
                    <a:pt x="2745597" y="431308"/>
                  </a:lnTo>
                  <a:lnTo>
                    <a:pt x="2742065" y="440949"/>
                  </a:lnTo>
                  <a:lnTo>
                    <a:pt x="2778772" y="446570"/>
                  </a:lnTo>
                  <a:lnTo>
                    <a:pt x="2777337" y="455980"/>
                  </a:lnTo>
                  <a:lnTo>
                    <a:pt x="2740888" y="455980"/>
                  </a:lnTo>
                  <a:lnTo>
                    <a:pt x="2741107" y="460630"/>
                  </a:lnTo>
                  <a:lnTo>
                    <a:pt x="2747348" y="473837"/>
                  </a:lnTo>
                  <a:lnTo>
                    <a:pt x="2758086" y="483738"/>
                  </a:lnTo>
                  <a:lnTo>
                    <a:pt x="2772295" y="488937"/>
                  </a:lnTo>
                  <a:lnTo>
                    <a:pt x="2787402" y="488222"/>
                  </a:lnTo>
                  <a:lnTo>
                    <a:pt x="2800607" y="481984"/>
                  </a:lnTo>
                  <a:lnTo>
                    <a:pt x="2810511" y="471249"/>
                  </a:lnTo>
                  <a:lnTo>
                    <a:pt x="2815717" y="457047"/>
                  </a:lnTo>
                  <a:lnTo>
                    <a:pt x="2815666" y="455980"/>
                  </a:lnTo>
                  <a:lnTo>
                    <a:pt x="2777337" y="455980"/>
                  </a:lnTo>
                  <a:lnTo>
                    <a:pt x="2740622" y="450373"/>
                  </a:lnTo>
                  <a:lnTo>
                    <a:pt x="2815401" y="450373"/>
                  </a:lnTo>
                  <a:lnTo>
                    <a:pt x="2815002" y="441933"/>
                  </a:lnTo>
                  <a:lnTo>
                    <a:pt x="2808762" y="428725"/>
                  </a:lnTo>
                  <a:lnTo>
                    <a:pt x="2798023" y="418819"/>
                  </a:lnTo>
                  <a:lnTo>
                    <a:pt x="2783814" y="413613"/>
                  </a:lnTo>
                  <a:close/>
                </a:path>
                <a:path w="2816225" h="488950">
                  <a:moveTo>
                    <a:pt x="2742065" y="440949"/>
                  </a:moveTo>
                  <a:lnTo>
                    <a:pt x="2740393" y="445516"/>
                  </a:lnTo>
                  <a:lnTo>
                    <a:pt x="2740622" y="450373"/>
                  </a:lnTo>
                  <a:lnTo>
                    <a:pt x="2777337" y="455980"/>
                  </a:lnTo>
                  <a:lnTo>
                    <a:pt x="2778772" y="446570"/>
                  </a:lnTo>
                  <a:lnTo>
                    <a:pt x="2742065" y="440949"/>
                  </a:lnTo>
                  <a:close/>
                </a:path>
                <a:path w="2816225" h="488950">
                  <a:moveTo>
                    <a:pt x="2740393" y="445516"/>
                  </a:moveTo>
                  <a:lnTo>
                    <a:pt x="2739669" y="450227"/>
                  </a:lnTo>
                  <a:lnTo>
                    <a:pt x="2740622" y="450373"/>
                  </a:lnTo>
                  <a:lnTo>
                    <a:pt x="2740393" y="445516"/>
                  </a:lnTo>
                  <a:close/>
                </a:path>
                <a:path w="2816225" h="488950">
                  <a:moveTo>
                    <a:pt x="2741117" y="440804"/>
                  </a:moveTo>
                  <a:lnTo>
                    <a:pt x="2740393" y="445516"/>
                  </a:lnTo>
                  <a:lnTo>
                    <a:pt x="2742065" y="440949"/>
                  </a:lnTo>
                  <a:lnTo>
                    <a:pt x="2741117" y="440804"/>
                  </a:lnTo>
                  <a:close/>
                </a:path>
                <a:path w="2816225" h="488950">
                  <a:moveTo>
                    <a:pt x="2675204" y="430720"/>
                  </a:moveTo>
                  <a:lnTo>
                    <a:pt x="2673769" y="440131"/>
                  </a:lnTo>
                  <a:lnTo>
                    <a:pt x="2711424" y="445897"/>
                  </a:lnTo>
                  <a:lnTo>
                    <a:pt x="2712872" y="436486"/>
                  </a:lnTo>
                  <a:lnTo>
                    <a:pt x="2675204" y="430720"/>
                  </a:lnTo>
                  <a:close/>
                </a:path>
                <a:path w="2816225" h="488950">
                  <a:moveTo>
                    <a:pt x="2609291" y="420636"/>
                  </a:moveTo>
                  <a:lnTo>
                    <a:pt x="2607856" y="430047"/>
                  </a:lnTo>
                  <a:lnTo>
                    <a:pt x="2645524" y="435813"/>
                  </a:lnTo>
                  <a:lnTo>
                    <a:pt x="2646959" y="426402"/>
                  </a:lnTo>
                  <a:lnTo>
                    <a:pt x="2609291" y="420636"/>
                  </a:lnTo>
                  <a:close/>
                </a:path>
                <a:path w="2816225" h="488950">
                  <a:moveTo>
                    <a:pt x="2543390" y="410552"/>
                  </a:moveTo>
                  <a:lnTo>
                    <a:pt x="2541955" y="419963"/>
                  </a:lnTo>
                  <a:lnTo>
                    <a:pt x="2579611" y="425729"/>
                  </a:lnTo>
                  <a:lnTo>
                    <a:pt x="2581046" y="416306"/>
                  </a:lnTo>
                  <a:lnTo>
                    <a:pt x="2543390" y="410552"/>
                  </a:lnTo>
                  <a:close/>
                </a:path>
                <a:path w="2816225" h="488950">
                  <a:moveTo>
                    <a:pt x="2477477" y="400456"/>
                  </a:moveTo>
                  <a:lnTo>
                    <a:pt x="2476042" y="409879"/>
                  </a:lnTo>
                  <a:lnTo>
                    <a:pt x="2513698" y="415645"/>
                  </a:lnTo>
                  <a:lnTo>
                    <a:pt x="2515146" y="406222"/>
                  </a:lnTo>
                  <a:lnTo>
                    <a:pt x="2477477" y="400456"/>
                  </a:lnTo>
                  <a:close/>
                </a:path>
                <a:path w="2816225" h="488950">
                  <a:moveTo>
                    <a:pt x="2411577" y="390372"/>
                  </a:moveTo>
                  <a:lnTo>
                    <a:pt x="2410129" y="399796"/>
                  </a:lnTo>
                  <a:lnTo>
                    <a:pt x="2447798" y="405561"/>
                  </a:lnTo>
                  <a:lnTo>
                    <a:pt x="2449233" y="396138"/>
                  </a:lnTo>
                  <a:lnTo>
                    <a:pt x="2411577" y="390372"/>
                  </a:lnTo>
                  <a:close/>
                </a:path>
                <a:path w="2816225" h="488950">
                  <a:moveTo>
                    <a:pt x="2345664" y="380288"/>
                  </a:moveTo>
                  <a:lnTo>
                    <a:pt x="2344229" y="389699"/>
                  </a:lnTo>
                  <a:lnTo>
                    <a:pt x="2381885" y="395465"/>
                  </a:lnTo>
                  <a:lnTo>
                    <a:pt x="2383332" y="386054"/>
                  </a:lnTo>
                  <a:lnTo>
                    <a:pt x="2345664" y="380288"/>
                  </a:lnTo>
                  <a:close/>
                </a:path>
                <a:path w="2816225" h="488950">
                  <a:moveTo>
                    <a:pt x="2279764" y="370205"/>
                  </a:moveTo>
                  <a:lnTo>
                    <a:pt x="2278316" y="379615"/>
                  </a:lnTo>
                  <a:lnTo>
                    <a:pt x="2315984" y="385381"/>
                  </a:lnTo>
                  <a:lnTo>
                    <a:pt x="2317419" y="375970"/>
                  </a:lnTo>
                  <a:lnTo>
                    <a:pt x="2279764" y="370205"/>
                  </a:lnTo>
                  <a:close/>
                </a:path>
                <a:path w="2816225" h="488950">
                  <a:moveTo>
                    <a:pt x="2213851" y="360121"/>
                  </a:moveTo>
                  <a:lnTo>
                    <a:pt x="2212416" y="369531"/>
                  </a:lnTo>
                  <a:lnTo>
                    <a:pt x="2250071" y="375297"/>
                  </a:lnTo>
                  <a:lnTo>
                    <a:pt x="2251506" y="365874"/>
                  </a:lnTo>
                  <a:lnTo>
                    <a:pt x="2213851" y="360121"/>
                  </a:lnTo>
                  <a:close/>
                </a:path>
                <a:path w="2816225" h="488950">
                  <a:moveTo>
                    <a:pt x="2147938" y="350024"/>
                  </a:moveTo>
                  <a:lnTo>
                    <a:pt x="2146503" y="359448"/>
                  </a:lnTo>
                  <a:lnTo>
                    <a:pt x="2184158" y="365213"/>
                  </a:lnTo>
                  <a:lnTo>
                    <a:pt x="2185606" y="355790"/>
                  </a:lnTo>
                  <a:lnTo>
                    <a:pt x="2147938" y="350024"/>
                  </a:lnTo>
                  <a:close/>
                </a:path>
                <a:path w="2816225" h="488950">
                  <a:moveTo>
                    <a:pt x="2082038" y="339940"/>
                  </a:moveTo>
                  <a:lnTo>
                    <a:pt x="2080590" y="349364"/>
                  </a:lnTo>
                  <a:lnTo>
                    <a:pt x="2118258" y="355117"/>
                  </a:lnTo>
                  <a:lnTo>
                    <a:pt x="2119693" y="345706"/>
                  </a:lnTo>
                  <a:lnTo>
                    <a:pt x="2082038" y="339940"/>
                  </a:lnTo>
                  <a:close/>
                </a:path>
                <a:path w="2816225" h="488950">
                  <a:moveTo>
                    <a:pt x="2016125" y="329857"/>
                  </a:moveTo>
                  <a:lnTo>
                    <a:pt x="2014689" y="339267"/>
                  </a:lnTo>
                  <a:lnTo>
                    <a:pt x="2052345" y="345033"/>
                  </a:lnTo>
                  <a:lnTo>
                    <a:pt x="2053793" y="335622"/>
                  </a:lnTo>
                  <a:lnTo>
                    <a:pt x="2016125" y="329857"/>
                  </a:lnTo>
                  <a:close/>
                </a:path>
                <a:path w="2816225" h="488950">
                  <a:moveTo>
                    <a:pt x="1950224" y="319773"/>
                  </a:moveTo>
                  <a:lnTo>
                    <a:pt x="1948776" y="329184"/>
                  </a:lnTo>
                  <a:lnTo>
                    <a:pt x="1986445" y="334949"/>
                  </a:lnTo>
                  <a:lnTo>
                    <a:pt x="1987880" y="325539"/>
                  </a:lnTo>
                  <a:lnTo>
                    <a:pt x="1950224" y="319773"/>
                  </a:lnTo>
                  <a:close/>
                </a:path>
                <a:path w="2816225" h="488950">
                  <a:moveTo>
                    <a:pt x="1884311" y="309689"/>
                  </a:moveTo>
                  <a:lnTo>
                    <a:pt x="1882876" y="319100"/>
                  </a:lnTo>
                  <a:lnTo>
                    <a:pt x="1920532" y="324866"/>
                  </a:lnTo>
                  <a:lnTo>
                    <a:pt x="1921979" y="315455"/>
                  </a:lnTo>
                  <a:lnTo>
                    <a:pt x="1884311" y="309689"/>
                  </a:lnTo>
                  <a:close/>
                </a:path>
                <a:path w="2816225" h="488950">
                  <a:moveTo>
                    <a:pt x="1818411" y="299593"/>
                  </a:moveTo>
                  <a:lnTo>
                    <a:pt x="1816963" y="309016"/>
                  </a:lnTo>
                  <a:lnTo>
                    <a:pt x="1854631" y="314782"/>
                  </a:lnTo>
                  <a:lnTo>
                    <a:pt x="1856066" y="305358"/>
                  </a:lnTo>
                  <a:lnTo>
                    <a:pt x="1818411" y="299593"/>
                  </a:lnTo>
                  <a:close/>
                </a:path>
                <a:path w="2816225" h="488950">
                  <a:moveTo>
                    <a:pt x="1752498" y="289509"/>
                  </a:moveTo>
                  <a:lnTo>
                    <a:pt x="1751050" y="298932"/>
                  </a:lnTo>
                  <a:lnTo>
                    <a:pt x="1788718" y="304685"/>
                  </a:lnTo>
                  <a:lnTo>
                    <a:pt x="1790153" y="295275"/>
                  </a:lnTo>
                  <a:lnTo>
                    <a:pt x="1752498" y="289509"/>
                  </a:lnTo>
                  <a:close/>
                </a:path>
                <a:path w="2816225" h="488950">
                  <a:moveTo>
                    <a:pt x="1686585" y="279425"/>
                  </a:moveTo>
                  <a:lnTo>
                    <a:pt x="1685150" y="288836"/>
                  </a:lnTo>
                  <a:lnTo>
                    <a:pt x="1722805" y="294601"/>
                  </a:lnTo>
                  <a:lnTo>
                    <a:pt x="1724253" y="285191"/>
                  </a:lnTo>
                  <a:lnTo>
                    <a:pt x="1686585" y="279425"/>
                  </a:lnTo>
                  <a:close/>
                </a:path>
                <a:path w="2816225" h="488950">
                  <a:moveTo>
                    <a:pt x="1620685" y="269341"/>
                  </a:moveTo>
                  <a:lnTo>
                    <a:pt x="1619237" y="278752"/>
                  </a:lnTo>
                  <a:lnTo>
                    <a:pt x="1656905" y="284518"/>
                  </a:lnTo>
                  <a:lnTo>
                    <a:pt x="1658340" y="275107"/>
                  </a:lnTo>
                  <a:lnTo>
                    <a:pt x="1620685" y="269341"/>
                  </a:lnTo>
                  <a:close/>
                </a:path>
                <a:path w="2816225" h="488950">
                  <a:moveTo>
                    <a:pt x="1554772" y="259257"/>
                  </a:moveTo>
                  <a:lnTo>
                    <a:pt x="1553337" y="268668"/>
                  </a:lnTo>
                  <a:lnTo>
                    <a:pt x="1590992" y="274434"/>
                  </a:lnTo>
                  <a:lnTo>
                    <a:pt x="1592440" y="265010"/>
                  </a:lnTo>
                  <a:lnTo>
                    <a:pt x="1554772" y="259257"/>
                  </a:lnTo>
                  <a:close/>
                </a:path>
                <a:path w="2816225" h="488950">
                  <a:moveTo>
                    <a:pt x="1488871" y="249161"/>
                  </a:moveTo>
                  <a:lnTo>
                    <a:pt x="1487424" y="258584"/>
                  </a:lnTo>
                  <a:lnTo>
                    <a:pt x="1525092" y="264350"/>
                  </a:lnTo>
                  <a:lnTo>
                    <a:pt x="1526527" y="254927"/>
                  </a:lnTo>
                  <a:lnTo>
                    <a:pt x="1488871" y="249161"/>
                  </a:lnTo>
                  <a:close/>
                </a:path>
                <a:path w="2816225" h="488950">
                  <a:moveTo>
                    <a:pt x="1422958" y="239077"/>
                  </a:moveTo>
                  <a:lnTo>
                    <a:pt x="1421523" y="248500"/>
                  </a:lnTo>
                  <a:lnTo>
                    <a:pt x="1459179" y="254254"/>
                  </a:lnTo>
                  <a:lnTo>
                    <a:pt x="1460627" y="244843"/>
                  </a:lnTo>
                  <a:lnTo>
                    <a:pt x="1422958" y="239077"/>
                  </a:lnTo>
                  <a:close/>
                </a:path>
                <a:path w="2816225" h="488950">
                  <a:moveTo>
                    <a:pt x="1357045" y="228993"/>
                  </a:moveTo>
                  <a:lnTo>
                    <a:pt x="1355610" y="238404"/>
                  </a:lnTo>
                  <a:lnTo>
                    <a:pt x="1393266" y="244170"/>
                  </a:lnTo>
                  <a:lnTo>
                    <a:pt x="1394714" y="234759"/>
                  </a:lnTo>
                  <a:lnTo>
                    <a:pt x="1357045" y="228993"/>
                  </a:lnTo>
                  <a:close/>
                </a:path>
                <a:path w="2816225" h="488950">
                  <a:moveTo>
                    <a:pt x="1291145" y="218909"/>
                  </a:moveTo>
                  <a:lnTo>
                    <a:pt x="1289697" y="228320"/>
                  </a:lnTo>
                  <a:lnTo>
                    <a:pt x="1327365" y="234086"/>
                  </a:lnTo>
                  <a:lnTo>
                    <a:pt x="1328801" y="224675"/>
                  </a:lnTo>
                  <a:lnTo>
                    <a:pt x="1291145" y="218909"/>
                  </a:lnTo>
                  <a:close/>
                </a:path>
                <a:path w="2816225" h="488950">
                  <a:moveTo>
                    <a:pt x="1225232" y="208826"/>
                  </a:moveTo>
                  <a:lnTo>
                    <a:pt x="1223797" y="218236"/>
                  </a:lnTo>
                  <a:lnTo>
                    <a:pt x="1261452" y="224002"/>
                  </a:lnTo>
                  <a:lnTo>
                    <a:pt x="1262900" y="214579"/>
                  </a:lnTo>
                  <a:lnTo>
                    <a:pt x="1225232" y="208826"/>
                  </a:lnTo>
                  <a:close/>
                </a:path>
                <a:path w="2816225" h="488950">
                  <a:moveTo>
                    <a:pt x="1159332" y="198729"/>
                  </a:moveTo>
                  <a:lnTo>
                    <a:pt x="1157884" y="208153"/>
                  </a:lnTo>
                  <a:lnTo>
                    <a:pt x="1195552" y="213918"/>
                  </a:lnTo>
                  <a:lnTo>
                    <a:pt x="1196987" y="204495"/>
                  </a:lnTo>
                  <a:lnTo>
                    <a:pt x="1159332" y="198729"/>
                  </a:lnTo>
                  <a:close/>
                </a:path>
                <a:path w="2816225" h="488950">
                  <a:moveTo>
                    <a:pt x="1093419" y="188645"/>
                  </a:moveTo>
                  <a:lnTo>
                    <a:pt x="1091984" y="198056"/>
                  </a:lnTo>
                  <a:lnTo>
                    <a:pt x="1129639" y="203822"/>
                  </a:lnTo>
                  <a:lnTo>
                    <a:pt x="1131087" y="194411"/>
                  </a:lnTo>
                  <a:lnTo>
                    <a:pt x="1093419" y="188645"/>
                  </a:lnTo>
                  <a:close/>
                </a:path>
                <a:path w="2816225" h="488950">
                  <a:moveTo>
                    <a:pt x="1027518" y="178562"/>
                  </a:moveTo>
                  <a:lnTo>
                    <a:pt x="1026071" y="187972"/>
                  </a:lnTo>
                  <a:lnTo>
                    <a:pt x="1063739" y="193738"/>
                  </a:lnTo>
                  <a:lnTo>
                    <a:pt x="1065174" y="184327"/>
                  </a:lnTo>
                  <a:lnTo>
                    <a:pt x="1027518" y="178562"/>
                  </a:lnTo>
                  <a:close/>
                </a:path>
                <a:path w="2816225" h="488950">
                  <a:moveTo>
                    <a:pt x="961605" y="168478"/>
                  </a:moveTo>
                  <a:lnTo>
                    <a:pt x="960170" y="177888"/>
                  </a:lnTo>
                  <a:lnTo>
                    <a:pt x="997826" y="183654"/>
                  </a:lnTo>
                  <a:lnTo>
                    <a:pt x="999274" y="174244"/>
                  </a:lnTo>
                  <a:lnTo>
                    <a:pt x="961605" y="168478"/>
                  </a:lnTo>
                  <a:close/>
                </a:path>
                <a:path w="2816225" h="488950">
                  <a:moveTo>
                    <a:pt x="895692" y="158394"/>
                  </a:moveTo>
                  <a:lnTo>
                    <a:pt x="894257" y="167805"/>
                  </a:lnTo>
                  <a:lnTo>
                    <a:pt x="931913" y="173570"/>
                  </a:lnTo>
                  <a:lnTo>
                    <a:pt x="933361" y="164147"/>
                  </a:lnTo>
                  <a:lnTo>
                    <a:pt x="895692" y="158394"/>
                  </a:lnTo>
                  <a:close/>
                </a:path>
                <a:path w="2816225" h="488950">
                  <a:moveTo>
                    <a:pt x="829792" y="148297"/>
                  </a:moveTo>
                  <a:lnTo>
                    <a:pt x="828344" y="157721"/>
                  </a:lnTo>
                  <a:lnTo>
                    <a:pt x="866013" y="163487"/>
                  </a:lnTo>
                  <a:lnTo>
                    <a:pt x="867448" y="154063"/>
                  </a:lnTo>
                  <a:lnTo>
                    <a:pt x="829792" y="148297"/>
                  </a:lnTo>
                  <a:close/>
                </a:path>
                <a:path w="2816225" h="488950">
                  <a:moveTo>
                    <a:pt x="763879" y="138214"/>
                  </a:moveTo>
                  <a:lnTo>
                    <a:pt x="762444" y="147637"/>
                  </a:lnTo>
                  <a:lnTo>
                    <a:pt x="800100" y="153390"/>
                  </a:lnTo>
                  <a:lnTo>
                    <a:pt x="801547" y="143979"/>
                  </a:lnTo>
                  <a:lnTo>
                    <a:pt x="763879" y="138214"/>
                  </a:lnTo>
                  <a:close/>
                </a:path>
                <a:path w="2816225" h="488950">
                  <a:moveTo>
                    <a:pt x="697979" y="128130"/>
                  </a:moveTo>
                  <a:lnTo>
                    <a:pt x="696531" y="137541"/>
                  </a:lnTo>
                  <a:lnTo>
                    <a:pt x="734199" y="143306"/>
                  </a:lnTo>
                  <a:lnTo>
                    <a:pt x="735634" y="133896"/>
                  </a:lnTo>
                  <a:lnTo>
                    <a:pt x="697979" y="128130"/>
                  </a:lnTo>
                  <a:close/>
                </a:path>
                <a:path w="2816225" h="488950">
                  <a:moveTo>
                    <a:pt x="632066" y="118046"/>
                  </a:moveTo>
                  <a:lnTo>
                    <a:pt x="630631" y="127457"/>
                  </a:lnTo>
                  <a:lnTo>
                    <a:pt x="668286" y="133223"/>
                  </a:lnTo>
                  <a:lnTo>
                    <a:pt x="669734" y="123812"/>
                  </a:lnTo>
                  <a:lnTo>
                    <a:pt x="632066" y="118046"/>
                  </a:lnTo>
                  <a:close/>
                </a:path>
                <a:path w="2816225" h="488950">
                  <a:moveTo>
                    <a:pt x="566165" y="107962"/>
                  </a:moveTo>
                  <a:lnTo>
                    <a:pt x="564718" y="117373"/>
                  </a:lnTo>
                  <a:lnTo>
                    <a:pt x="602386" y="123139"/>
                  </a:lnTo>
                  <a:lnTo>
                    <a:pt x="603821" y="113715"/>
                  </a:lnTo>
                  <a:lnTo>
                    <a:pt x="566165" y="107962"/>
                  </a:lnTo>
                  <a:close/>
                </a:path>
                <a:path w="2816225" h="488950">
                  <a:moveTo>
                    <a:pt x="500252" y="97866"/>
                  </a:moveTo>
                  <a:lnTo>
                    <a:pt x="498817" y="107289"/>
                  </a:lnTo>
                  <a:lnTo>
                    <a:pt x="536473" y="113055"/>
                  </a:lnTo>
                  <a:lnTo>
                    <a:pt x="537908" y="103631"/>
                  </a:lnTo>
                  <a:lnTo>
                    <a:pt x="500252" y="97866"/>
                  </a:lnTo>
                  <a:close/>
                </a:path>
                <a:path w="2816225" h="488950">
                  <a:moveTo>
                    <a:pt x="434339" y="87782"/>
                  </a:moveTo>
                  <a:lnTo>
                    <a:pt x="432904" y="97193"/>
                  </a:lnTo>
                  <a:lnTo>
                    <a:pt x="470560" y="102958"/>
                  </a:lnTo>
                  <a:lnTo>
                    <a:pt x="472008" y="93548"/>
                  </a:lnTo>
                  <a:lnTo>
                    <a:pt x="434339" y="87782"/>
                  </a:lnTo>
                  <a:close/>
                </a:path>
                <a:path w="2816225" h="488950">
                  <a:moveTo>
                    <a:pt x="368439" y="77698"/>
                  </a:moveTo>
                  <a:lnTo>
                    <a:pt x="366991" y="87109"/>
                  </a:lnTo>
                  <a:lnTo>
                    <a:pt x="404660" y="92875"/>
                  </a:lnTo>
                  <a:lnTo>
                    <a:pt x="406095" y="83464"/>
                  </a:lnTo>
                  <a:lnTo>
                    <a:pt x="368439" y="77698"/>
                  </a:lnTo>
                  <a:close/>
                </a:path>
                <a:path w="2816225" h="488950">
                  <a:moveTo>
                    <a:pt x="302526" y="67614"/>
                  </a:moveTo>
                  <a:lnTo>
                    <a:pt x="301091" y="77025"/>
                  </a:lnTo>
                  <a:lnTo>
                    <a:pt x="338747" y="82791"/>
                  </a:lnTo>
                  <a:lnTo>
                    <a:pt x="340194" y="73380"/>
                  </a:lnTo>
                  <a:lnTo>
                    <a:pt x="302526" y="67614"/>
                  </a:lnTo>
                  <a:close/>
                </a:path>
                <a:path w="2816225" h="488950">
                  <a:moveTo>
                    <a:pt x="236626" y="57531"/>
                  </a:moveTo>
                  <a:lnTo>
                    <a:pt x="235178" y="66941"/>
                  </a:lnTo>
                  <a:lnTo>
                    <a:pt x="272846" y="72707"/>
                  </a:lnTo>
                  <a:lnTo>
                    <a:pt x="274281" y="63284"/>
                  </a:lnTo>
                  <a:lnTo>
                    <a:pt x="236626" y="57531"/>
                  </a:lnTo>
                  <a:close/>
                </a:path>
                <a:path w="2816225" h="488950">
                  <a:moveTo>
                    <a:pt x="170713" y="47434"/>
                  </a:moveTo>
                  <a:lnTo>
                    <a:pt x="169278" y="56857"/>
                  </a:lnTo>
                  <a:lnTo>
                    <a:pt x="206933" y="62623"/>
                  </a:lnTo>
                  <a:lnTo>
                    <a:pt x="208381" y="53200"/>
                  </a:lnTo>
                  <a:lnTo>
                    <a:pt x="170713" y="47434"/>
                  </a:lnTo>
                  <a:close/>
                </a:path>
                <a:path w="2816225" h="488950">
                  <a:moveTo>
                    <a:pt x="104800" y="37350"/>
                  </a:moveTo>
                  <a:lnTo>
                    <a:pt x="103365" y="46774"/>
                  </a:lnTo>
                  <a:lnTo>
                    <a:pt x="141033" y="52527"/>
                  </a:lnTo>
                  <a:lnTo>
                    <a:pt x="142468" y="43116"/>
                  </a:lnTo>
                  <a:lnTo>
                    <a:pt x="104800" y="37350"/>
                  </a:lnTo>
                  <a:close/>
                </a:path>
                <a:path w="2816225" h="488950">
                  <a:moveTo>
                    <a:pt x="81089" y="0"/>
                  </a:moveTo>
                  <a:lnTo>
                    <a:pt x="0" y="26123"/>
                  </a:lnTo>
                  <a:lnTo>
                    <a:pt x="69557" y="75323"/>
                  </a:lnTo>
                  <a:lnTo>
                    <a:pt x="74603" y="42364"/>
                  </a:lnTo>
                  <a:lnTo>
                    <a:pt x="62052" y="40449"/>
                  </a:lnTo>
                  <a:lnTo>
                    <a:pt x="63487" y="31026"/>
                  </a:lnTo>
                  <a:lnTo>
                    <a:pt x="76339" y="31026"/>
                  </a:lnTo>
                  <a:lnTo>
                    <a:pt x="81089" y="0"/>
                  </a:lnTo>
                  <a:close/>
                </a:path>
                <a:path w="2816225" h="488950">
                  <a:moveTo>
                    <a:pt x="76044" y="32954"/>
                  </a:moveTo>
                  <a:lnTo>
                    <a:pt x="74603" y="42364"/>
                  </a:lnTo>
                  <a:lnTo>
                    <a:pt x="75120" y="42443"/>
                  </a:lnTo>
                  <a:lnTo>
                    <a:pt x="76555" y="33032"/>
                  </a:lnTo>
                  <a:lnTo>
                    <a:pt x="76044" y="32954"/>
                  </a:lnTo>
                  <a:close/>
                </a:path>
                <a:path w="2816225" h="488950">
                  <a:moveTo>
                    <a:pt x="63487" y="31026"/>
                  </a:moveTo>
                  <a:lnTo>
                    <a:pt x="62052" y="40449"/>
                  </a:lnTo>
                  <a:lnTo>
                    <a:pt x="74603" y="42364"/>
                  </a:lnTo>
                  <a:lnTo>
                    <a:pt x="76044" y="32954"/>
                  </a:lnTo>
                  <a:lnTo>
                    <a:pt x="63487" y="31026"/>
                  </a:lnTo>
                  <a:close/>
                </a:path>
                <a:path w="2816225" h="488950">
                  <a:moveTo>
                    <a:pt x="76339" y="31026"/>
                  </a:moveTo>
                  <a:lnTo>
                    <a:pt x="63487" y="31026"/>
                  </a:lnTo>
                  <a:lnTo>
                    <a:pt x="76044" y="32954"/>
                  </a:lnTo>
                  <a:lnTo>
                    <a:pt x="76339" y="310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997325" y="5036102"/>
              <a:ext cx="2940050" cy="6096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117975" y="5111242"/>
              <a:ext cx="2778125" cy="472440"/>
            </a:xfrm>
            <a:custGeom>
              <a:avLst/>
              <a:gdLst/>
              <a:ahLst/>
              <a:cxnLst/>
              <a:rect l="l" t="t" r="r" b="b"/>
              <a:pathLst>
                <a:path w="2778125" h="472439">
                  <a:moveTo>
                    <a:pt x="2745562" y="396798"/>
                  </a:moveTo>
                  <a:lnTo>
                    <a:pt x="2730451" y="397576"/>
                  </a:lnTo>
                  <a:lnTo>
                    <a:pt x="2717271" y="403871"/>
                  </a:lnTo>
                  <a:lnTo>
                    <a:pt x="2707412" y="414649"/>
                  </a:lnTo>
                  <a:lnTo>
                    <a:pt x="2703920" y="424309"/>
                  </a:lnTo>
                  <a:lnTo>
                    <a:pt x="2740659" y="429767"/>
                  </a:lnTo>
                  <a:lnTo>
                    <a:pt x="2739250" y="439191"/>
                  </a:lnTo>
                  <a:lnTo>
                    <a:pt x="2702798" y="439191"/>
                  </a:lnTo>
                  <a:lnTo>
                    <a:pt x="2703045" y="443984"/>
                  </a:lnTo>
                  <a:lnTo>
                    <a:pt x="2709338" y="457165"/>
                  </a:lnTo>
                  <a:lnTo>
                    <a:pt x="2720112" y="467026"/>
                  </a:lnTo>
                  <a:lnTo>
                    <a:pt x="2734335" y="472173"/>
                  </a:lnTo>
                  <a:lnTo>
                    <a:pt x="2749447" y="471395"/>
                  </a:lnTo>
                  <a:lnTo>
                    <a:pt x="2762632" y="465100"/>
                  </a:lnTo>
                  <a:lnTo>
                    <a:pt x="2772495" y="454322"/>
                  </a:lnTo>
                  <a:lnTo>
                    <a:pt x="2777642" y="440093"/>
                  </a:lnTo>
                  <a:lnTo>
                    <a:pt x="2777595" y="439191"/>
                  </a:lnTo>
                  <a:lnTo>
                    <a:pt x="2739250" y="439191"/>
                  </a:lnTo>
                  <a:lnTo>
                    <a:pt x="2702517" y="433719"/>
                  </a:lnTo>
                  <a:lnTo>
                    <a:pt x="2777314" y="433719"/>
                  </a:lnTo>
                  <a:lnTo>
                    <a:pt x="2776864" y="424982"/>
                  </a:lnTo>
                  <a:lnTo>
                    <a:pt x="2770570" y="411802"/>
                  </a:lnTo>
                  <a:lnTo>
                    <a:pt x="2759791" y="401943"/>
                  </a:lnTo>
                  <a:lnTo>
                    <a:pt x="2745562" y="396798"/>
                  </a:lnTo>
                  <a:close/>
                </a:path>
                <a:path w="2778125" h="472439">
                  <a:moveTo>
                    <a:pt x="2703920" y="424309"/>
                  </a:moveTo>
                  <a:lnTo>
                    <a:pt x="2702267" y="428878"/>
                  </a:lnTo>
                  <a:lnTo>
                    <a:pt x="2702517" y="433719"/>
                  </a:lnTo>
                  <a:lnTo>
                    <a:pt x="2739250" y="439191"/>
                  </a:lnTo>
                  <a:lnTo>
                    <a:pt x="2740659" y="429767"/>
                  </a:lnTo>
                  <a:lnTo>
                    <a:pt x="2703920" y="424309"/>
                  </a:lnTo>
                  <a:close/>
                </a:path>
                <a:path w="2778125" h="472439">
                  <a:moveTo>
                    <a:pt x="2702966" y="424167"/>
                  </a:moveTo>
                  <a:lnTo>
                    <a:pt x="2701569" y="433577"/>
                  </a:lnTo>
                  <a:lnTo>
                    <a:pt x="2702517" y="433719"/>
                  </a:lnTo>
                  <a:lnTo>
                    <a:pt x="2702267" y="428878"/>
                  </a:lnTo>
                  <a:lnTo>
                    <a:pt x="2703920" y="424309"/>
                  </a:lnTo>
                  <a:lnTo>
                    <a:pt x="2702966" y="424167"/>
                  </a:lnTo>
                  <a:close/>
                </a:path>
                <a:path w="2778125" h="472439">
                  <a:moveTo>
                    <a:pt x="2637028" y="414337"/>
                  </a:moveTo>
                  <a:lnTo>
                    <a:pt x="2635618" y="423760"/>
                  </a:lnTo>
                  <a:lnTo>
                    <a:pt x="2673299" y="429374"/>
                  </a:lnTo>
                  <a:lnTo>
                    <a:pt x="2674708" y="419950"/>
                  </a:lnTo>
                  <a:lnTo>
                    <a:pt x="2637028" y="414337"/>
                  </a:lnTo>
                  <a:close/>
                </a:path>
                <a:path w="2778125" h="472439">
                  <a:moveTo>
                    <a:pt x="2571076" y="404520"/>
                  </a:moveTo>
                  <a:lnTo>
                    <a:pt x="2569667" y="413943"/>
                  </a:lnTo>
                  <a:lnTo>
                    <a:pt x="2607360" y="419557"/>
                  </a:lnTo>
                  <a:lnTo>
                    <a:pt x="2608757" y="410133"/>
                  </a:lnTo>
                  <a:lnTo>
                    <a:pt x="2571076" y="404520"/>
                  </a:lnTo>
                  <a:close/>
                </a:path>
                <a:path w="2778125" h="472439">
                  <a:moveTo>
                    <a:pt x="2505125" y="394703"/>
                  </a:moveTo>
                  <a:lnTo>
                    <a:pt x="2503728" y="404126"/>
                  </a:lnTo>
                  <a:lnTo>
                    <a:pt x="2541409" y="409727"/>
                  </a:lnTo>
                  <a:lnTo>
                    <a:pt x="2542806" y="400316"/>
                  </a:lnTo>
                  <a:lnTo>
                    <a:pt x="2505125" y="394703"/>
                  </a:lnTo>
                  <a:close/>
                </a:path>
                <a:path w="2778125" h="472439">
                  <a:moveTo>
                    <a:pt x="2439174" y="384873"/>
                  </a:moveTo>
                  <a:lnTo>
                    <a:pt x="2437777" y="394296"/>
                  </a:lnTo>
                  <a:lnTo>
                    <a:pt x="2475458" y="399910"/>
                  </a:lnTo>
                  <a:lnTo>
                    <a:pt x="2476868" y="390486"/>
                  </a:lnTo>
                  <a:lnTo>
                    <a:pt x="2439174" y="384873"/>
                  </a:lnTo>
                  <a:close/>
                </a:path>
                <a:path w="2778125" h="472439">
                  <a:moveTo>
                    <a:pt x="2373236" y="375056"/>
                  </a:moveTo>
                  <a:lnTo>
                    <a:pt x="2371826" y="384479"/>
                  </a:lnTo>
                  <a:lnTo>
                    <a:pt x="2409507" y="390093"/>
                  </a:lnTo>
                  <a:lnTo>
                    <a:pt x="2410917" y="380669"/>
                  </a:lnTo>
                  <a:lnTo>
                    <a:pt x="2373236" y="375056"/>
                  </a:lnTo>
                  <a:close/>
                </a:path>
                <a:path w="2778125" h="472439">
                  <a:moveTo>
                    <a:pt x="2307285" y="365239"/>
                  </a:moveTo>
                  <a:lnTo>
                    <a:pt x="2305875" y="374662"/>
                  </a:lnTo>
                  <a:lnTo>
                    <a:pt x="2343569" y="380276"/>
                  </a:lnTo>
                  <a:lnTo>
                    <a:pt x="2344966" y="370852"/>
                  </a:lnTo>
                  <a:lnTo>
                    <a:pt x="2307285" y="365239"/>
                  </a:lnTo>
                  <a:close/>
                </a:path>
                <a:path w="2778125" h="472439">
                  <a:moveTo>
                    <a:pt x="2241334" y="355422"/>
                  </a:moveTo>
                  <a:lnTo>
                    <a:pt x="2239937" y="364832"/>
                  </a:lnTo>
                  <a:lnTo>
                    <a:pt x="2277617" y="370446"/>
                  </a:lnTo>
                  <a:lnTo>
                    <a:pt x="2279015" y="361035"/>
                  </a:lnTo>
                  <a:lnTo>
                    <a:pt x="2241334" y="355422"/>
                  </a:lnTo>
                  <a:close/>
                </a:path>
                <a:path w="2778125" h="472439">
                  <a:moveTo>
                    <a:pt x="2175383" y="345592"/>
                  </a:moveTo>
                  <a:lnTo>
                    <a:pt x="2173986" y="355015"/>
                  </a:lnTo>
                  <a:lnTo>
                    <a:pt x="2211666" y="360629"/>
                  </a:lnTo>
                  <a:lnTo>
                    <a:pt x="2213076" y="351205"/>
                  </a:lnTo>
                  <a:lnTo>
                    <a:pt x="2175383" y="345592"/>
                  </a:lnTo>
                  <a:close/>
                </a:path>
                <a:path w="2778125" h="472439">
                  <a:moveTo>
                    <a:pt x="2109444" y="335775"/>
                  </a:moveTo>
                  <a:lnTo>
                    <a:pt x="2108034" y="345198"/>
                  </a:lnTo>
                  <a:lnTo>
                    <a:pt x="2145715" y="350812"/>
                  </a:lnTo>
                  <a:lnTo>
                    <a:pt x="2147125" y="341388"/>
                  </a:lnTo>
                  <a:lnTo>
                    <a:pt x="2109444" y="335775"/>
                  </a:lnTo>
                  <a:close/>
                </a:path>
                <a:path w="2778125" h="472439">
                  <a:moveTo>
                    <a:pt x="2043493" y="325958"/>
                  </a:moveTo>
                  <a:lnTo>
                    <a:pt x="2042096" y="335381"/>
                  </a:lnTo>
                  <a:lnTo>
                    <a:pt x="2079777" y="340982"/>
                  </a:lnTo>
                  <a:lnTo>
                    <a:pt x="2081174" y="331571"/>
                  </a:lnTo>
                  <a:lnTo>
                    <a:pt x="2043493" y="325958"/>
                  </a:lnTo>
                  <a:close/>
                </a:path>
                <a:path w="2778125" h="472439">
                  <a:moveTo>
                    <a:pt x="1977542" y="316128"/>
                  </a:moveTo>
                  <a:lnTo>
                    <a:pt x="1976145" y="325551"/>
                  </a:lnTo>
                  <a:lnTo>
                    <a:pt x="2013826" y="331165"/>
                  </a:lnTo>
                  <a:lnTo>
                    <a:pt x="2015223" y="321741"/>
                  </a:lnTo>
                  <a:lnTo>
                    <a:pt x="1977542" y="316128"/>
                  </a:lnTo>
                  <a:close/>
                </a:path>
                <a:path w="2778125" h="472439">
                  <a:moveTo>
                    <a:pt x="1911603" y="306311"/>
                  </a:moveTo>
                  <a:lnTo>
                    <a:pt x="1910194" y="315734"/>
                  </a:lnTo>
                  <a:lnTo>
                    <a:pt x="1947875" y="321348"/>
                  </a:lnTo>
                  <a:lnTo>
                    <a:pt x="1949284" y="311924"/>
                  </a:lnTo>
                  <a:lnTo>
                    <a:pt x="1911603" y="306311"/>
                  </a:lnTo>
                  <a:close/>
                </a:path>
                <a:path w="2778125" h="472439">
                  <a:moveTo>
                    <a:pt x="1845652" y="296494"/>
                  </a:moveTo>
                  <a:lnTo>
                    <a:pt x="1844243" y="305917"/>
                  </a:lnTo>
                  <a:lnTo>
                    <a:pt x="1881936" y="311530"/>
                  </a:lnTo>
                  <a:lnTo>
                    <a:pt x="1883333" y="302107"/>
                  </a:lnTo>
                  <a:lnTo>
                    <a:pt x="1845652" y="296494"/>
                  </a:lnTo>
                  <a:close/>
                </a:path>
                <a:path w="2778125" h="472439">
                  <a:moveTo>
                    <a:pt x="1779701" y="286677"/>
                  </a:moveTo>
                  <a:lnTo>
                    <a:pt x="1778304" y="296087"/>
                  </a:lnTo>
                  <a:lnTo>
                    <a:pt x="1815985" y="301701"/>
                  </a:lnTo>
                  <a:lnTo>
                    <a:pt x="1817382" y="292290"/>
                  </a:lnTo>
                  <a:lnTo>
                    <a:pt x="1779701" y="286677"/>
                  </a:lnTo>
                  <a:close/>
                </a:path>
                <a:path w="2778125" h="472439">
                  <a:moveTo>
                    <a:pt x="1713750" y="276847"/>
                  </a:moveTo>
                  <a:lnTo>
                    <a:pt x="1712353" y="286270"/>
                  </a:lnTo>
                  <a:lnTo>
                    <a:pt x="1750034" y="291884"/>
                  </a:lnTo>
                  <a:lnTo>
                    <a:pt x="1751444" y="282460"/>
                  </a:lnTo>
                  <a:lnTo>
                    <a:pt x="1713750" y="276847"/>
                  </a:lnTo>
                  <a:close/>
                </a:path>
                <a:path w="2778125" h="472439">
                  <a:moveTo>
                    <a:pt x="1647812" y="267030"/>
                  </a:moveTo>
                  <a:lnTo>
                    <a:pt x="1646402" y="276453"/>
                  </a:lnTo>
                  <a:lnTo>
                    <a:pt x="1684083" y="282066"/>
                  </a:lnTo>
                  <a:lnTo>
                    <a:pt x="1685493" y="272643"/>
                  </a:lnTo>
                  <a:lnTo>
                    <a:pt x="1647812" y="267030"/>
                  </a:lnTo>
                  <a:close/>
                </a:path>
                <a:path w="2778125" h="472439">
                  <a:moveTo>
                    <a:pt x="1581861" y="257213"/>
                  </a:moveTo>
                  <a:lnTo>
                    <a:pt x="1580451" y="266636"/>
                  </a:lnTo>
                  <a:lnTo>
                    <a:pt x="1618145" y="272237"/>
                  </a:lnTo>
                  <a:lnTo>
                    <a:pt x="1619542" y="262826"/>
                  </a:lnTo>
                  <a:lnTo>
                    <a:pt x="1581861" y="257213"/>
                  </a:lnTo>
                  <a:close/>
                </a:path>
                <a:path w="2778125" h="472439">
                  <a:moveTo>
                    <a:pt x="1515910" y="247383"/>
                  </a:moveTo>
                  <a:lnTo>
                    <a:pt x="1514513" y="256806"/>
                  </a:lnTo>
                  <a:lnTo>
                    <a:pt x="1552194" y="262420"/>
                  </a:lnTo>
                  <a:lnTo>
                    <a:pt x="1553590" y="252996"/>
                  </a:lnTo>
                  <a:lnTo>
                    <a:pt x="1515910" y="247383"/>
                  </a:lnTo>
                  <a:close/>
                </a:path>
                <a:path w="2778125" h="472439">
                  <a:moveTo>
                    <a:pt x="1449959" y="237566"/>
                  </a:moveTo>
                  <a:lnTo>
                    <a:pt x="1448562" y="246989"/>
                  </a:lnTo>
                  <a:lnTo>
                    <a:pt x="1486242" y="252602"/>
                  </a:lnTo>
                  <a:lnTo>
                    <a:pt x="1487652" y="243179"/>
                  </a:lnTo>
                  <a:lnTo>
                    <a:pt x="1449959" y="237566"/>
                  </a:lnTo>
                  <a:close/>
                </a:path>
                <a:path w="2778125" h="472439">
                  <a:moveTo>
                    <a:pt x="1384020" y="227749"/>
                  </a:moveTo>
                  <a:lnTo>
                    <a:pt x="1382610" y="237172"/>
                  </a:lnTo>
                  <a:lnTo>
                    <a:pt x="1420291" y="242785"/>
                  </a:lnTo>
                  <a:lnTo>
                    <a:pt x="1421701" y="233362"/>
                  </a:lnTo>
                  <a:lnTo>
                    <a:pt x="1384020" y="227749"/>
                  </a:lnTo>
                  <a:close/>
                </a:path>
                <a:path w="2778125" h="472439">
                  <a:moveTo>
                    <a:pt x="1318069" y="217931"/>
                  </a:moveTo>
                  <a:lnTo>
                    <a:pt x="1316659" y="227342"/>
                  </a:lnTo>
                  <a:lnTo>
                    <a:pt x="1354353" y="232956"/>
                  </a:lnTo>
                  <a:lnTo>
                    <a:pt x="1355750" y="223532"/>
                  </a:lnTo>
                  <a:lnTo>
                    <a:pt x="1318069" y="217931"/>
                  </a:lnTo>
                  <a:close/>
                </a:path>
                <a:path w="2778125" h="472439">
                  <a:moveTo>
                    <a:pt x="1252118" y="208102"/>
                  </a:moveTo>
                  <a:lnTo>
                    <a:pt x="1250721" y="217525"/>
                  </a:lnTo>
                  <a:lnTo>
                    <a:pt x="1288402" y="223138"/>
                  </a:lnTo>
                  <a:lnTo>
                    <a:pt x="1289799" y="213715"/>
                  </a:lnTo>
                  <a:lnTo>
                    <a:pt x="1252118" y="208102"/>
                  </a:lnTo>
                  <a:close/>
                </a:path>
                <a:path w="2778125" h="472439">
                  <a:moveTo>
                    <a:pt x="1186167" y="198285"/>
                  </a:moveTo>
                  <a:lnTo>
                    <a:pt x="1184770" y="207708"/>
                  </a:lnTo>
                  <a:lnTo>
                    <a:pt x="1222451" y="213321"/>
                  </a:lnTo>
                  <a:lnTo>
                    <a:pt x="1223860" y="203898"/>
                  </a:lnTo>
                  <a:lnTo>
                    <a:pt x="1186167" y="198285"/>
                  </a:lnTo>
                  <a:close/>
                </a:path>
                <a:path w="2778125" h="472439">
                  <a:moveTo>
                    <a:pt x="1120228" y="188467"/>
                  </a:moveTo>
                  <a:lnTo>
                    <a:pt x="1118819" y="197891"/>
                  </a:lnTo>
                  <a:lnTo>
                    <a:pt x="1156500" y="203492"/>
                  </a:lnTo>
                  <a:lnTo>
                    <a:pt x="1157909" y="194081"/>
                  </a:lnTo>
                  <a:lnTo>
                    <a:pt x="1120228" y="188467"/>
                  </a:lnTo>
                  <a:close/>
                </a:path>
                <a:path w="2778125" h="472439">
                  <a:moveTo>
                    <a:pt x="1054277" y="178650"/>
                  </a:moveTo>
                  <a:lnTo>
                    <a:pt x="1052868" y="188061"/>
                  </a:lnTo>
                  <a:lnTo>
                    <a:pt x="1090561" y="193674"/>
                  </a:lnTo>
                  <a:lnTo>
                    <a:pt x="1091958" y="184251"/>
                  </a:lnTo>
                  <a:lnTo>
                    <a:pt x="1054277" y="178650"/>
                  </a:lnTo>
                  <a:close/>
                </a:path>
                <a:path w="2778125" h="472439">
                  <a:moveTo>
                    <a:pt x="988326" y="168821"/>
                  </a:moveTo>
                  <a:lnTo>
                    <a:pt x="986929" y="178244"/>
                  </a:lnTo>
                  <a:lnTo>
                    <a:pt x="1024610" y="183857"/>
                  </a:lnTo>
                  <a:lnTo>
                    <a:pt x="1026007" y="174434"/>
                  </a:lnTo>
                  <a:lnTo>
                    <a:pt x="988326" y="168821"/>
                  </a:lnTo>
                  <a:close/>
                </a:path>
                <a:path w="2778125" h="472439">
                  <a:moveTo>
                    <a:pt x="922375" y="159003"/>
                  </a:moveTo>
                  <a:lnTo>
                    <a:pt x="920978" y="168427"/>
                  </a:lnTo>
                  <a:lnTo>
                    <a:pt x="958659" y="174040"/>
                  </a:lnTo>
                  <a:lnTo>
                    <a:pt x="960069" y="164617"/>
                  </a:lnTo>
                  <a:lnTo>
                    <a:pt x="922375" y="159003"/>
                  </a:lnTo>
                  <a:close/>
                </a:path>
                <a:path w="2778125" h="472439">
                  <a:moveTo>
                    <a:pt x="856437" y="149186"/>
                  </a:moveTo>
                  <a:lnTo>
                    <a:pt x="855027" y="158597"/>
                  </a:lnTo>
                  <a:lnTo>
                    <a:pt x="892708" y="164210"/>
                  </a:lnTo>
                  <a:lnTo>
                    <a:pt x="894118" y="154800"/>
                  </a:lnTo>
                  <a:lnTo>
                    <a:pt x="856437" y="149186"/>
                  </a:lnTo>
                  <a:close/>
                </a:path>
                <a:path w="2778125" h="472439">
                  <a:moveTo>
                    <a:pt x="790486" y="139357"/>
                  </a:moveTo>
                  <a:lnTo>
                    <a:pt x="789076" y="148780"/>
                  </a:lnTo>
                  <a:lnTo>
                    <a:pt x="826770" y="154393"/>
                  </a:lnTo>
                  <a:lnTo>
                    <a:pt x="828166" y="144970"/>
                  </a:lnTo>
                  <a:lnTo>
                    <a:pt x="790486" y="139357"/>
                  </a:lnTo>
                  <a:close/>
                </a:path>
                <a:path w="2778125" h="472439">
                  <a:moveTo>
                    <a:pt x="724535" y="129539"/>
                  </a:moveTo>
                  <a:lnTo>
                    <a:pt x="723138" y="138963"/>
                  </a:lnTo>
                  <a:lnTo>
                    <a:pt x="760818" y="144576"/>
                  </a:lnTo>
                  <a:lnTo>
                    <a:pt x="762215" y="135153"/>
                  </a:lnTo>
                  <a:lnTo>
                    <a:pt x="724535" y="129539"/>
                  </a:lnTo>
                  <a:close/>
                </a:path>
                <a:path w="2778125" h="472439">
                  <a:moveTo>
                    <a:pt x="658583" y="119722"/>
                  </a:moveTo>
                  <a:lnTo>
                    <a:pt x="657186" y="129146"/>
                  </a:lnTo>
                  <a:lnTo>
                    <a:pt x="694867" y="134746"/>
                  </a:lnTo>
                  <a:lnTo>
                    <a:pt x="696277" y="125336"/>
                  </a:lnTo>
                  <a:lnTo>
                    <a:pt x="658583" y="119722"/>
                  </a:lnTo>
                  <a:close/>
                </a:path>
                <a:path w="2778125" h="472439">
                  <a:moveTo>
                    <a:pt x="592645" y="109893"/>
                  </a:moveTo>
                  <a:lnTo>
                    <a:pt x="591235" y="119316"/>
                  </a:lnTo>
                  <a:lnTo>
                    <a:pt x="628929" y="124929"/>
                  </a:lnTo>
                  <a:lnTo>
                    <a:pt x="630326" y="115506"/>
                  </a:lnTo>
                  <a:lnTo>
                    <a:pt x="592645" y="109893"/>
                  </a:lnTo>
                  <a:close/>
                </a:path>
                <a:path w="2778125" h="472439">
                  <a:moveTo>
                    <a:pt x="526694" y="100075"/>
                  </a:moveTo>
                  <a:lnTo>
                    <a:pt x="525284" y="109499"/>
                  </a:lnTo>
                  <a:lnTo>
                    <a:pt x="562978" y="115112"/>
                  </a:lnTo>
                  <a:lnTo>
                    <a:pt x="564375" y="105689"/>
                  </a:lnTo>
                  <a:lnTo>
                    <a:pt x="526694" y="100075"/>
                  </a:lnTo>
                  <a:close/>
                </a:path>
                <a:path w="2778125" h="472439">
                  <a:moveTo>
                    <a:pt x="460743" y="90258"/>
                  </a:moveTo>
                  <a:lnTo>
                    <a:pt x="459346" y="99682"/>
                  </a:lnTo>
                  <a:lnTo>
                    <a:pt x="497027" y="105295"/>
                  </a:lnTo>
                  <a:lnTo>
                    <a:pt x="498436" y="95872"/>
                  </a:lnTo>
                  <a:lnTo>
                    <a:pt x="460743" y="90258"/>
                  </a:lnTo>
                  <a:close/>
                </a:path>
                <a:path w="2778125" h="472439">
                  <a:moveTo>
                    <a:pt x="394792" y="80441"/>
                  </a:moveTo>
                  <a:lnTo>
                    <a:pt x="393395" y="89852"/>
                  </a:lnTo>
                  <a:lnTo>
                    <a:pt x="431076" y="95465"/>
                  </a:lnTo>
                  <a:lnTo>
                    <a:pt x="432485" y="86055"/>
                  </a:lnTo>
                  <a:lnTo>
                    <a:pt x="394792" y="80441"/>
                  </a:lnTo>
                  <a:close/>
                </a:path>
                <a:path w="2778125" h="472439">
                  <a:moveTo>
                    <a:pt x="328853" y="70611"/>
                  </a:moveTo>
                  <a:lnTo>
                    <a:pt x="327444" y="80035"/>
                  </a:lnTo>
                  <a:lnTo>
                    <a:pt x="365137" y="85648"/>
                  </a:lnTo>
                  <a:lnTo>
                    <a:pt x="366534" y="76225"/>
                  </a:lnTo>
                  <a:lnTo>
                    <a:pt x="328853" y="70611"/>
                  </a:lnTo>
                  <a:close/>
                </a:path>
                <a:path w="2778125" h="472439">
                  <a:moveTo>
                    <a:pt x="262902" y="60794"/>
                  </a:moveTo>
                  <a:lnTo>
                    <a:pt x="261505" y="70218"/>
                  </a:lnTo>
                  <a:lnTo>
                    <a:pt x="299186" y="75831"/>
                  </a:lnTo>
                  <a:lnTo>
                    <a:pt x="300583" y="66408"/>
                  </a:lnTo>
                  <a:lnTo>
                    <a:pt x="262902" y="60794"/>
                  </a:lnTo>
                  <a:close/>
                </a:path>
                <a:path w="2778125" h="472439">
                  <a:moveTo>
                    <a:pt x="196951" y="50977"/>
                  </a:moveTo>
                  <a:lnTo>
                    <a:pt x="195554" y="60401"/>
                  </a:lnTo>
                  <a:lnTo>
                    <a:pt x="233235" y="66001"/>
                  </a:lnTo>
                  <a:lnTo>
                    <a:pt x="234645" y="56591"/>
                  </a:lnTo>
                  <a:lnTo>
                    <a:pt x="196951" y="50977"/>
                  </a:lnTo>
                  <a:close/>
                </a:path>
                <a:path w="2778125" h="472439">
                  <a:moveTo>
                    <a:pt x="131013" y="41160"/>
                  </a:moveTo>
                  <a:lnTo>
                    <a:pt x="129603" y="50571"/>
                  </a:lnTo>
                  <a:lnTo>
                    <a:pt x="167284" y="56184"/>
                  </a:lnTo>
                  <a:lnTo>
                    <a:pt x="168694" y="46761"/>
                  </a:lnTo>
                  <a:lnTo>
                    <a:pt x="131013" y="41160"/>
                  </a:lnTo>
                  <a:close/>
                </a:path>
                <a:path w="2778125" h="472439">
                  <a:moveTo>
                    <a:pt x="80975" y="0"/>
                  </a:moveTo>
                  <a:lnTo>
                    <a:pt x="0" y="26454"/>
                  </a:lnTo>
                  <a:lnTo>
                    <a:pt x="69761" y="75374"/>
                  </a:lnTo>
                  <a:lnTo>
                    <a:pt x="74667" y="42394"/>
                  </a:lnTo>
                  <a:lnTo>
                    <a:pt x="63652" y="40754"/>
                  </a:lnTo>
                  <a:lnTo>
                    <a:pt x="65062" y="31330"/>
                  </a:lnTo>
                  <a:lnTo>
                    <a:pt x="76313" y="31330"/>
                  </a:lnTo>
                  <a:lnTo>
                    <a:pt x="80975" y="0"/>
                  </a:lnTo>
                  <a:close/>
                </a:path>
                <a:path w="2778125" h="472439">
                  <a:moveTo>
                    <a:pt x="76069" y="32970"/>
                  </a:moveTo>
                  <a:lnTo>
                    <a:pt x="74667" y="42394"/>
                  </a:lnTo>
                  <a:lnTo>
                    <a:pt x="101346" y="46367"/>
                  </a:lnTo>
                  <a:lnTo>
                    <a:pt x="102742" y="36944"/>
                  </a:lnTo>
                  <a:lnTo>
                    <a:pt x="76069" y="32970"/>
                  </a:lnTo>
                  <a:close/>
                </a:path>
                <a:path w="2778125" h="472439">
                  <a:moveTo>
                    <a:pt x="65062" y="31330"/>
                  </a:moveTo>
                  <a:lnTo>
                    <a:pt x="63652" y="40754"/>
                  </a:lnTo>
                  <a:lnTo>
                    <a:pt x="74667" y="42394"/>
                  </a:lnTo>
                  <a:lnTo>
                    <a:pt x="76069" y="32970"/>
                  </a:lnTo>
                  <a:lnTo>
                    <a:pt x="65062" y="31330"/>
                  </a:lnTo>
                  <a:close/>
                </a:path>
                <a:path w="2778125" h="472439">
                  <a:moveTo>
                    <a:pt x="76313" y="31330"/>
                  </a:moveTo>
                  <a:lnTo>
                    <a:pt x="65062" y="31330"/>
                  </a:lnTo>
                  <a:lnTo>
                    <a:pt x="76069" y="32970"/>
                  </a:lnTo>
                  <a:lnTo>
                    <a:pt x="76313" y="31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35425" y="5264701"/>
              <a:ext cx="2940050" cy="3937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156075" y="5333542"/>
              <a:ext cx="2778125" cy="260350"/>
            </a:xfrm>
            <a:custGeom>
              <a:avLst/>
              <a:gdLst/>
              <a:ahLst/>
              <a:cxnLst/>
              <a:rect l="l" t="t" r="r" b="b"/>
              <a:pathLst>
                <a:path w="2778125" h="260350">
                  <a:moveTo>
                    <a:pt x="2702581" y="224398"/>
                  </a:moveTo>
                  <a:lnTo>
                    <a:pt x="2703910" y="234573"/>
                  </a:lnTo>
                  <a:lnTo>
                    <a:pt x="2711221" y="247219"/>
                  </a:lnTo>
                  <a:lnTo>
                    <a:pt x="2722742" y="256202"/>
                  </a:lnTo>
                  <a:lnTo>
                    <a:pt x="2737332" y="260212"/>
                  </a:lnTo>
                  <a:lnTo>
                    <a:pt x="2752328" y="258248"/>
                  </a:lnTo>
                  <a:lnTo>
                    <a:pt x="2764970" y="250937"/>
                  </a:lnTo>
                  <a:lnTo>
                    <a:pt x="2773951" y="239417"/>
                  </a:lnTo>
                  <a:lnTo>
                    <a:pt x="2777377" y="226949"/>
                  </a:lnTo>
                  <a:lnTo>
                    <a:pt x="2739618" y="226949"/>
                  </a:lnTo>
                  <a:lnTo>
                    <a:pt x="2702581" y="224398"/>
                  </a:lnTo>
                  <a:close/>
                </a:path>
                <a:path w="2778125" h="260350">
                  <a:moveTo>
                    <a:pt x="2703236" y="214887"/>
                  </a:moveTo>
                  <a:lnTo>
                    <a:pt x="2701950" y="219570"/>
                  </a:lnTo>
                  <a:lnTo>
                    <a:pt x="2702581" y="224398"/>
                  </a:lnTo>
                  <a:lnTo>
                    <a:pt x="2739618" y="226949"/>
                  </a:lnTo>
                  <a:lnTo>
                    <a:pt x="2740279" y="217449"/>
                  </a:lnTo>
                  <a:lnTo>
                    <a:pt x="2703236" y="214887"/>
                  </a:lnTo>
                  <a:close/>
                </a:path>
                <a:path w="2778125" h="260350">
                  <a:moveTo>
                    <a:pt x="2742577" y="184188"/>
                  </a:moveTo>
                  <a:lnTo>
                    <a:pt x="2727576" y="186153"/>
                  </a:lnTo>
                  <a:lnTo>
                    <a:pt x="2714934" y="193463"/>
                  </a:lnTo>
                  <a:lnTo>
                    <a:pt x="2705957" y="204981"/>
                  </a:lnTo>
                  <a:lnTo>
                    <a:pt x="2703236" y="214887"/>
                  </a:lnTo>
                  <a:lnTo>
                    <a:pt x="2740279" y="217449"/>
                  </a:lnTo>
                  <a:lnTo>
                    <a:pt x="2739618" y="226949"/>
                  </a:lnTo>
                  <a:lnTo>
                    <a:pt x="2777377" y="226949"/>
                  </a:lnTo>
                  <a:lnTo>
                    <a:pt x="2777959" y="224828"/>
                  </a:lnTo>
                  <a:lnTo>
                    <a:pt x="2775999" y="209827"/>
                  </a:lnTo>
                  <a:lnTo>
                    <a:pt x="2768688" y="197183"/>
                  </a:lnTo>
                  <a:lnTo>
                    <a:pt x="2757168" y="188202"/>
                  </a:lnTo>
                  <a:lnTo>
                    <a:pt x="2742577" y="184188"/>
                  </a:lnTo>
                  <a:close/>
                </a:path>
                <a:path w="2778125" h="260350">
                  <a:moveTo>
                    <a:pt x="2702267" y="214820"/>
                  </a:moveTo>
                  <a:lnTo>
                    <a:pt x="2701620" y="224332"/>
                  </a:lnTo>
                  <a:lnTo>
                    <a:pt x="2702581" y="224398"/>
                  </a:lnTo>
                  <a:lnTo>
                    <a:pt x="2701950" y="219570"/>
                  </a:lnTo>
                  <a:lnTo>
                    <a:pt x="2703236" y="214887"/>
                  </a:lnTo>
                  <a:lnTo>
                    <a:pt x="2702267" y="214820"/>
                  </a:lnTo>
                  <a:close/>
                </a:path>
                <a:path w="2778125" h="260350">
                  <a:moveTo>
                    <a:pt x="2635757" y="210223"/>
                  </a:moveTo>
                  <a:lnTo>
                    <a:pt x="2635097" y="219722"/>
                  </a:lnTo>
                  <a:lnTo>
                    <a:pt x="2673108" y="222351"/>
                  </a:lnTo>
                  <a:lnTo>
                    <a:pt x="2673769" y="212852"/>
                  </a:lnTo>
                  <a:lnTo>
                    <a:pt x="2635757" y="210223"/>
                  </a:lnTo>
                  <a:close/>
                </a:path>
                <a:path w="2778125" h="260350">
                  <a:moveTo>
                    <a:pt x="2569235" y="205625"/>
                  </a:moveTo>
                  <a:lnTo>
                    <a:pt x="2568587" y="215125"/>
                  </a:lnTo>
                  <a:lnTo>
                    <a:pt x="2606598" y="217754"/>
                  </a:lnTo>
                  <a:lnTo>
                    <a:pt x="2607246" y="208254"/>
                  </a:lnTo>
                  <a:lnTo>
                    <a:pt x="2569235" y="205625"/>
                  </a:lnTo>
                  <a:close/>
                </a:path>
                <a:path w="2778125" h="260350">
                  <a:moveTo>
                    <a:pt x="2502725" y="201028"/>
                  </a:moveTo>
                  <a:lnTo>
                    <a:pt x="2502065" y="210527"/>
                  </a:lnTo>
                  <a:lnTo>
                    <a:pt x="2540076" y="213156"/>
                  </a:lnTo>
                  <a:lnTo>
                    <a:pt x="2540736" y="203657"/>
                  </a:lnTo>
                  <a:lnTo>
                    <a:pt x="2502725" y="201028"/>
                  </a:lnTo>
                  <a:close/>
                </a:path>
                <a:path w="2778125" h="260350">
                  <a:moveTo>
                    <a:pt x="2436202" y="196430"/>
                  </a:moveTo>
                  <a:lnTo>
                    <a:pt x="2435555" y="205930"/>
                  </a:lnTo>
                  <a:lnTo>
                    <a:pt x="2473566" y="208559"/>
                  </a:lnTo>
                  <a:lnTo>
                    <a:pt x="2474214" y="199059"/>
                  </a:lnTo>
                  <a:lnTo>
                    <a:pt x="2436202" y="196430"/>
                  </a:lnTo>
                  <a:close/>
                </a:path>
                <a:path w="2778125" h="260350">
                  <a:moveTo>
                    <a:pt x="2369693" y="191833"/>
                  </a:moveTo>
                  <a:lnTo>
                    <a:pt x="2369032" y="201333"/>
                  </a:lnTo>
                  <a:lnTo>
                    <a:pt x="2407043" y="203962"/>
                  </a:lnTo>
                  <a:lnTo>
                    <a:pt x="2407704" y="194462"/>
                  </a:lnTo>
                  <a:lnTo>
                    <a:pt x="2369693" y="191833"/>
                  </a:lnTo>
                  <a:close/>
                </a:path>
                <a:path w="2778125" h="260350">
                  <a:moveTo>
                    <a:pt x="2303183" y="187236"/>
                  </a:moveTo>
                  <a:lnTo>
                    <a:pt x="2302522" y="196735"/>
                  </a:lnTo>
                  <a:lnTo>
                    <a:pt x="2340533" y="199364"/>
                  </a:lnTo>
                  <a:lnTo>
                    <a:pt x="2341181" y="189865"/>
                  </a:lnTo>
                  <a:lnTo>
                    <a:pt x="2303183" y="187236"/>
                  </a:lnTo>
                  <a:close/>
                </a:path>
                <a:path w="2778125" h="260350">
                  <a:moveTo>
                    <a:pt x="2236660" y="182625"/>
                  </a:moveTo>
                  <a:lnTo>
                    <a:pt x="2236000" y="192138"/>
                  </a:lnTo>
                  <a:lnTo>
                    <a:pt x="2274011" y="194767"/>
                  </a:lnTo>
                  <a:lnTo>
                    <a:pt x="2274671" y="185254"/>
                  </a:lnTo>
                  <a:lnTo>
                    <a:pt x="2236660" y="182625"/>
                  </a:lnTo>
                  <a:close/>
                </a:path>
                <a:path w="2778125" h="260350">
                  <a:moveTo>
                    <a:pt x="2170137" y="178028"/>
                  </a:moveTo>
                  <a:lnTo>
                    <a:pt x="2169490" y="187528"/>
                  </a:lnTo>
                  <a:lnTo>
                    <a:pt x="2207501" y="190157"/>
                  </a:lnTo>
                  <a:lnTo>
                    <a:pt x="2208149" y="180657"/>
                  </a:lnTo>
                  <a:lnTo>
                    <a:pt x="2170137" y="178028"/>
                  </a:lnTo>
                  <a:close/>
                </a:path>
                <a:path w="2778125" h="260350">
                  <a:moveTo>
                    <a:pt x="2103628" y="173431"/>
                  </a:moveTo>
                  <a:lnTo>
                    <a:pt x="2102967" y="182930"/>
                  </a:lnTo>
                  <a:lnTo>
                    <a:pt x="2140978" y="185559"/>
                  </a:lnTo>
                  <a:lnTo>
                    <a:pt x="2141639" y="176060"/>
                  </a:lnTo>
                  <a:lnTo>
                    <a:pt x="2103628" y="173431"/>
                  </a:lnTo>
                  <a:close/>
                </a:path>
                <a:path w="2778125" h="260350">
                  <a:moveTo>
                    <a:pt x="2037105" y="168833"/>
                  </a:moveTo>
                  <a:lnTo>
                    <a:pt x="2036457" y="178333"/>
                  </a:lnTo>
                  <a:lnTo>
                    <a:pt x="2074468" y="180962"/>
                  </a:lnTo>
                  <a:lnTo>
                    <a:pt x="2075116" y="171462"/>
                  </a:lnTo>
                  <a:lnTo>
                    <a:pt x="2037105" y="168833"/>
                  </a:lnTo>
                  <a:close/>
                </a:path>
                <a:path w="2778125" h="260350">
                  <a:moveTo>
                    <a:pt x="1970595" y="164236"/>
                  </a:moveTo>
                  <a:lnTo>
                    <a:pt x="1969935" y="173736"/>
                  </a:lnTo>
                  <a:lnTo>
                    <a:pt x="2007946" y="176364"/>
                  </a:lnTo>
                  <a:lnTo>
                    <a:pt x="2008606" y="166865"/>
                  </a:lnTo>
                  <a:lnTo>
                    <a:pt x="1970595" y="164236"/>
                  </a:lnTo>
                  <a:close/>
                </a:path>
                <a:path w="2778125" h="260350">
                  <a:moveTo>
                    <a:pt x="1904072" y="159639"/>
                  </a:moveTo>
                  <a:lnTo>
                    <a:pt x="1903425" y="169138"/>
                  </a:lnTo>
                  <a:lnTo>
                    <a:pt x="1941436" y="171767"/>
                  </a:lnTo>
                  <a:lnTo>
                    <a:pt x="1942084" y="162267"/>
                  </a:lnTo>
                  <a:lnTo>
                    <a:pt x="1904072" y="159639"/>
                  </a:lnTo>
                  <a:close/>
                </a:path>
                <a:path w="2778125" h="260350">
                  <a:moveTo>
                    <a:pt x="1837563" y="155041"/>
                  </a:moveTo>
                  <a:lnTo>
                    <a:pt x="1836902" y="164541"/>
                  </a:lnTo>
                  <a:lnTo>
                    <a:pt x="1874913" y="167170"/>
                  </a:lnTo>
                  <a:lnTo>
                    <a:pt x="1875574" y="157670"/>
                  </a:lnTo>
                  <a:lnTo>
                    <a:pt x="1837563" y="155041"/>
                  </a:lnTo>
                  <a:close/>
                </a:path>
                <a:path w="2778125" h="260350">
                  <a:moveTo>
                    <a:pt x="1771040" y="150444"/>
                  </a:moveTo>
                  <a:lnTo>
                    <a:pt x="1770392" y="159943"/>
                  </a:lnTo>
                  <a:lnTo>
                    <a:pt x="1808403" y="162572"/>
                  </a:lnTo>
                  <a:lnTo>
                    <a:pt x="1809051" y="153060"/>
                  </a:lnTo>
                  <a:lnTo>
                    <a:pt x="1771040" y="150444"/>
                  </a:lnTo>
                  <a:close/>
                </a:path>
                <a:path w="2778125" h="260350">
                  <a:moveTo>
                    <a:pt x="1704530" y="145834"/>
                  </a:moveTo>
                  <a:lnTo>
                    <a:pt x="1703870" y="155346"/>
                  </a:lnTo>
                  <a:lnTo>
                    <a:pt x="1741881" y="157962"/>
                  </a:lnTo>
                  <a:lnTo>
                    <a:pt x="1742541" y="148462"/>
                  </a:lnTo>
                  <a:lnTo>
                    <a:pt x="1704530" y="145834"/>
                  </a:lnTo>
                  <a:close/>
                </a:path>
                <a:path w="2778125" h="260350">
                  <a:moveTo>
                    <a:pt x="1638007" y="141236"/>
                  </a:moveTo>
                  <a:lnTo>
                    <a:pt x="1637360" y="150736"/>
                  </a:lnTo>
                  <a:lnTo>
                    <a:pt x="1675371" y="153365"/>
                  </a:lnTo>
                  <a:lnTo>
                    <a:pt x="1676019" y="143865"/>
                  </a:lnTo>
                  <a:lnTo>
                    <a:pt x="1638007" y="141236"/>
                  </a:lnTo>
                  <a:close/>
                </a:path>
                <a:path w="2778125" h="260350">
                  <a:moveTo>
                    <a:pt x="1571498" y="136639"/>
                  </a:moveTo>
                  <a:lnTo>
                    <a:pt x="1570837" y="146138"/>
                  </a:lnTo>
                  <a:lnTo>
                    <a:pt x="1608848" y="148767"/>
                  </a:lnTo>
                  <a:lnTo>
                    <a:pt x="1609509" y="139268"/>
                  </a:lnTo>
                  <a:lnTo>
                    <a:pt x="1571498" y="136639"/>
                  </a:lnTo>
                  <a:close/>
                </a:path>
                <a:path w="2778125" h="260350">
                  <a:moveTo>
                    <a:pt x="1504988" y="132041"/>
                  </a:moveTo>
                  <a:lnTo>
                    <a:pt x="1504327" y="141541"/>
                  </a:lnTo>
                  <a:lnTo>
                    <a:pt x="1542338" y="144170"/>
                  </a:lnTo>
                  <a:lnTo>
                    <a:pt x="1542986" y="134670"/>
                  </a:lnTo>
                  <a:lnTo>
                    <a:pt x="1504988" y="132041"/>
                  </a:lnTo>
                  <a:close/>
                </a:path>
                <a:path w="2778125" h="260350">
                  <a:moveTo>
                    <a:pt x="1438465" y="127444"/>
                  </a:moveTo>
                  <a:lnTo>
                    <a:pt x="1437805" y="136944"/>
                  </a:lnTo>
                  <a:lnTo>
                    <a:pt x="1475816" y="139572"/>
                  </a:lnTo>
                  <a:lnTo>
                    <a:pt x="1476476" y="130073"/>
                  </a:lnTo>
                  <a:lnTo>
                    <a:pt x="1438465" y="127444"/>
                  </a:lnTo>
                  <a:close/>
                </a:path>
                <a:path w="2778125" h="260350">
                  <a:moveTo>
                    <a:pt x="1371942" y="122847"/>
                  </a:moveTo>
                  <a:lnTo>
                    <a:pt x="1371295" y="132346"/>
                  </a:lnTo>
                  <a:lnTo>
                    <a:pt x="1409306" y="134975"/>
                  </a:lnTo>
                  <a:lnTo>
                    <a:pt x="1409953" y="125475"/>
                  </a:lnTo>
                  <a:lnTo>
                    <a:pt x="1371942" y="122847"/>
                  </a:lnTo>
                  <a:close/>
                </a:path>
                <a:path w="2778125" h="260350">
                  <a:moveTo>
                    <a:pt x="1305433" y="118249"/>
                  </a:moveTo>
                  <a:lnTo>
                    <a:pt x="1304772" y="127749"/>
                  </a:lnTo>
                  <a:lnTo>
                    <a:pt x="1342783" y="130378"/>
                  </a:lnTo>
                  <a:lnTo>
                    <a:pt x="1343444" y="120878"/>
                  </a:lnTo>
                  <a:lnTo>
                    <a:pt x="1305433" y="118249"/>
                  </a:lnTo>
                  <a:close/>
                </a:path>
                <a:path w="2778125" h="260350">
                  <a:moveTo>
                    <a:pt x="1238910" y="113639"/>
                  </a:moveTo>
                  <a:lnTo>
                    <a:pt x="1238262" y="123151"/>
                  </a:lnTo>
                  <a:lnTo>
                    <a:pt x="1276273" y="125780"/>
                  </a:lnTo>
                  <a:lnTo>
                    <a:pt x="1276921" y="116268"/>
                  </a:lnTo>
                  <a:lnTo>
                    <a:pt x="1238910" y="113639"/>
                  </a:lnTo>
                  <a:close/>
                </a:path>
                <a:path w="2778125" h="260350">
                  <a:moveTo>
                    <a:pt x="1172400" y="109042"/>
                  </a:moveTo>
                  <a:lnTo>
                    <a:pt x="1171740" y="118554"/>
                  </a:lnTo>
                  <a:lnTo>
                    <a:pt x="1209751" y="121170"/>
                  </a:lnTo>
                  <a:lnTo>
                    <a:pt x="1210411" y="111671"/>
                  </a:lnTo>
                  <a:lnTo>
                    <a:pt x="1172400" y="109042"/>
                  </a:lnTo>
                  <a:close/>
                </a:path>
                <a:path w="2778125" h="260350">
                  <a:moveTo>
                    <a:pt x="1105877" y="104444"/>
                  </a:moveTo>
                  <a:lnTo>
                    <a:pt x="1105230" y="113944"/>
                  </a:lnTo>
                  <a:lnTo>
                    <a:pt x="1143241" y="116573"/>
                  </a:lnTo>
                  <a:lnTo>
                    <a:pt x="1143889" y="107073"/>
                  </a:lnTo>
                  <a:lnTo>
                    <a:pt x="1105877" y="104444"/>
                  </a:lnTo>
                  <a:close/>
                </a:path>
                <a:path w="2778125" h="260350">
                  <a:moveTo>
                    <a:pt x="1039367" y="99847"/>
                  </a:moveTo>
                  <a:lnTo>
                    <a:pt x="1038707" y="109347"/>
                  </a:lnTo>
                  <a:lnTo>
                    <a:pt x="1076718" y="111975"/>
                  </a:lnTo>
                  <a:lnTo>
                    <a:pt x="1077379" y="102476"/>
                  </a:lnTo>
                  <a:lnTo>
                    <a:pt x="1039367" y="99847"/>
                  </a:lnTo>
                  <a:close/>
                </a:path>
                <a:path w="2778125" h="260350">
                  <a:moveTo>
                    <a:pt x="972845" y="95250"/>
                  </a:moveTo>
                  <a:lnTo>
                    <a:pt x="972197" y="104749"/>
                  </a:lnTo>
                  <a:lnTo>
                    <a:pt x="1010208" y="107378"/>
                  </a:lnTo>
                  <a:lnTo>
                    <a:pt x="1010856" y="97878"/>
                  </a:lnTo>
                  <a:lnTo>
                    <a:pt x="972845" y="95250"/>
                  </a:lnTo>
                  <a:close/>
                </a:path>
                <a:path w="2778125" h="260350">
                  <a:moveTo>
                    <a:pt x="906335" y="90652"/>
                  </a:moveTo>
                  <a:lnTo>
                    <a:pt x="905675" y="100152"/>
                  </a:lnTo>
                  <a:lnTo>
                    <a:pt x="943686" y="102781"/>
                  </a:lnTo>
                  <a:lnTo>
                    <a:pt x="944346" y="93281"/>
                  </a:lnTo>
                  <a:lnTo>
                    <a:pt x="906335" y="90652"/>
                  </a:lnTo>
                  <a:close/>
                </a:path>
                <a:path w="2778125" h="260350">
                  <a:moveTo>
                    <a:pt x="839812" y="86055"/>
                  </a:moveTo>
                  <a:lnTo>
                    <a:pt x="839165" y="95554"/>
                  </a:lnTo>
                  <a:lnTo>
                    <a:pt x="877176" y="98183"/>
                  </a:lnTo>
                  <a:lnTo>
                    <a:pt x="877824" y="88684"/>
                  </a:lnTo>
                  <a:lnTo>
                    <a:pt x="839812" y="86055"/>
                  </a:lnTo>
                  <a:close/>
                </a:path>
                <a:path w="2778125" h="260350">
                  <a:moveTo>
                    <a:pt x="773302" y="81457"/>
                  </a:moveTo>
                  <a:lnTo>
                    <a:pt x="772642" y="90957"/>
                  </a:lnTo>
                  <a:lnTo>
                    <a:pt x="810653" y="93586"/>
                  </a:lnTo>
                  <a:lnTo>
                    <a:pt x="811314" y="84074"/>
                  </a:lnTo>
                  <a:lnTo>
                    <a:pt x="773302" y="81457"/>
                  </a:lnTo>
                  <a:close/>
                </a:path>
                <a:path w="2778125" h="260350">
                  <a:moveTo>
                    <a:pt x="706780" y="76847"/>
                  </a:moveTo>
                  <a:lnTo>
                    <a:pt x="706132" y="86359"/>
                  </a:lnTo>
                  <a:lnTo>
                    <a:pt x="744143" y="88988"/>
                  </a:lnTo>
                  <a:lnTo>
                    <a:pt x="744791" y="79476"/>
                  </a:lnTo>
                  <a:lnTo>
                    <a:pt x="706780" y="76847"/>
                  </a:lnTo>
                  <a:close/>
                </a:path>
                <a:path w="2778125" h="260350">
                  <a:moveTo>
                    <a:pt x="640270" y="72250"/>
                  </a:moveTo>
                  <a:lnTo>
                    <a:pt x="639610" y="81749"/>
                  </a:lnTo>
                  <a:lnTo>
                    <a:pt x="677621" y="84378"/>
                  </a:lnTo>
                  <a:lnTo>
                    <a:pt x="678281" y="74879"/>
                  </a:lnTo>
                  <a:lnTo>
                    <a:pt x="640270" y="72250"/>
                  </a:lnTo>
                  <a:close/>
                </a:path>
                <a:path w="2778125" h="260350">
                  <a:moveTo>
                    <a:pt x="573747" y="67652"/>
                  </a:moveTo>
                  <a:lnTo>
                    <a:pt x="573100" y="77152"/>
                  </a:lnTo>
                  <a:lnTo>
                    <a:pt x="611111" y="79781"/>
                  </a:lnTo>
                  <a:lnTo>
                    <a:pt x="611759" y="70281"/>
                  </a:lnTo>
                  <a:lnTo>
                    <a:pt x="573747" y="67652"/>
                  </a:lnTo>
                  <a:close/>
                </a:path>
                <a:path w="2778125" h="260350">
                  <a:moveTo>
                    <a:pt x="507238" y="63055"/>
                  </a:moveTo>
                  <a:lnTo>
                    <a:pt x="506577" y="72555"/>
                  </a:lnTo>
                  <a:lnTo>
                    <a:pt x="544588" y="75184"/>
                  </a:lnTo>
                  <a:lnTo>
                    <a:pt x="545249" y="65684"/>
                  </a:lnTo>
                  <a:lnTo>
                    <a:pt x="507238" y="63055"/>
                  </a:lnTo>
                  <a:close/>
                </a:path>
                <a:path w="2778125" h="260350">
                  <a:moveTo>
                    <a:pt x="440715" y="58458"/>
                  </a:moveTo>
                  <a:lnTo>
                    <a:pt x="440067" y="67957"/>
                  </a:lnTo>
                  <a:lnTo>
                    <a:pt x="478078" y="70586"/>
                  </a:lnTo>
                  <a:lnTo>
                    <a:pt x="478726" y="61087"/>
                  </a:lnTo>
                  <a:lnTo>
                    <a:pt x="440715" y="58458"/>
                  </a:lnTo>
                  <a:close/>
                </a:path>
                <a:path w="2778125" h="260350">
                  <a:moveTo>
                    <a:pt x="374205" y="53860"/>
                  </a:moveTo>
                  <a:lnTo>
                    <a:pt x="373545" y="63360"/>
                  </a:lnTo>
                  <a:lnTo>
                    <a:pt x="411556" y="65989"/>
                  </a:lnTo>
                  <a:lnTo>
                    <a:pt x="412216" y="56489"/>
                  </a:lnTo>
                  <a:lnTo>
                    <a:pt x="374205" y="53860"/>
                  </a:lnTo>
                  <a:close/>
                </a:path>
                <a:path w="2778125" h="260350">
                  <a:moveTo>
                    <a:pt x="307682" y="49263"/>
                  </a:moveTo>
                  <a:lnTo>
                    <a:pt x="307035" y="58762"/>
                  </a:lnTo>
                  <a:lnTo>
                    <a:pt x="345046" y="61391"/>
                  </a:lnTo>
                  <a:lnTo>
                    <a:pt x="345694" y="51892"/>
                  </a:lnTo>
                  <a:lnTo>
                    <a:pt x="307682" y="49263"/>
                  </a:lnTo>
                  <a:close/>
                </a:path>
                <a:path w="2778125" h="260350">
                  <a:moveTo>
                    <a:pt x="241173" y="44665"/>
                  </a:moveTo>
                  <a:lnTo>
                    <a:pt x="240512" y="54165"/>
                  </a:lnTo>
                  <a:lnTo>
                    <a:pt x="278523" y="56794"/>
                  </a:lnTo>
                  <a:lnTo>
                    <a:pt x="279184" y="47294"/>
                  </a:lnTo>
                  <a:lnTo>
                    <a:pt x="241173" y="44665"/>
                  </a:lnTo>
                  <a:close/>
                </a:path>
                <a:path w="2778125" h="260350">
                  <a:moveTo>
                    <a:pt x="174663" y="40055"/>
                  </a:moveTo>
                  <a:lnTo>
                    <a:pt x="174002" y="49568"/>
                  </a:lnTo>
                  <a:lnTo>
                    <a:pt x="212013" y="52196"/>
                  </a:lnTo>
                  <a:lnTo>
                    <a:pt x="212661" y="42684"/>
                  </a:lnTo>
                  <a:lnTo>
                    <a:pt x="174663" y="40055"/>
                  </a:lnTo>
                  <a:close/>
                </a:path>
                <a:path w="2778125" h="260350">
                  <a:moveTo>
                    <a:pt x="108140" y="35458"/>
                  </a:moveTo>
                  <a:lnTo>
                    <a:pt x="107480" y="44970"/>
                  </a:lnTo>
                  <a:lnTo>
                    <a:pt x="145491" y="47586"/>
                  </a:lnTo>
                  <a:lnTo>
                    <a:pt x="146151" y="38087"/>
                  </a:lnTo>
                  <a:lnTo>
                    <a:pt x="108140" y="35458"/>
                  </a:lnTo>
                  <a:close/>
                </a:path>
                <a:path w="2778125" h="260350">
                  <a:moveTo>
                    <a:pt x="78651" y="0"/>
                  </a:moveTo>
                  <a:lnTo>
                    <a:pt x="0" y="32753"/>
                  </a:lnTo>
                  <a:lnTo>
                    <a:pt x="73393" y="76022"/>
                  </a:lnTo>
                  <a:lnTo>
                    <a:pt x="75693" y="42761"/>
                  </a:lnTo>
                  <a:lnTo>
                    <a:pt x="63017" y="41884"/>
                  </a:lnTo>
                  <a:lnTo>
                    <a:pt x="63677" y="32384"/>
                  </a:lnTo>
                  <a:lnTo>
                    <a:pt x="76411" y="32384"/>
                  </a:lnTo>
                  <a:lnTo>
                    <a:pt x="78651" y="0"/>
                  </a:lnTo>
                  <a:close/>
                </a:path>
                <a:path w="2778125" h="260350">
                  <a:moveTo>
                    <a:pt x="76350" y="33262"/>
                  </a:moveTo>
                  <a:lnTo>
                    <a:pt x="75693" y="42761"/>
                  </a:lnTo>
                  <a:lnTo>
                    <a:pt x="78981" y="42989"/>
                  </a:lnTo>
                  <a:lnTo>
                    <a:pt x="79628" y="33489"/>
                  </a:lnTo>
                  <a:lnTo>
                    <a:pt x="76350" y="33262"/>
                  </a:lnTo>
                  <a:close/>
                </a:path>
                <a:path w="2778125" h="260350">
                  <a:moveTo>
                    <a:pt x="63677" y="32384"/>
                  </a:moveTo>
                  <a:lnTo>
                    <a:pt x="63017" y="41884"/>
                  </a:lnTo>
                  <a:lnTo>
                    <a:pt x="75693" y="42761"/>
                  </a:lnTo>
                  <a:lnTo>
                    <a:pt x="76350" y="33262"/>
                  </a:lnTo>
                  <a:lnTo>
                    <a:pt x="63677" y="32384"/>
                  </a:lnTo>
                  <a:close/>
                </a:path>
                <a:path w="2778125" h="260350">
                  <a:moveTo>
                    <a:pt x="76411" y="32384"/>
                  </a:moveTo>
                  <a:lnTo>
                    <a:pt x="63677" y="32384"/>
                  </a:lnTo>
                  <a:lnTo>
                    <a:pt x="76350" y="33262"/>
                  </a:lnTo>
                  <a:lnTo>
                    <a:pt x="76411" y="32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035425" y="5417101"/>
              <a:ext cx="2901950" cy="42545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156075" y="5486933"/>
              <a:ext cx="2740025" cy="290830"/>
            </a:xfrm>
            <a:custGeom>
              <a:avLst/>
              <a:gdLst/>
              <a:ahLst/>
              <a:cxnLst/>
              <a:rect l="l" t="t" r="r" b="b"/>
              <a:pathLst>
                <a:path w="2740025" h="290829">
                  <a:moveTo>
                    <a:pt x="2664446" y="254321"/>
                  </a:moveTo>
                  <a:lnTo>
                    <a:pt x="2665653" y="264521"/>
                  </a:lnTo>
                  <a:lnTo>
                    <a:pt x="2672807" y="277257"/>
                  </a:lnTo>
                  <a:lnTo>
                    <a:pt x="2684214" y="286381"/>
                  </a:lnTo>
                  <a:lnTo>
                    <a:pt x="2698750" y="290573"/>
                  </a:lnTo>
                  <a:lnTo>
                    <a:pt x="2713772" y="288797"/>
                  </a:lnTo>
                  <a:lnTo>
                    <a:pt x="2726505" y="281646"/>
                  </a:lnTo>
                  <a:lnTo>
                    <a:pt x="2735629" y="270241"/>
                  </a:lnTo>
                  <a:lnTo>
                    <a:pt x="2739347" y="257347"/>
                  </a:lnTo>
                  <a:lnTo>
                    <a:pt x="2701467" y="257347"/>
                  </a:lnTo>
                  <a:lnTo>
                    <a:pt x="2664446" y="254321"/>
                  </a:lnTo>
                  <a:close/>
                </a:path>
                <a:path w="2740025" h="290829">
                  <a:moveTo>
                    <a:pt x="2665222" y="244828"/>
                  </a:moveTo>
                  <a:lnTo>
                    <a:pt x="2663879" y="249528"/>
                  </a:lnTo>
                  <a:lnTo>
                    <a:pt x="2664446" y="254321"/>
                  </a:lnTo>
                  <a:lnTo>
                    <a:pt x="2701467" y="257347"/>
                  </a:lnTo>
                  <a:lnTo>
                    <a:pt x="2702242" y="247853"/>
                  </a:lnTo>
                  <a:lnTo>
                    <a:pt x="2665222" y="244828"/>
                  </a:lnTo>
                  <a:close/>
                </a:path>
                <a:path w="2740025" h="290829">
                  <a:moveTo>
                    <a:pt x="2704960" y="214627"/>
                  </a:moveTo>
                  <a:lnTo>
                    <a:pt x="2689930" y="216403"/>
                  </a:lnTo>
                  <a:lnTo>
                    <a:pt x="2677193" y="223554"/>
                  </a:lnTo>
                  <a:lnTo>
                    <a:pt x="2668068" y="234959"/>
                  </a:lnTo>
                  <a:lnTo>
                    <a:pt x="2665222" y="244828"/>
                  </a:lnTo>
                  <a:lnTo>
                    <a:pt x="2702242" y="247853"/>
                  </a:lnTo>
                  <a:lnTo>
                    <a:pt x="2701467" y="257347"/>
                  </a:lnTo>
                  <a:lnTo>
                    <a:pt x="2739347" y="257347"/>
                  </a:lnTo>
                  <a:lnTo>
                    <a:pt x="2739821" y="255704"/>
                  </a:lnTo>
                  <a:lnTo>
                    <a:pt x="2738046" y="240679"/>
                  </a:lnTo>
                  <a:lnTo>
                    <a:pt x="2730896" y="227943"/>
                  </a:lnTo>
                  <a:lnTo>
                    <a:pt x="2719494" y="218819"/>
                  </a:lnTo>
                  <a:lnTo>
                    <a:pt x="2704960" y="214627"/>
                  </a:lnTo>
                  <a:close/>
                </a:path>
                <a:path w="2740025" h="290829">
                  <a:moveTo>
                    <a:pt x="2663879" y="249528"/>
                  </a:moveTo>
                  <a:lnTo>
                    <a:pt x="2663494" y="254243"/>
                  </a:lnTo>
                  <a:lnTo>
                    <a:pt x="2664446" y="254321"/>
                  </a:lnTo>
                  <a:lnTo>
                    <a:pt x="2663879" y="249528"/>
                  </a:lnTo>
                  <a:close/>
                </a:path>
                <a:path w="2740025" h="290829">
                  <a:moveTo>
                    <a:pt x="2664269" y="244750"/>
                  </a:moveTo>
                  <a:lnTo>
                    <a:pt x="2663884" y="249465"/>
                  </a:lnTo>
                  <a:lnTo>
                    <a:pt x="2665222" y="244828"/>
                  </a:lnTo>
                  <a:lnTo>
                    <a:pt x="2664269" y="244750"/>
                  </a:lnTo>
                  <a:close/>
                </a:path>
                <a:path w="2740025" h="290829">
                  <a:moveTo>
                    <a:pt x="2597810" y="239318"/>
                  </a:moveTo>
                  <a:lnTo>
                    <a:pt x="2597035" y="248812"/>
                  </a:lnTo>
                  <a:lnTo>
                    <a:pt x="2635008" y="251915"/>
                  </a:lnTo>
                  <a:lnTo>
                    <a:pt x="2635783" y="242422"/>
                  </a:lnTo>
                  <a:lnTo>
                    <a:pt x="2597810" y="239318"/>
                  </a:lnTo>
                  <a:close/>
                </a:path>
                <a:path w="2740025" h="290829">
                  <a:moveTo>
                    <a:pt x="2531364" y="233887"/>
                  </a:moveTo>
                  <a:lnTo>
                    <a:pt x="2530589" y="243380"/>
                  </a:lnTo>
                  <a:lnTo>
                    <a:pt x="2568562" y="246484"/>
                  </a:lnTo>
                  <a:lnTo>
                    <a:pt x="2569336" y="236990"/>
                  </a:lnTo>
                  <a:lnTo>
                    <a:pt x="2531364" y="233887"/>
                  </a:lnTo>
                  <a:close/>
                </a:path>
                <a:path w="2740025" h="290829">
                  <a:moveTo>
                    <a:pt x="2464904" y="228455"/>
                  </a:moveTo>
                  <a:lnTo>
                    <a:pt x="2464130" y="237948"/>
                  </a:lnTo>
                  <a:lnTo>
                    <a:pt x="2502103" y="241052"/>
                  </a:lnTo>
                  <a:lnTo>
                    <a:pt x="2502877" y="231559"/>
                  </a:lnTo>
                  <a:lnTo>
                    <a:pt x="2464904" y="228455"/>
                  </a:lnTo>
                  <a:close/>
                </a:path>
                <a:path w="2740025" h="290829">
                  <a:moveTo>
                    <a:pt x="2398458" y="223024"/>
                  </a:moveTo>
                  <a:lnTo>
                    <a:pt x="2397683" y="232517"/>
                  </a:lnTo>
                  <a:lnTo>
                    <a:pt x="2435656" y="235621"/>
                  </a:lnTo>
                  <a:lnTo>
                    <a:pt x="2436431" y="226128"/>
                  </a:lnTo>
                  <a:lnTo>
                    <a:pt x="2398458" y="223024"/>
                  </a:lnTo>
                  <a:close/>
                </a:path>
                <a:path w="2740025" h="290829">
                  <a:moveTo>
                    <a:pt x="2331999" y="217592"/>
                  </a:moveTo>
                  <a:lnTo>
                    <a:pt x="2331224" y="227086"/>
                  </a:lnTo>
                  <a:lnTo>
                    <a:pt x="2369197" y="230190"/>
                  </a:lnTo>
                  <a:lnTo>
                    <a:pt x="2369972" y="220696"/>
                  </a:lnTo>
                  <a:lnTo>
                    <a:pt x="2331999" y="217592"/>
                  </a:lnTo>
                  <a:close/>
                </a:path>
                <a:path w="2740025" h="290829">
                  <a:moveTo>
                    <a:pt x="2265553" y="212161"/>
                  </a:moveTo>
                  <a:lnTo>
                    <a:pt x="2264765" y="221654"/>
                  </a:lnTo>
                  <a:lnTo>
                    <a:pt x="2302751" y="224758"/>
                  </a:lnTo>
                  <a:lnTo>
                    <a:pt x="2303526" y="215264"/>
                  </a:lnTo>
                  <a:lnTo>
                    <a:pt x="2265553" y="212161"/>
                  </a:lnTo>
                  <a:close/>
                </a:path>
                <a:path w="2740025" h="290829">
                  <a:moveTo>
                    <a:pt x="2199093" y="206729"/>
                  </a:moveTo>
                  <a:lnTo>
                    <a:pt x="2198319" y="216222"/>
                  </a:lnTo>
                  <a:lnTo>
                    <a:pt x="2236292" y="219326"/>
                  </a:lnTo>
                  <a:lnTo>
                    <a:pt x="2237066" y="209833"/>
                  </a:lnTo>
                  <a:lnTo>
                    <a:pt x="2199093" y="206729"/>
                  </a:lnTo>
                  <a:close/>
                </a:path>
                <a:path w="2740025" h="290829">
                  <a:moveTo>
                    <a:pt x="2132634" y="201298"/>
                  </a:moveTo>
                  <a:lnTo>
                    <a:pt x="2131860" y="210792"/>
                  </a:lnTo>
                  <a:lnTo>
                    <a:pt x="2169845" y="213895"/>
                  </a:lnTo>
                  <a:lnTo>
                    <a:pt x="2170620" y="204402"/>
                  </a:lnTo>
                  <a:lnTo>
                    <a:pt x="2132634" y="201298"/>
                  </a:lnTo>
                  <a:close/>
                </a:path>
                <a:path w="2740025" h="290829">
                  <a:moveTo>
                    <a:pt x="2066188" y="195867"/>
                  </a:moveTo>
                  <a:lnTo>
                    <a:pt x="2065413" y="205360"/>
                  </a:lnTo>
                  <a:lnTo>
                    <a:pt x="2103386" y="208464"/>
                  </a:lnTo>
                  <a:lnTo>
                    <a:pt x="2104161" y="198970"/>
                  </a:lnTo>
                  <a:lnTo>
                    <a:pt x="2066188" y="195867"/>
                  </a:lnTo>
                  <a:close/>
                </a:path>
                <a:path w="2740025" h="290829">
                  <a:moveTo>
                    <a:pt x="1999729" y="190435"/>
                  </a:moveTo>
                  <a:lnTo>
                    <a:pt x="1998954" y="199928"/>
                  </a:lnTo>
                  <a:lnTo>
                    <a:pt x="2036927" y="203032"/>
                  </a:lnTo>
                  <a:lnTo>
                    <a:pt x="2037702" y="193539"/>
                  </a:lnTo>
                  <a:lnTo>
                    <a:pt x="1999729" y="190435"/>
                  </a:lnTo>
                  <a:close/>
                </a:path>
                <a:path w="2740025" h="290829">
                  <a:moveTo>
                    <a:pt x="1933282" y="185003"/>
                  </a:moveTo>
                  <a:lnTo>
                    <a:pt x="1932508" y="194496"/>
                  </a:lnTo>
                  <a:lnTo>
                    <a:pt x="1970481" y="197600"/>
                  </a:lnTo>
                  <a:lnTo>
                    <a:pt x="1971255" y="188107"/>
                  </a:lnTo>
                  <a:lnTo>
                    <a:pt x="1933282" y="185003"/>
                  </a:lnTo>
                  <a:close/>
                </a:path>
                <a:path w="2740025" h="290829">
                  <a:moveTo>
                    <a:pt x="1866823" y="179572"/>
                  </a:moveTo>
                  <a:lnTo>
                    <a:pt x="1866049" y="189066"/>
                  </a:lnTo>
                  <a:lnTo>
                    <a:pt x="1904022" y="192170"/>
                  </a:lnTo>
                  <a:lnTo>
                    <a:pt x="1904796" y="182676"/>
                  </a:lnTo>
                  <a:lnTo>
                    <a:pt x="1866823" y="179572"/>
                  </a:lnTo>
                  <a:close/>
                </a:path>
                <a:path w="2740025" h="290829">
                  <a:moveTo>
                    <a:pt x="1800377" y="174141"/>
                  </a:moveTo>
                  <a:lnTo>
                    <a:pt x="1799602" y="183634"/>
                  </a:lnTo>
                  <a:lnTo>
                    <a:pt x="1837575" y="186738"/>
                  </a:lnTo>
                  <a:lnTo>
                    <a:pt x="1838350" y="177245"/>
                  </a:lnTo>
                  <a:lnTo>
                    <a:pt x="1800377" y="174141"/>
                  </a:lnTo>
                  <a:close/>
                </a:path>
                <a:path w="2740025" h="290829">
                  <a:moveTo>
                    <a:pt x="1733918" y="168709"/>
                  </a:moveTo>
                  <a:lnTo>
                    <a:pt x="1733143" y="178202"/>
                  </a:lnTo>
                  <a:lnTo>
                    <a:pt x="1771116" y="181306"/>
                  </a:lnTo>
                  <a:lnTo>
                    <a:pt x="1771891" y="171813"/>
                  </a:lnTo>
                  <a:lnTo>
                    <a:pt x="1733918" y="168709"/>
                  </a:lnTo>
                  <a:close/>
                </a:path>
                <a:path w="2740025" h="290829">
                  <a:moveTo>
                    <a:pt x="1667471" y="163277"/>
                  </a:moveTo>
                  <a:lnTo>
                    <a:pt x="1666697" y="172772"/>
                  </a:lnTo>
                  <a:lnTo>
                    <a:pt x="1704670" y="175874"/>
                  </a:lnTo>
                  <a:lnTo>
                    <a:pt x="1705444" y="166381"/>
                  </a:lnTo>
                  <a:lnTo>
                    <a:pt x="1667471" y="163277"/>
                  </a:lnTo>
                  <a:close/>
                </a:path>
                <a:path w="2740025" h="290829">
                  <a:moveTo>
                    <a:pt x="1601012" y="157847"/>
                  </a:moveTo>
                  <a:lnTo>
                    <a:pt x="1600238" y="167340"/>
                  </a:lnTo>
                  <a:lnTo>
                    <a:pt x="1638211" y="170444"/>
                  </a:lnTo>
                  <a:lnTo>
                    <a:pt x="1638985" y="160949"/>
                  </a:lnTo>
                  <a:lnTo>
                    <a:pt x="1601012" y="157847"/>
                  </a:lnTo>
                  <a:close/>
                </a:path>
                <a:path w="2740025" h="290829">
                  <a:moveTo>
                    <a:pt x="1534566" y="152415"/>
                  </a:moveTo>
                  <a:lnTo>
                    <a:pt x="1533778" y="161908"/>
                  </a:lnTo>
                  <a:lnTo>
                    <a:pt x="1571752" y="165012"/>
                  </a:lnTo>
                  <a:lnTo>
                    <a:pt x="1572539" y="155519"/>
                  </a:lnTo>
                  <a:lnTo>
                    <a:pt x="1534566" y="152415"/>
                  </a:lnTo>
                  <a:close/>
                </a:path>
                <a:path w="2740025" h="290829">
                  <a:moveTo>
                    <a:pt x="1468107" y="146983"/>
                  </a:moveTo>
                  <a:lnTo>
                    <a:pt x="1467332" y="156476"/>
                  </a:lnTo>
                  <a:lnTo>
                    <a:pt x="1505305" y="159580"/>
                  </a:lnTo>
                  <a:lnTo>
                    <a:pt x="1506080" y="150087"/>
                  </a:lnTo>
                  <a:lnTo>
                    <a:pt x="1468107" y="146983"/>
                  </a:lnTo>
                  <a:close/>
                </a:path>
                <a:path w="2740025" h="290829">
                  <a:moveTo>
                    <a:pt x="1401648" y="141551"/>
                  </a:moveTo>
                  <a:lnTo>
                    <a:pt x="1400873" y="151044"/>
                  </a:lnTo>
                  <a:lnTo>
                    <a:pt x="1438846" y="154148"/>
                  </a:lnTo>
                  <a:lnTo>
                    <a:pt x="1439621" y="144655"/>
                  </a:lnTo>
                  <a:lnTo>
                    <a:pt x="1401648" y="141551"/>
                  </a:lnTo>
                  <a:close/>
                </a:path>
                <a:path w="2740025" h="290829">
                  <a:moveTo>
                    <a:pt x="1335201" y="136121"/>
                  </a:moveTo>
                  <a:lnTo>
                    <a:pt x="1334427" y="145614"/>
                  </a:lnTo>
                  <a:lnTo>
                    <a:pt x="1372400" y="148718"/>
                  </a:lnTo>
                  <a:lnTo>
                    <a:pt x="1373174" y="139223"/>
                  </a:lnTo>
                  <a:lnTo>
                    <a:pt x="1335201" y="136121"/>
                  </a:lnTo>
                  <a:close/>
                </a:path>
                <a:path w="2740025" h="290829">
                  <a:moveTo>
                    <a:pt x="1268742" y="130689"/>
                  </a:moveTo>
                  <a:lnTo>
                    <a:pt x="1267967" y="140182"/>
                  </a:lnTo>
                  <a:lnTo>
                    <a:pt x="1305940" y="143286"/>
                  </a:lnTo>
                  <a:lnTo>
                    <a:pt x="1306715" y="133793"/>
                  </a:lnTo>
                  <a:lnTo>
                    <a:pt x="1268742" y="130689"/>
                  </a:lnTo>
                  <a:close/>
                </a:path>
                <a:path w="2740025" h="290829">
                  <a:moveTo>
                    <a:pt x="1202296" y="125257"/>
                  </a:moveTo>
                  <a:lnTo>
                    <a:pt x="1201521" y="134750"/>
                  </a:lnTo>
                  <a:lnTo>
                    <a:pt x="1239494" y="137854"/>
                  </a:lnTo>
                  <a:lnTo>
                    <a:pt x="1240269" y="128361"/>
                  </a:lnTo>
                  <a:lnTo>
                    <a:pt x="1202296" y="125257"/>
                  </a:lnTo>
                  <a:close/>
                </a:path>
                <a:path w="2740025" h="290829">
                  <a:moveTo>
                    <a:pt x="1135837" y="119825"/>
                  </a:moveTo>
                  <a:lnTo>
                    <a:pt x="1135062" y="129320"/>
                  </a:lnTo>
                  <a:lnTo>
                    <a:pt x="1173035" y="132422"/>
                  </a:lnTo>
                  <a:lnTo>
                    <a:pt x="1173810" y="122929"/>
                  </a:lnTo>
                  <a:lnTo>
                    <a:pt x="1135837" y="119825"/>
                  </a:lnTo>
                  <a:close/>
                </a:path>
                <a:path w="2740025" h="290829">
                  <a:moveTo>
                    <a:pt x="1069390" y="114395"/>
                  </a:moveTo>
                  <a:lnTo>
                    <a:pt x="1068616" y="123888"/>
                  </a:lnTo>
                  <a:lnTo>
                    <a:pt x="1106589" y="126992"/>
                  </a:lnTo>
                  <a:lnTo>
                    <a:pt x="1107363" y="117497"/>
                  </a:lnTo>
                  <a:lnTo>
                    <a:pt x="1069390" y="114395"/>
                  </a:lnTo>
                  <a:close/>
                </a:path>
                <a:path w="2740025" h="290829">
                  <a:moveTo>
                    <a:pt x="1002931" y="108963"/>
                  </a:moveTo>
                  <a:lnTo>
                    <a:pt x="1002157" y="118456"/>
                  </a:lnTo>
                  <a:lnTo>
                    <a:pt x="1040129" y="121560"/>
                  </a:lnTo>
                  <a:lnTo>
                    <a:pt x="1040904" y="112067"/>
                  </a:lnTo>
                  <a:lnTo>
                    <a:pt x="1002931" y="108963"/>
                  </a:lnTo>
                  <a:close/>
                </a:path>
                <a:path w="2740025" h="290829">
                  <a:moveTo>
                    <a:pt x="936485" y="103531"/>
                  </a:moveTo>
                  <a:lnTo>
                    <a:pt x="935697" y="113024"/>
                  </a:lnTo>
                  <a:lnTo>
                    <a:pt x="973683" y="116128"/>
                  </a:lnTo>
                  <a:lnTo>
                    <a:pt x="974458" y="106635"/>
                  </a:lnTo>
                  <a:lnTo>
                    <a:pt x="936485" y="103531"/>
                  </a:lnTo>
                  <a:close/>
                </a:path>
                <a:path w="2740025" h="290829">
                  <a:moveTo>
                    <a:pt x="870026" y="98094"/>
                  </a:moveTo>
                  <a:lnTo>
                    <a:pt x="869251" y="107593"/>
                  </a:lnTo>
                  <a:lnTo>
                    <a:pt x="907224" y="110697"/>
                  </a:lnTo>
                  <a:lnTo>
                    <a:pt x="907999" y="101203"/>
                  </a:lnTo>
                  <a:lnTo>
                    <a:pt x="870026" y="98094"/>
                  </a:lnTo>
                  <a:close/>
                </a:path>
                <a:path w="2740025" h="290829">
                  <a:moveTo>
                    <a:pt x="803567" y="92671"/>
                  </a:moveTo>
                  <a:lnTo>
                    <a:pt x="802792" y="102162"/>
                  </a:lnTo>
                  <a:lnTo>
                    <a:pt x="840765" y="105266"/>
                  </a:lnTo>
                  <a:lnTo>
                    <a:pt x="841552" y="95770"/>
                  </a:lnTo>
                  <a:lnTo>
                    <a:pt x="803567" y="92671"/>
                  </a:lnTo>
                  <a:close/>
                </a:path>
                <a:path w="2740025" h="290829">
                  <a:moveTo>
                    <a:pt x="737120" y="87236"/>
                  </a:moveTo>
                  <a:lnTo>
                    <a:pt x="736346" y="96735"/>
                  </a:lnTo>
                  <a:lnTo>
                    <a:pt x="774319" y="99834"/>
                  </a:lnTo>
                  <a:lnTo>
                    <a:pt x="775093" y="90335"/>
                  </a:lnTo>
                  <a:lnTo>
                    <a:pt x="737120" y="87236"/>
                  </a:lnTo>
                  <a:close/>
                </a:path>
                <a:path w="2740025" h="290829">
                  <a:moveTo>
                    <a:pt x="670661" y="81800"/>
                  </a:moveTo>
                  <a:lnTo>
                    <a:pt x="669886" y="91300"/>
                  </a:lnTo>
                  <a:lnTo>
                    <a:pt x="707859" y="94399"/>
                  </a:lnTo>
                  <a:lnTo>
                    <a:pt x="708634" y="84912"/>
                  </a:lnTo>
                  <a:lnTo>
                    <a:pt x="670661" y="81800"/>
                  </a:lnTo>
                  <a:close/>
                </a:path>
                <a:path w="2740025" h="290829">
                  <a:moveTo>
                    <a:pt x="604215" y="76377"/>
                  </a:moveTo>
                  <a:lnTo>
                    <a:pt x="603440" y="85864"/>
                  </a:lnTo>
                  <a:lnTo>
                    <a:pt x="641413" y="88976"/>
                  </a:lnTo>
                  <a:lnTo>
                    <a:pt x="642188" y="79476"/>
                  </a:lnTo>
                  <a:lnTo>
                    <a:pt x="604215" y="76377"/>
                  </a:lnTo>
                  <a:close/>
                </a:path>
                <a:path w="2740025" h="290829">
                  <a:moveTo>
                    <a:pt x="537756" y="70942"/>
                  </a:moveTo>
                  <a:lnTo>
                    <a:pt x="536981" y="80441"/>
                  </a:lnTo>
                  <a:lnTo>
                    <a:pt x="574954" y="83540"/>
                  </a:lnTo>
                  <a:lnTo>
                    <a:pt x="575729" y="74040"/>
                  </a:lnTo>
                  <a:lnTo>
                    <a:pt x="537756" y="70942"/>
                  </a:lnTo>
                  <a:close/>
                </a:path>
                <a:path w="2740025" h="290829">
                  <a:moveTo>
                    <a:pt x="471309" y="65506"/>
                  </a:moveTo>
                  <a:lnTo>
                    <a:pt x="470535" y="75006"/>
                  </a:lnTo>
                  <a:lnTo>
                    <a:pt x="508508" y="78104"/>
                  </a:lnTo>
                  <a:lnTo>
                    <a:pt x="509282" y="68618"/>
                  </a:lnTo>
                  <a:lnTo>
                    <a:pt x="471309" y="65506"/>
                  </a:lnTo>
                  <a:close/>
                </a:path>
                <a:path w="2740025" h="290829">
                  <a:moveTo>
                    <a:pt x="404850" y="60083"/>
                  </a:moveTo>
                  <a:lnTo>
                    <a:pt x="404075" y="69570"/>
                  </a:lnTo>
                  <a:lnTo>
                    <a:pt x="442048" y="72682"/>
                  </a:lnTo>
                  <a:lnTo>
                    <a:pt x="442823" y="63182"/>
                  </a:lnTo>
                  <a:lnTo>
                    <a:pt x="404850" y="60083"/>
                  </a:lnTo>
                  <a:close/>
                </a:path>
                <a:path w="2740025" h="290829">
                  <a:moveTo>
                    <a:pt x="338404" y="54648"/>
                  </a:moveTo>
                  <a:lnTo>
                    <a:pt x="337629" y="64134"/>
                  </a:lnTo>
                  <a:lnTo>
                    <a:pt x="375602" y="67246"/>
                  </a:lnTo>
                  <a:lnTo>
                    <a:pt x="376377" y="57746"/>
                  </a:lnTo>
                  <a:lnTo>
                    <a:pt x="338404" y="54648"/>
                  </a:lnTo>
                  <a:close/>
                </a:path>
                <a:path w="2740025" h="290829">
                  <a:moveTo>
                    <a:pt x="271945" y="49212"/>
                  </a:moveTo>
                  <a:lnTo>
                    <a:pt x="271170" y="58712"/>
                  </a:lnTo>
                  <a:lnTo>
                    <a:pt x="309143" y="61810"/>
                  </a:lnTo>
                  <a:lnTo>
                    <a:pt x="309918" y="52323"/>
                  </a:lnTo>
                  <a:lnTo>
                    <a:pt x="271945" y="49212"/>
                  </a:lnTo>
                  <a:close/>
                </a:path>
                <a:path w="2740025" h="290829">
                  <a:moveTo>
                    <a:pt x="205486" y="43789"/>
                  </a:moveTo>
                  <a:lnTo>
                    <a:pt x="204711" y="53276"/>
                  </a:lnTo>
                  <a:lnTo>
                    <a:pt x="242697" y="56387"/>
                  </a:lnTo>
                  <a:lnTo>
                    <a:pt x="243471" y="46888"/>
                  </a:lnTo>
                  <a:lnTo>
                    <a:pt x="205486" y="43789"/>
                  </a:lnTo>
                  <a:close/>
                </a:path>
                <a:path w="2740025" h="290829">
                  <a:moveTo>
                    <a:pt x="139039" y="38353"/>
                  </a:moveTo>
                  <a:lnTo>
                    <a:pt x="138264" y="47840"/>
                  </a:lnTo>
                  <a:lnTo>
                    <a:pt x="176237" y="50952"/>
                  </a:lnTo>
                  <a:lnTo>
                    <a:pt x="177012" y="41452"/>
                  </a:lnTo>
                  <a:lnTo>
                    <a:pt x="139039" y="38353"/>
                  </a:lnTo>
                  <a:close/>
                </a:path>
                <a:path w="2740025" h="290829">
                  <a:moveTo>
                    <a:pt x="79044" y="0"/>
                  </a:moveTo>
                  <a:lnTo>
                    <a:pt x="0" y="31762"/>
                  </a:lnTo>
                  <a:lnTo>
                    <a:pt x="72847" y="75945"/>
                  </a:lnTo>
                  <a:lnTo>
                    <a:pt x="75558" y="42724"/>
                  </a:lnTo>
                  <a:lnTo>
                    <a:pt x="71805" y="42417"/>
                  </a:lnTo>
                  <a:lnTo>
                    <a:pt x="72580" y="32918"/>
                  </a:lnTo>
                  <a:lnTo>
                    <a:pt x="76358" y="32918"/>
                  </a:lnTo>
                  <a:lnTo>
                    <a:pt x="79044" y="0"/>
                  </a:lnTo>
                  <a:close/>
                </a:path>
                <a:path w="2740025" h="290829">
                  <a:moveTo>
                    <a:pt x="76333" y="33225"/>
                  </a:moveTo>
                  <a:lnTo>
                    <a:pt x="75558" y="42724"/>
                  </a:lnTo>
                  <a:lnTo>
                    <a:pt x="109778" y="45516"/>
                  </a:lnTo>
                  <a:lnTo>
                    <a:pt x="110553" y="36029"/>
                  </a:lnTo>
                  <a:lnTo>
                    <a:pt x="76333" y="33225"/>
                  </a:lnTo>
                  <a:close/>
                </a:path>
                <a:path w="2740025" h="290829">
                  <a:moveTo>
                    <a:pt x="72580" y="32918"/>
                  </a:moveTo>
                  <a:lnTo>
                    <a:pt x="71805" y="42417"/>
                  </a:lnTo>
                  <a:lnTo>
                    <a:pt x="75558" y="42724"/>
                  </a:lnTo>
                  <a:lnTo>
                    <a:pt x="76333" y="33225"/>
                  </a:lnTo>
                  <a:lnTo>
                    <a:pt x="72580" y="32918"/>
                  </a:lnTo>
                  <a:close/>
                </a:path>
                <a:path w="2740025" h="290829">
                  <a:moveTo>
                    <a:pt x="76358" y="32918"/>
                  </a:moveTo>
                  <a:lnTo>
                    <a:pt x="72580" y="32918"/>
                  </a:lnTo>
                  <a:lnTo>
                    <a:pt x="76333" y="33225"/>
                  </a:lnTo>
                  <a:lnTo>
                    <a:pt x="76358" y="32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05ED7CA-6BC2-5331-AA77-4688D4BEB70A}"/>
              </a:ext>
            </a:extLst>
          </p:cNvPr>
          <p:cNvSpPr txBox="1"/>
          <p:nvPr/>
        </p:nvSpPr>
        <p:spPr>
          <a:xfrm>
            <a:off x="5527644" y="914705"/>
            <a:ext cx="620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사용자 페이지 테이블은 전체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VAS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를 매핑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메모리 프레임에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"/>
              </a:rPr>
              <a:t>매핑된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 상주 페이지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다른 모든 페이지의 경우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OS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는 디스크에서 페이지를 찾을 수 있는 위치를 기록해야 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0"/>
            <a:ext cx="681164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z="3600" spc="-5" dirty="0"/>
              <a:t>What data </a:t>
            </a:r>
            <a:r>
              <a:rPr sz="3600" spc="-10" dirty="0"/>
              <a:t>structure </a:t>
            </a:r>
            <a:r>
              <a:rPr sz="3600" spc="-5" dirty="0"/>
              <a:t>is </a:t>
            </a:r>
            <a:r>
              <a:rPr sz="3600" spc="-20" dirty="0"/>
              <a:t>required</a:t>
            </a:r>
            <a:endParaRPr sz="3600"/>
          </a:p>
          <a:p>
            <a:pPr marL="12700">
              <a:lnSpc>
                <a:spcPts val="4115"/>
              </a:lnSpc>
            </a:pPr>
            <a:r>
              <a:rPr sz="3600" dirty="0"/>
              <a:t>to map </a:t>
            </a:r>
            <a:r>
              <a:rPr sz="3600" spc="-10" dirty="0"/>
              <a:t>non-resident </a:t>
            </a:r>
            <a:r>
              <a:rPr sz="3600" spc="-5" dirty="0"/>
              <a:t>pages </a:t>
            </a:r>
            <a:r>
              <a:rPr sz="3600" dirty="0"/>
              <a:t>to</a:t>
            </a:r>
            <a:r>
              <a:rPr sz="3600" spc="-45" dirty="0"/>
              <a:t> </a:t>
            </a:r>
            <a:r>
              <a:rPr sz="3600" spc="-5" dirty="0"/>
              <a:t>disk?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8472805" cy="300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FindBlock(PID, </a:t>
            </a:r>
            <a:r>
              <a:rPr sz="2800" spc="70" dirty="0">
                <a:latin typeface="WenQuanYi Micro Hei"/>
                <a:cs typeface="WenQuanYi Micro Hei"/>
              </a:rPr>
              <a:t>page#) </a:t>
            </a:r>
            <a:r>
              <a:rPr sz="2800" spc="130" dirty="0">
                <a:latin typeface="WenQuanYi Micro Hei"/>
                <a:cs typeface="WenQuanYi Micro Hei"/>
              </a:rPr>
              <a:t>=&gt;</a:t>
            </a:r>
            <a:r>
              <a:rPr sz="2800" spc="80" dirty="0">
                <a:latin typeface="WenQuanYi Micro Hei"/>
                <a:cs typeface="WenQuanYi Micro Hei"/>
              </a:rPr>
              <a:t> </a:t>
            </a:r>
            <a:r>
              <a:rPr sz="2800" spc="55" dirty="0">
                <a:latin typeface="WenQuanYi Micro Hei"/>
                <a:cs typeface="WenQuanYi Micro Hei"/>
              </a:rPr>
              <a:t>disk_block</a:t>
            </a:r>
            <a:endParaRPr sz="2800" dirty="0">
              <a:latin typeface="WenQuanYi Micro Hei"/>
              <a:cs typeface="WenQuanYi Micro He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WenQuanYi Micro Hei"/>
                <a:cs typeface="WenQuanYi Micro Hei"/>
              </a:rPr>
              <a:t>Like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70" dirty="0">
                <a:latin typeface="WenQuanYi Micro Hei"/>
                <a:cs typeface="WenQuanYi Micro Hei"/>
              </a:rPr>
              <a:t>PT, </a:t>
            </a:r>
            <a:r>
              <a:rPr sz="2800" spc="55" dirty="0">
                <a:latin typeface="WenQuanYi Micro Hei"/>
                <a:cs typeface="WenQuanYi Micro Hei"/>
              </a:rPr>
              <a:t>but </a:t>
            </a:r>
            <a:r>
              <a:rPr sz="2800" spc="-20" dirty="0">
                <a:latin typeface="WenQuanYi Micro Hei"/>
                <a:cs typeface="WenQuanYi Micro Hei"/>
              </a:rPr>
              <a:t>purely</a:t>
            </a:r>
            <a:r>
              <a:rPr sz="2800" spc="114" dirty="0">
                <a:latin typeface="WenQuanYi Micro Hei"/>
                <a:cs typeface="WenQuanYi Micro Hei"/>
              </a:rPr>
              <a:t> </a:t>
            </a:r>
            <a:r>
              <a:rPr sz="2800" spc="50" dirty="0">
                <a:latin typeface="WenQuanYi Micro Hei"/>
                <a:cs typeface="WenQuanYi Micro Hei"/>
              </a:rPr>
              <a:t>software</a:t>
            </a:r>
            <a:endParaRPr sz="28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75" dirty="0">
                <a:latin typeface="WenQuanYi Micro Hei"/>
                <a:cs typeface="WenQuanYi Micro Hei"/>
              </a:rPr>
              <a:t>Where </a:t>
            </a:r>
            <a:r>
              <a:rPr sz="2800" spc="70" dirty="0">
                <a:latin typeface="WenQuanYi Micro Hei"/>
                <a:cs typeface="WenQuanYi Micro Hei"/>
              </a:rPr>
              <a:t>to </a:t>
            </a:r>
            <a:r>
              <a:rPr sz="2800" spc="-5" dirty="0">
                <a:latin typeface="WenQuanYi Micro Hei"/>
                <a:cs typeface="WenQuanYi Micro Hei"/>
              </a:rPr>
              <a:t>store</a:t>
            </a:r>
            <a:r>
              <a:rPr sz="2800" spc="30" dirty="0">
                <a:latin typeface="WenQuanYi Micro Hei"/>
                <a:cs typeface="WenQuanYi Micro Hei"/>
              </a:rPr>
              <a:t> </a:t>
            </a:r>
            <a:r>
              <a:rPr sz="2800" spc="110" dirty="0">
                <a:latin typeface="WenQuanYi Micro Hei"/>
                <a:cs typeface="WenQuanYi Micro Hei"/>
              </a:rPr>
              <a:t>it?</a:t>
            </a:r>
            <a:endParaRPr sz="28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WenQuanYi Micro Hei"/>
                <a:cs typeface="WenQuanYi Micro Hei"/>
              </a:rPr>
              <a:t>Usually </a:t>
            </a:r>
            <a:r>
              <a:rPr sz="2800" spc="105" dirty="0">
                <a:latin typeface="WenQuanYi Micro Hei"/>
                <a:cs typeface="WenQuanYi Micro Hei"/>
              </a:rPr>
              <a:t>want </a:t>
            </a:r>
            <a:r>
              <a:rPr sz="2800" spc="60" dirty="0">
                <a:latin typeface="WenQuanYi Micro Hei"/>
                <a:cs typeface="WenQuanYi Micro Hei"/>
              </a:rPr>
              <a:t>backing </a:t>
            </a:r>
            <a:r>
              <a:rPr sz="2800" spc="-5" dirty="0">
                <a:latin typeface="WenQuanYi Micro Hei"/>
                <a:cs typeface="WenQuanYi Micro Hei"/>
              </a:rPr>
              <a:t>store </a:t>
            </a:r>
            <a:r>
              <a:rPr sz="2800" spc="20" dirty="0">
                <a:latin typeface="WenQuanYi Micro Hei"/>
                <a:cs typeface="WenQuanYi Micro Hei"/>
              </a:rPr>
              <a:t>for </a:t>
            </a:r>
            <a:r>
              <a:rPr sz="2800" spc="-5" dirty="0">
                <a:latin typeface="WenQuanYi Micro Hei"/>
                <a:cs typeface="WenQuanYi Micro Hei"/>
              </a:rPr>
              <a:t>resident </a:t>
            </a:r>
            <a:r>
              <a:rPr sz="2800" spc="55" dirty="0">
                <a:latin typeface="WenQuanYi Micro Hei"/>
                <a:cs typeface="WenQuanYi Micro Hei"/>
              </a:rPr>
              <a:t>pages</a:t>
            </a:r>
            <a:r>
              <a:rPr sz="2800" spc="240" dirty="0">
                <a:latin typeface="WenQuanYi Micro Hei"/>
                <a:cs typeface="WenQuanYi Micro Hei"/>
              </a:rPr>
              <a:t> </a:t>
            </a:r>
            <a:r>
              <a:rPr sz="2800" spc="80" dirty="0">
                <a:latin typeface="WenQuanYi Micro Hei"/>
                <a:cs typeface="WenQuanYi Micro Hei"/>
              </a:rPr>
              <a:t>too.</a:t>
            </a:r>
            <a:endParaRPr sz="28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latin typeface="WenQuanYi Micro Hei"/>
                <a:cs typeface="WenQuanYi Micro Hei"/>
              </a:rPr>
              <a:t>Could </a:t>
            </a:r>
            <a:r>
              <a:rPr sz="2800" spc="-5" dirty="0">
                <a:latin typeface="WenQuanYi Micro Hei"/>
                <a:cs typeface="WenQuanYi Micro Hei"/>
              </a:rPr>
              <a:t>use </a:t>
            </a:r>
            <a:r>
              <a:rPr sz="2800" spc="10" dirty="0">
                <a:latin typeface="WenQuanYi Micro Hei"/>
                <a:cs typeface="WenQuanYi Micro Hei"/>
              </a:rPr>
              <a:t>hash </a:t>
            </a:r>
            <a:r>
              <a:rPr sz="2800" spc="20" dirty="0">
                <a:latin typeface="WenQuanYi Micro Hei"/>
                <a:cs typeface="WenQuanYi Micro Hei"/>
              </a:rPr>
              <a:t>table </a:t>
            </a:r>
            <a:r>
              <a:rPr sz="2800" spc="25" dirty="0">
                <a:latin typeface="WenQuanYi Micro Hei"/>
                <a:cs typeface="WenQuanYi Micro Hei"/>
              </a:rPr>
              <a:t>(like </a:t>
            </a:r>
            <a:r>
              <a:rPr sz="2800" spc="-25" dirty="0">
                <a:latin typeface="WenQuanYi Micro Hei"/>
                <a:cs typeface="WenQuanYi Micro Hei"/>
              </a:rPr>
              <a:t>Inverted</a:t>
            </a:r>
            <a:r>
              <a:rPr sz="2800" spc="229" dirty="0">
                <a:latin typeface="WenQuanYi Micro Hei"/>
                <a:cs typeface="WenQuanYi Micro Hei"/>
              </a:rPr>
              <a:t> </a:t>
            </a:r>
            <a:r>
              <a:rPr sz="2800" spc="75" dirty="0">
                <a:latin typeface="WenQuanYi Micro Hei"/>
                <a:cs typeface="WenQuanYi Micro Hei"/>
              </a:rPr>
              <a:t>PT)</a:t>
            </a:r>
            <a:endParaRPr sz="2800" dirty="0">
              <a:latin typeface="WenQuanYi Micro Hei"/>
              <a:cs typeface="WenQuanYi Micro He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3503F-9806-50C6-5429-4878898BE54C}"/>
              </a:ext>
            </a:extLst>
          </p:cNvPr>
          <p:cNvSpPr txBox="1"/>
          <p:nvPr/>
        </p:nvSpPr>
        <p:spPr>
          <a:xfrm>
            <a:off x="365016" y="3886200"/>
            <a:ext cx="58689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블록 찾기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(PID,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페이지 번호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 =&gt;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disk_block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처럼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하지만 순전히 소프트웨어입니다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어디에 보관하죠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?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일반적으로 상주 페이지에 대한 백업 저장소도 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해시 테이블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(Inverted 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90D5B-001D-3AA5-2801-A83AE64F25B3}"/>
              </a:ext>
            </a:extLst>
          </p:cNvPr>
          <p:cNvSpPr txBox="1"/>
          <p:nvPr/>
        </p:nvSpPr>
        <p:spPr>
          <a:xfrm>
            <a:off x="7010400" y="4419600"/>
            <a:ext cx="4657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프로세스마다 자기의 페이징을 </a:t>
            </a:r>
            <a:endParaRPr lang="en-US" altLang="ko-KR" dirty="0"/>
          </a:p>
          <a:p>
            <a:r>
              <a:rPr lang="ko-KR" altLang="en-US" dirty="0"/>
              <a:t>가지고 있고 그 정보를 현재 메모리 데이터에</a:t>
            </a:r>
            <a:endParaRPr lang="en-US" altLang="ko-KR" dirty="0"/>
          </a:p>
          <a:p>
            <a:r>
              <a:rPr lang="ko-KR" altLang="en-US" dirty="0"/>
              <a:t>가지고 있다면 메모리에서 처리하지만</a:t>
            </a:r>
            <a:endParaRPr lang="en-US" altLang="ko-KR" dirty="0"/>
          </a:p>
          <a:p>
            <a:r>
              <a:rPr lang="ko-KR" altLang="en-US" dirty="0"/>
              <a:t>가지고 있지 않다면 페이지 에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디스크 페이지에 표시를 하여 메모리 유무를</a:t>
            </a:r>
            <a:endParaRPr lang="en-US" altLang="ko-KR" dirty="0"/>
          </a:p>
          <a:p>
            <a:r>
              <a:rPr lang="en-US" altLang="ko-KR" dirty="0" err="1"/>
              <a:t>Cpu</a:t>
            </a:r>
            <a:r>
              <a:rPr lang="ko-KR" altLang="en-US" dirty="0"/>
              <a:t>가 읽고 </a:t>
            </a:r>
            <a:r>
              <a:rPr lang="en-US" altLang="ko-KR" dirty="0" err="1"/>
              <a:t>cpu</a:t>
            </a:r>
            <a:r>
              <a:rPr lang="ko-KR" altLang="en-US" dirty="0"/>
              <a:t>가 </a:t>
            </a:r>
            <a:r>
              <a:rPr lang="ko-KR" altLang="en-US" dirty="0" err="1"/>
              <a:t>없다는걸</a:t>
            </a:r>
            <a:r>
              <a:rPr lang="ko-KR" altLang="en-US" dirty="0"/>
              <a:t> 알면 디스크에</a:t>
            </a:r>
            <a:endParaRPr lang="en-US" altLang="ko-KR" dirty="0"/>
          </a:p>
          <a:p>
            <a:r>
              <a:rPr lang="ko-KR" altLang="en-US" dirty="0"/>
              <a:t>가져오기 이해 페이지 처리를 한다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063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2940" algn="l"/>
              </a:tabLst>
            </a:pPr>
            <a:r>
              <a:rPr sz="4800" spc="-15" dirty="0"/>
              <a:t>Provide</a:t>
            </a:r>
            <a:r>
              <a:rPr sz="4800" spc="10" dirty="0"/>
              <a:t> </a:t>
            </a:r>
            <a:r>
              <a:rPr sz="4800" spc="-5" dirty="0"/>
              <a:t>Backing	</a:t>
            </a:r>
            <a:r>
              <a:rPr sz="4800" spc="-20" dirty="0"/>
              <a:t>Store </a:t>
            </a:r>
            <a:r>
              <a:rPr sz="4800" dirty="0"/>
              <a:t>for</a:t>
            </a:r>
            <a:r>
              <a:rPr sz="4800" spc="-254" dirty="0"/>
              <a:t> </a:t>
            </a:r>
            <a:r>
              <a:rPr sz="4800" spc="-210" dirty="0"/>
              <a:t>VAS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095652" y="1400225"/>
            <a:ext cx="6751955" cy="3086100"/>
            <a:chOff x="2095652" y="1400225"/>
            <a:chExt cx="6751955" cy="3086100"/>
          </a:xfrm>
        </p:grpSpPr>
        <p:sp>
          <p:nvSpPr>
            <p:cNvPr id="5" name="object 5"/>
            <p:cNvSpPr/>
            <p:nvPr/>
          </p:nvSpPr>
          <p:spPr>
            <a:xfrm>
              <a:off x="2095652" y="1400225"/>
              <a:ext cx="2273350" cy="2521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7854" y="1421320"/>
              <a:ext cx="2189480" cy="2442210"/>
            </a:xfrm>
            <a:custGeom>
              <a:avLst/>
              <a:gdLst/>
              <a:ahLst/>
              <a:cxnLst/>
              <a:rect l="l" t="t" r="r" b="b"/>
              <a:pathLst>
                <a:path w="2189479" h="2442210">
                  <a:moveTo>
                    <a:pt x="2188956" y="273618"/>
                  </a:moveTo>
                  <a:lnTo>
                    <a:pt x="2168436" y="326621"/>
                  </a:lnTo>
                  <a:lnTo>
                    <a:pt x="2133159" y="360103"/>
                  </a:lnTo>
                  <a:lnTo>
                    <a:pt x="2081949" y="391764"/>
                  </a:lnTo>
                  <a:lnTo>
                    <a:pt x="2015961" y="421318"/>
                  </a:lnTo>
                  <a:lnTo>
                    <a:pt x="1977786" y="435214"/>
                  </a:lnTo>
                  <a:lnTo>
                    <a:pt x="1936348" y="448475"/>
                  </a:lnTo>
                  <a:lnTo>
                    <a:pt x="1891793" y="461064"/>
                  </a:lnTo>
                  <a:lnTo>
                    <a:pt x="1844265" y="472946"/>
                  </a:lnTo>
                  <a:lnTo>
                    <a:pt x="1793907" y="484085"/>
                  </a:lnTo>
                  <a:lnTo>
                    <a:pt x="1740864" y="494444"/>
                  </a:lnTo>
                  <a:lnTo>
                    <a:pt x="1685280" y="503988"/>
                  </a:lnTo>
                  <a:lnTo>
                    <a:pt x="1627299" y="512680"/>
                  </a:lnTo>
                  <a:lnTo>
                    <a:pt x="1567066" y="520485"/>
                  </a:lnTo>
                  <a:lnTo>
                    <a:pt x="1504725" y="527366"/>
                  </a:lnTo>
                  <a:lnTo>
                    <a:pt x="1440420" y="533287"/>
                  </a:lnTo>
                  <a:lnTo>
                    <a:pt x="1374295" y="538213"/>
                  </a:lnTo>
                  <a:lnTo>
                    <a:pt x="1306495" y="542107"/>
                  </a:lnTo>
                  <a:lnTo>
                    <a:pt x="1237163" y="544933"/>
                  </a:lnTo>
                  <a:lnTo>
                    <a:pt x="1166444" y="546655"/>
                  </a:lnTo>
                  <a:lnTo>
                    <a:pt x="1094482" y="547237"/>
                  </a:lnTo>
                  <a:lnTo>
                    <a:pt x="1022519" y="546655"/>
                  </a:lnTo>
                  <a:lnTo>
                    <a:pt x="951799" y="544933"/>
                  </a:lnTo>
                  <a:lnTo>
                    <a:pt x="882467" y="542107"/>
                  </a:lnTo>
                  <a:lnTo>
                    <a:pt x="814666" y="538213"/>
                  </a:lnTo>
                  <a:lnTo>
                    <a:pt x="748540" y="533287"/>
                  </a:lnTo>
                  <a:lnTo>
                    <a:pt x="684234" y="527366"/>
                  </a:lnTo>
                  <a:lnTo>
                    <a:pt x="621893" y="520485"/>
                  </a:lnTo>
                  <a:lnTo>
                    <a:pt x="561659" y="512680"/>
                  </a:lnTo>
                  <a:lnTo>
                    <a:pt x="503678" y="503988"/>
                  </a:lnTo>
                  <a:lnTo>
                    <a:pt x="448094" y="494444"/>
                  </a:lnTo>
                  <a:lnTo>
                    <a:pt x="395051" y="484085"/>
                  </a:lnTo>
                  <a:lnTo>
                    <a:pt x="344692" y="472946"/>
                  </a:lnTo>
                  <a:lnTo>
                    <a:pt x="297164" y="461064"/>
                  </a:lnTo>
                  <a:lnTo>
                    <a:pt x="252608" y="448475"/>
                  </a:lnTo>
                  <a:lnTo>
                    <a:pt x="211171" y="435214"/>
                  </a:lnTo>
                  <a:lnTo>
                    <a:pt x="172995" y="421318"/>
                  </a:lnTo>
                  <a:lnTo>
                    <a:pt x="107007" y="391764"/>
                  </a:lnTo>
                  <a:lnTo>
                    <a:pt x="55797" y="360103"/>
                  </a:lnTo>
                  <a:lnTo>
                    <a:pt x="20519" y="326621"/>
                  </a:lnTo>
                  <a:lnTo>
                    <a:pt x="2328" y="291609"/>
                  </a:lnTo>
                  <a:lnTo>
                    <a:pt x="0" y="273618"/>
                  </a:lnTo>
                  <a:lnTo>
                    <a:pt x="2328" y="255628"/>
                  </a:lnTo>
                  <a:lnTo>
                    <a:pt x="20519" y="220615"/>
                  </a:lnTo>
                  <a:lnTo>
                    <a:pt x="55797" y="187134"/>
                  </a:lnTo>
                  <a:lnTo>
                    <a:pt x="107007" y="155472"/>
                  </a:lnTo>
                  <a:lnTo>
                    <a:pt x="172995" y="125919"/>
                  </a:lnTo>
                  <a:lnTo>
                    <a:pt x="211171" y="112023"/>
                  </a:lnTo>
                  <a:lnTo>
                    <a:pt x="252608" y="98762"/>
                  </a:lnTo>
                  <a:lnTo>
                    <a:pt x="297164" y="86172"/>
                  </a:lnTo>
                  <a:lnTo>
                    <a:pt x="344692" y="74290"/>
                  </a:lnTo>
                  <a:lnTo>
                    <a:pt x="395051" y="63151"/>
                  </a:lnTo>
                  <a:lnTo>
                    <a:pt x="448094" y="52792"/>
                  </a:lnTo>
                  <a:lnTo>
                    <a:pt x="503678" y="43248"/>
                  </a:lnTo>
                  <a:lnTo>
                    <a:pt x="561659" y="34556"/>
                  </a:lnTo>
                  <a:lnTo>
                    <a:pt x="621893" y="26751"/>
                  </a:lnTo>
                  <a:lnTo>
                    <a:pt x="684234" y="19870"/>
                  </a:lnTo>
                  <a:lnTo>
                    <a:pt x="748540" y="13949"/>
                  </a:lnTo>
                  <a:lnTo>
                    <a:pt x="814666" y="9023"/>
                  </a:lnTo>
                  <a:lnTo>
                    <a:pt x="882467" y="5129"/>
                  </a:lnTo>
                  <a:lnTo>
                    <a:pt x="951799" y="2303"/>
                  </a:lnTo>
                  <a:lnTo>
                    <a:pt x="1022519" y="582"/>
                  </a:lnTo>
                  <a:lnTo>
                    <a:pt x="1094482" y="0"/>
                  </a:lnTo>
                  <a:lnTo>
                    <a:pt x="1166444" y="582"/>
                  </a:lnTo>
                  <a:lnTo>
                    <a:pt x="1237163" y="2303"/>
                  </a:lnTo>
                  <a:lnTo>
                    <a:pt x="1306495" y="5129"/>
                  </a:lnTo>
                  <a:lnTo>
                    <a:pt x="1374295" y="9023"/>
                  </a:lnTo>
                  <a:lnTo>
                    <a:pt x="1440420" y="13949"/>
                  </a:lnTo>
                  <a:lnTo>
                    <a:pt x="1504725" y="19870"/>
                  </a:lnTo>
                  <a:lnTo>
                    <a:pt x="1567066" y="26751"/>
                  </a:lnTo>
                  <a:lnTo>
                    <a:pt x="1627299" y="34556"/>
                  </a:lnTo>
                  <a:lnTo>
                    <a:pt x="1685280" y="43248"/>
                  </a:lnTo>
                  <a:lnTo>
                    <a:pt x="1740864" y="52792"/>
                  </a:lnTo>
                  <a:lnTo>
                    <a:pt x="1793907" y="63151"/>
                  </a:lnTo>
                  <a:lnTo>
                    <a:pt x="1844265" y="74290"/>
                  </a:lnTo>
                  <a:lnTo>
                    <a:pt x="1891793" y="86172"/>
                  </a:lnTo>
                  <a:lnTo>
                    <a:pt x="1936348" y="98762"/>
                  </a:lnTo>
                  <a:lnTo>
                    <a:pt x="1977786" y="112023"/>
                  </a:lnTo>
                  <a:lnTo>
                    <a:pt x="2015961" y="125919"/>
                  </a:lnTo>
                  <a:lnTo>
                    <a:pt x="2081949" y="155472"/>
                  </a:lnTo>
                  <a:lnTo>
                    <a:pt x="2133159" y="187134"/>
                  </a:lnTo>
                  <a:lnTo>
                    <a:pt x="2168436" y="220615"/>
                  </a:lnTo>
                  <a:lnTo>
                    <a:pt x="2186628" y="255628"/>
                  </a:lnTo>
                  <a:lnTo>
                    <a:pt x="2188956" y="273618"/>
                  </a:lnTo>
                  <a:lnTo>
                    <a:pt x="2188956" y="2168514"/>
                  </a:lnTo>
                  <a:lnTo>
                    <a:pt x="2168436" y="2221518"/>
                  </a:lnTo>
                  <a:lnTo>
                    <a:pt x="2133159" y="2255000"/>
                  </a:lnTo>
                  <a:lnTo>
                    <a:pt x="2081949" y="2286663"/>
                  </a:lnTo>
                  <a:lnTo>
                    <a:pt x="2015961" y="2316216"/>
                  </a:lnTo>
                  <a:lnTo>
                    <a:pt x="1977786" y="2330113"/>
                  </a:lnTo>
                  <a:lnTo>
                    <a:pt x="1936348" y="2343373"/>
                  </a:lnTo>
                  <a:lnTo>
                    <a:pt x="1891793" y="2355963"/>
                  </a:lnTo>
                  <a:lnTo>
                    <a:pt x="1844265" y="2367845"/>
                  </a:lnTo>
                  <a:lnTo>
                    <a:pt x="1793907" y="2378984"/>
                  </a:lnTo>
                  <a:lnTo>
                    <a:pt x="1740864" y="2389344"/>
                  </a:lnTo>
                  <a:lnTo>
                    <a:pt x="1685280" y="2398888"/>
                  </a:lnTo>
                  <a:lnTo>
                    <a:pt x="1627299" y="2407580"/>
                  </a:lnTo>
                  <a:lnTo>
                    <a:pt x="1567066" y="2415385"/>
                  </a:lnTo>
                  <a:lnTo>
                    <a:pt x="1504725" y="2422266"/>
                  </a:lnTo>
                  <a:lnTo>
                    <a:pt x="1440420" y="2428187"/>
                  </a:lnTo>
                  <a:lnTo>
                    <a:pt x="1374295" y="2433113"/>
                  </a:lnTo>
                  <a:lnTo>
                    <a:pt x="1306495" y="2437007"/>
                  </a:lnTo>
                  <a:lnTo>
                    <a:pt x="1237163" y="2439833"/>
                  </a:lnTo>
                  <a:lnTo>
                    <a:pt x="1166444" y="2441555"/>
                  </a:lnTo>
                  <a:lnTo>
                    <a:pt x="1094482" y="2442137"/>
                  </a:lnTo>
                  <a:lnTo>
                    <a:pt x="1022519" y="2441555"/>
                  </a:lnTo>
                  <a:lnTo>
                    <a:pt x="951799" y="2439833"/>
                  </a:lnTo>
                  <a:lnTo>
                    <a:pt x="882467" y="2437007"/>
                  </a:lnTo>
                  <a:lnTo>
                    <a:pt x="814666" y="2433113"/>
                  </a:lnTo>
                  <a:lnTo>
                    <a:pt x="748540" y="2428187"/>
                  </a:lnTo>
                  <a:lnTo>
                    <a:pt x="684234" y="2422266"/>
                  </a:lnTo>
                  <a:lnTo>
                    <a:pt x="621893" y="2415385"/>
                  </a:lnTo>
                  <a:lnTo>
                    <a:pt x="561659" y="2407580"/>
                  </a:lnTo>
                  <a:lnTo>
                    <a:pt x="503678" y="2398888"/>
                  </a:lnTo>
                  <a:lnTo>
                    <a:pt x="448094" y="2389344"/>
                  </a:lnTo>
                  <a:lnTo>
                    <a:pt x="395051" y="2378984"/>
                  </a:lnTo>
                  <a:lnTo>
                    <a:pt x="344692" y="2367845"/>
                  </a:lnTo>
                  <a:lnTo>
                    <a:pt x="297164" y="2355963"/>
                  </a:lnTo>
                  <a:lnTo>
                    <a:pt x="252608" y="2343373"/>
                  </a:lnTo>
                  <a:lnTo>
                    <a:pt x="211171" y="2330113"/>
                  </a:lnTo>
                  <a:lnTo>
                    <a:pt x="172995" y="2316216"/>
                  </a:lnTo>
                  <a:lnTo>
                    <a:pt x="107007" y="2286663"/>
                  </a:lnTo>
                  <a:lnTo>
                    <a:pt x="55797" y="2255000"/>
                  </a:lnTo>
                  <a:lnTo>
                    <a:pt x="20519" y="2221518"/>
                  </a:lnTo>
                  <a:lnTo>
                    <a:pt x="2328" y="2186505"/>
                  </a:lnTo>
                  <a:lnTo>
                    <a:pt x="0" y="2168514"/>
                  </a:lnTo>
                  <a:lnTo>
                    <a:pt x="0" y="273618"/>
                  </a:lnTo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1692" y="1975152"/>
              <a:ext cx="685697" cy="1017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2103" y="3288538"/>
              <a:ext cx="959976" cy="474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4306" y="3309630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875582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75582" y="395594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4306" y="3309632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0" y="0"/>
                  </a:moveTo>
                  <a:lnTo>
                    <a:pt x="875582" y="0"/>
                  </a:lnTo>
                  <a:lnTo>
                    <a:pt x="875582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72103" y="2887662"/>
              <a:ext cx="959976" cy="474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4306" y="2908767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875582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75582" y="395594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4306" y="2908757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0" y="0"/>
                  </a:moveTo>
                  <a:lnTo>
                    <a:pt x="875582" y="0"/>
                  </a:lnTo>
                  <a:lnTo>
                    <a:pt x="875582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66062" y="1822195"/>
              <a:ext cx="981075" cy="26372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8264" y="1843290"/>
              <a:ext cx="897255" cy="2558415"/>
            </a:xfrm>
            <a:custGeom>
              <a:avLst/>
              <a:gdLst/>
              <a:ahLst/>
              <a:cxnLst/>
              <a:rect l="l" t="t" r="r" b="b"/>
              <a:pathLst>
                <a:path w="897254" h="2558415">
                  <a:moveTo>
                    <a:pt x="0" y="0"/>
                  </a:moveTo>
                  <a:lnTo>
                    <a:pt x="896680" y="0"/>
                  </a:lnTo>
                  <a:lnTo>
                    <a:pt x="896680" y="2558178"/>
                  </a:lnTo>
                  <a:lnTo>
                    <a:pt x="0" y="2558178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6062" y="3357102"/>
              <a:ext cx="981075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8264" y="3378194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896680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6680" y="152963"/>
                  </a:lnTo>
                  <a:lnTo>
                    <a:pt x="896680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8264" y="3378200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0" y="0"/>
                  </a:moveTo>
                  <a:lnTo>
                    <a:pt x="896680" y="0"/>
                  </a:lnTo>
                  <a:lnTo>
                    <a:pt x="896680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66062" y="4090273"/>
              <a:ext cx="981075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08264" y="4111365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896680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6680" y="152963"/>
                  </a:lnTo>
                  <a:lnTo>
                    <a:pt x="89668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08264" y="4111370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0" y="0"/>
                  </a:moveTo>
                  <a:lnTo>
                    <a:pt x="896680" y="0"/>
                  </a:lnTo>
                  <a:lnTo>
                    <a:pt x="896680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66062" y="3077550"/>
              <a:ext cx="981075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08264" y="3098642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896680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6680" y="152963"/>
                  </a:lnTo>
                  <a:lnTo>
                    <a:pt x="89668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08264" y="3098647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0" y="0"/>
                  </a:moveTo>
                  <a:lnTo>
                    <a:pt x="896680" y="0"/>
                  </a:lnTo>
                  <a:lnTo>
                    <a:pt x="896680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66062" y="4253786"/>
              <a:ext cx="981075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08264" y="4274878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896680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6680" y="152963"/>
                  </a:lnTo>
                  <a:lnTo>
                    <a:pt x="89668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8264" y="4274883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0" y="0"/>
                  </a:moveTo>
                  <a:lnTo>
                    <a:pt x="896680" y="0"/>
                  </a:lnTo>
                  <a:lnTo>
                    <a:pt x="896680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66062" y="2476243"/>
              <a:ext cx="981075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08264" y="2497348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896680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6680" y="152963"/>
                  </a:lnTo>
                  <a:lnTo>
                    <a:pt x="89668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08264" y="2497340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0" y="0"/>
                  </a:moveTo>
                  <a:lnTo>
                    <a:pt x="896680" y="0"/>
                  </a:lnTo>
                  <a:lnTo>
                    <a:pt x="896680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66062" y="2697782"/>
              <a:ext cx="981075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08264" y="2718874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896680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6680" y="152963"/>
                  </a:lnTo>
                  <a:lnTo>
                    <a:pt x="896680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08264" y="2718879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0" y="0"/>
                  </a:moveTo>
                  <a:lnTo>
                    <a:pt x="896680" y="0"/>
                  </a:lnTo>
                  <a:lnTo>
                    <a:pt x="896680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66062" y="3499520"/>
              <a:ext cx="981075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08264" y="3520612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896680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6680" y="152963"/>
                  </a:lnTo>
                  <a:lnTo>
                    <a:pt x="896680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08264" y="3520617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0" y="0"/>
                  </a:moveTo>
                  <a:lnTo>
                    <a:pt x="896680" y="0"/>
                  </a:lnTo>
                  <a:lnTo>
                    <a:pt x="896680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18308" y="1129065"/>
            <a:ext cx="115760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5" dirty="0">
                <a:latin typeface="Trebuchet MS"/>
                <a:cs typeface="Trebuchet MS"/>
              </a:rPr>
              <a:t>disk </a:t>
            </a:r>
            <a:r>
              <a:rPr sz="1500" spc="-85" dirty="0">
                <a:latin typeface="Trebuchet MS"/>
                <a:cs typeface="Trebuchet MS"/>
              </a:rPr>
              <a:t>(huge,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TB)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21307" y="1361147"/>
            <a:ext cx="67691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50" dirty="0">
                <a:latin typeface="Trebuchet MS"/>
                <a:cs typeface="Trebuchet MS"/>
              </a:rPr>
              <a:t>em</a:t>
            </a:r>
            <a:r>
              <a:rPr sz="1500" spc="-30" dirty="0">
                <a:latin typeface="Trebuchet MS"/>
                <a:cs typeface="Trebuchet MS"/>
              </a:rPr>
              <a:t>o</a:t>
            </a:r>
            <a:r>
              <a:rPr sz="1500" spc="-60" dirty="0">
                <a:latin typeface="Trebuchet MS"/>
                <a:cs typeface="Trebuchet MS"/>
              </a:rPr>
              <a:t>r</a:t>
            </a:r>
            <a:r>
              <a:rPr sz="1500" spc="-65" dirty="0">
                <a:latin typeface="Trebuchet MS"/>
                <a:cs typeface="Trebuchet MS"/>
              </a:rPr>
              <a:t>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21178" y="3312743"/>
            <a:ext cx="972185" cy="10814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88595">
              <a:lnSpc>
                <a:spcPts val="1739"/>
              </a:lnSpc>
              <a:spcBef>
                <a:spcPts val="200"/>
              </a:spcBef>
            </a:pPr>
            <a:r>
              <a:rPr sz="1500" spc="-50" dirty="0">
                <a:latin typeface="Trebuchet MS"/>
                <a:cs typeface="Trebuchet MS"/>
              </a:rPr>
              <a:t>user  </a:t>
            </a:r>
            <a:r>
              <a:rPr sz="1500" spc="-65" dirty="0">
                <a:latin typeface="Trebuchet MS"/>
                <a:cs typeface="Trebuchet MS"/>
              </a:rPr>
              <a:t>pag</a:t>
            </a:r>
            <a:r>
              <a:rPr sz="1500" spc="-80" dirty="0">
                <a:latin typeface="Trebuchet MS"/>
                <a:cs typeface="Trebuchet MS"/>
              </a:rPr>
              <a:t>e</a:t>
            </a:r>
            <a:r>
              <a:rPr sz="1500" spc="-120" dirty="0">
                <a:latin typeface="Trebuchet MS"/>
                <a:cs typeface="Trebuchet MS"/>
              </a:rPr>
              <a:t>t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100" dirty="0">
                <a:latin typeface="Trebuchet MS"/>
                <a:cs typeface="Trebuchet MS"/>
              </a:rPr>
              <a:t>b</a:t>
            </a:r>
            <a:r>
              <a:rPr sz="1500" spc="-60" dirty="0">
                <a:latin typeface="Trebuchet MS"/>
                <a:cs typeface="Trebuchet MS"/>
              </a:rPr>
              <a:t>l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marL="62230" marR="5080">
              <a:lnSpc>
                <a:spcPts val="1739"/>
              </a:lnSpc>
              <a:spcBef>
                <a:spcPts val="1300"/>
              </a:spcBef>
            </a:pPr>
            <a:r>
              <a:rPr sz="1500" spc="-85" dirty="0">
                <a:latin typeface="Trebuchet MS"/>
                <a:cs typeface="Trebuchet MS"/>
              </a:rPr>
              <a:t>kernel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code  </a:t>
            </a:r>
            <a:r>
              <a:rPr sz="1500" spc="-40" dirty="0">
                <a:latin typeface="Trebuchet MS"/>
                <a:cs typeface="Trebuchet MS"/>
              </a:rPr>
              <a:t>&amp;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71089" y="2410792"/>
            <a:ext cx="777240" cy="47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739"/>
              </a:lnSpc>
              <a:spcBef>
                <a:spcPts val="200"/>
              </a:spcBef>
            </a:pPr>
            <a:r>
              <a:rPr sz="1500" spc="-50" dirty="0">
                <a:latin typeface="Trebuchet MS"/>
                <a:cs typeface="Trebuchet MS"/>
              </a:rPr>
              <a:t>user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page  frames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48418" y="3012096"/>
            <a:ext cx="400050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z="1500" spc="-75" dirty="0"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500" spc="-80" dirty="0">
                <a:latin typeface="Trebuchet MS"/>
                <a:cs typeface="Trebuchet MS"/>
              </a:rPr>
              <a:t>c</a:t>
            </a:r>
            <a:r>
              <a:rPr sz="1500" spc="-70" dirty="0">
                <a:latin typeface="Trebuchet MS"/>
                <a:cs typeface="Trebuchet MS"/>
              </a:rPr>
              <a:t>o</a:t>
            </a:r>
            <a:r>
              <a:rPr sz="1500" spc="-55" dirty="0">
                <a:latin typeface="Trebuchet MS"/>
                <a:cs typeface="Trebuchet MS"/>
              </a:rPr>
              <a:t>d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72103" y="2486793"/>
            <a:ext cx="960119" cy="385445"/>
            <a:chOff x="3372103" y="2486793"/>
            <a:chExt cx="960119" cy="385445"/>
          </a:xfrm>
        </p:grpSpPr>
        <p:sp>
          <p:nvSpPr>
            <p:cNvPr id="43" name="object 43"/>
            <p:cNvSpPr/>
            <p:nvPr/>
          </p:nvSpPr>
          <p:spPr>
            <a:xfrm>
              <a:off x="3372103" y="2486793"/>
              <a:ext cx="959976" cy="38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14305" y="2507898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875582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75582" y="305926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14305" y="2507894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0" y="0"/>
                  </a:moveTo>
                  <a:lnTo>
                    <a:pt x="875582" y="0"/>
                  </a:lnTo>
                  <a:lnTo>
                    <a:pt x="875582" y="305926"/>
                  </a:lnTo>
                  <a:lnTo>
                    <a:pt x="0" y="30592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63251" y="2521559"/>
            <a:ext cx="41148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5" dirty="0">
                <a:latin typeface="Trebuchet MS"/>
                <a:cs typeface="Trebuchet MS"/>
              </a:rPr>
              <a:t>he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55" dirty="0">
                <a:latin typeface="Trebuchet MS"/>
                <a:cs typeface="Trebuchet MS"/>
              </a:rPr>
              <a:t>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72103" y="2075376"/>
            <a:ext cx="960119" cy="385445"/>
            <a:chOff x="3372103" y="2075376"/>
            <a:chExt cx="960119" cy="385445"/>
          </a:xfrm>
        </p:grpSpPr>
        <p:sp>
          <p:nvSpPr>
            <p:cNvPr id="48" name="object 48"/>
            <p:cNvSpPr/>
            <p:nvPr/>
          </p:nvSpPr>
          <p:spPr>
            <a:xfrm>
              <a:off x="3372103" y="2075376"/>
              <a:ext cx="959976" cy="38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14305" y="2096468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875582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75582" y="305926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414305" y="2096477"/>
            <a:ext cx="875665" cy="306070"/>
          </a:xfrm>
          <a:prstGeom prst="rect">
            <a:avLst/>
          </a:prstGeom>
          <a:ln w="7911">
            <a:solidFill>
              <a:srgbClr val="4A7EB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00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189666" y="1554340"/>
            <a:ext cx="2938145" cy="2472055"/>
            <a:chOff x="4189666" y="1554340"/>
            <a:chExt cx="2938145" cy="2472055"/>
          </a:xfrm>
        </p:grpSpPr>
        <p:sp>
          <p:nvSpPr>
            <p:cNvPr id="52" name="object 52"/>
            <p:cNvSpPr/>
            <p:nvPr/>
          </p:nvSpPr>
          <p:spPr>
            <a:xfrm>
              <a:off x="4189666" y="2012082"/>
              <a:ext cx="2120392" cy="2004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89882" y="2064829"/>
              <a:ext cx="1985645" cy="63500"/>
            </a:xfrm>
            <a:custGeom>
              <a:avLst/>
              <a:gdLst/>
              <a:ahLst/>
              <a:cxnLst/>
              <a:rect l="l" t="t" r="r" b="b"/>
              <a:pathLst>
                <a:path w="1985645" h="63500">
                  <a:moveTo>
                    <a:pt x="1953933" y="0"/>
                  </a:moveTo>
                  <a:lnTo>
                    <a:pt x="1941615" y="2485"/>
                  </a:lnTo>
                  <a:lnTo>
                    <a:pt x="1931555" y="9266"/>
                  </a:lnTo>
                  <a:lnTo>
                    <a:pt x="1924772" y="19325"/>
                  </a:lnTo>
                  <a:lnTo>
                    <a:pt x="1922284" y="31648"/>
                  </a:lnTo>
                  <a:lnTo>
                    <a:pt x="1924772" y="43965"/>
                  </a:lnTo>
                  <a:lnTo>
                    <a:pt x="1931555" y="54025"/>
                  </a:lnTo>
                  <a:lnTo>
                    <a:pt x="1941615" y="60809"/>
                  </a:lnTo>
                  <a:lnTo>
                    <a:pt x="1953933" y="63296"/>
                  </a:lnTo>
                  <a:lnTo>
                    <a:pt x="1966250" y="60809"/>
                  </a:lnTo>
                  <a:lnTo>
                    <a:pt x="1976310" y="54025"/>
                  </a:lnTo>
                  <a:lnTo>
                    <a:pt x="1983093" y="43965"/>
                  </a:lnTo>
                  <a:lnTo>
                    <a:pt x="1984783" y="35598"/>
                  </a:lnTo>
                  <a:lnTo>
                    <a:pt x="1953933" y="35598"/>
                  </a:lnTo>
                  <a:lnTo>
                    <a:pt x="1953933" y="27686"/>
                  </a:lnTo>
                  <a:lnTo>
                    <a:pt x="1984781" y="27686"/>
                  </a:lnTo>
                  <a:lnTo>
                    <a:pt x="1983093" y="19325"/>
                  </a:lnTo>
                  <a:lnTo>
                    <a:pt x="1976310" y="9266"/>
                  </a:lnTo>
                  <a:lnTo>
                    <a:pt x="1966250" y="2485"/>
                  </a:lnTo>
                  <a:lnTo>
                    <a:pt x="1953933" y="0"/>
                  </a:lnTo>
                  <a:close/>
                </a:path>
                <a:path w="1985645" h="63500">
                  <a:moveTo>
                    <a:pt x="1922284" y="31648"/>
                  </a:moveTo>
                  <a:lnTo>
                    <a:pt x="1922284" y="35598"/>
                  </a:lnTo>
                  <a:lnTo>
                    <a:pt x="1923082" y="35598"/>
                  </a:lnTo>
                  <a:lnTo>
                    <a:pt x="1922284" y="31648"/>
                  </a:lnTo>
                  <a:close/>
                </a:path>
                <a:path w="1985645" h="63500">
                  <a:moveTo>
                    <a:pt x="1984781" y="27686"/>
                  </a:moveTo>
                  <a:lnTo>
                    <a:pt x="1953933" y="27686"/>
                  </a:lnTo>
                  <a:lnTo>
                    <a:pt x="1953933" y="35598"/>
                  </a:lnTo>
                  <a:lnTo>
                    <a:pt x="1984783" y="35598"/>
                  </a:lnTo>
                  <a:lnTo>
                    <a:pt x="1985581" y="31648"/>
                  </a:lnTo>
                  <a:lnTo>
                    <a:pt x="1984781" y="27686"/>
                  </a:lnTo>
                  <a:close/>
                </a:path>
                <a:path w="1985645" h="63500">
                  <a:moveTo>
                    <a:pt x="1923084" y="27686"/>
                  </a:moveTo>
                  <a:lnTo>
                    <a:pt x="1922284" y="27686"/>
                  </a:lnTo>
                  <a:lnTo>
                    <a:pt x="1922284" y="31648"/>
                  </a:lnTo>
                  <a:lnTo>
                    <a:pt x="1923084" y="27686"/>
                  </a:lnTo>
                  <a:close/>
                </a:path>
                <a:path w="1985645" h="63500">
                  <a:moveTo>
                    <a:pt x="1898548" y="27686"/>
                  </a:moveTo>
                  <a:lnTo>
                    <a:pt x="1866900" y="27686"/>
                  </a:lnTo>
                  <a:lnTo>
                    <a:pt x="1866900" y="35598"/>
                  </a:lnTo>
                  <a:lnTo>
                    <a:pt x="1898548" y="35598"/>
                  </a:lnTo>
                  <a:lnTo>
                    <a:pt x="1898548" y="27686"/>
                  </a:lnTo>
                  <a:close/>
                </a:path>
                <a:path w="1985645" h="63500">
                  <a:moveTo>
                    <a:pt x="1843163" y="27686"/>
                  </a:moveTo>
                  <a:lnTo>
                    <a:pt x="1811515" y="27686"/>
                  </a:lnTo>
                  <a:lnTo>
                    <a:pt x="1811515" y="35598"/>
                  </a:lnTo>
                  <a:lnTo>
                    <a:pt x="1843163" y="35598"/>
                  </a:lnTo>
                  <a:lnTo>
                    <a:pt x="1843163" y="27686"/>
                  </a:lnTo>
                  <a:close/>
                </a:path>
                <a:path w="1985645" h="63500">
                  <a:moveTo>
                    <a:pt x="1787778" y="27686"/>
                  </a:moveTo>
                  <a:lnTo>
                    <a:pt x="1756143" y="27686"/>
                  </a:lnTo>
                  <a:lnTo>
                    <a:pt x="1756143" y="35598"/>
                  </a:lnTo>
                  <a:lnTo>
                    <a:pt x="1787778" y="35598"/>
                  </a:lnTo>
                  <a:lnTo>
                    <a:pt x="1787778" y="27686"/>
                  </a:lnTo>
                  <a:close/>
                </a:path>
                <a:path w="1985645" h="63500">
                  <a:moveTo>
                    <a:pt x="1732407" y="27686"/>
                  </a:moveTo>
                  <a:lnTo>
                    <a:pt x="1700758" y="27686"/>
                  </a:lnTo>
                  <a:lnTo>
                    <a:pt x="1700758" y="35598"/>
                  </a:lnTo>
                  <a:lnTo>
                    <a:pt x="1732407" y="35598"/>
                  </a:lnTo>
                  <a:lnTo>
                    <a:pt x="1732407" y="27686"/>
                  </a:lnTo>
                  <a:close/>
                </a:path>
                <a:path w="1985645" h="63500">
                  <a:moveTo>
                    <a:pt x="1677022" y="27686"/>
                  </a:moveTo>
                  <a:lnTo>
                    <a:pt x="1645373" y="27686"/>
                  </a:lnTo>
                  <a:lnTo>
                    <a:pt x="1645373" y="35598"/>
                  </a:lnTo>
                  <a:lnTo>
                    <a:pt x="1677022" y="35598"/>
                  </a:lnTo>
                  <a:lnTo>
                    <a:pt x="1677022" y="27686"/>
                  </a:lnTo>
                  <a:close/>
                </a:path>
                <a:path w="1985645" h="63500">
                  <a:moveTo>
                    <a:pt x="1621637" y="27686"/>
                  </a:moveTo>
                  <a:lnTo>
                    <a:pt x="1589989" y="27686"/>
                  </a:lnTo>
                  <a:lnTo>
                    <a:pt x="1589989" y="35598"/>
                  </a:lnTo>
                  <a:lnTo>
                    <a:pt x="1621637" y="35598"/>
                  </a:lnTo>
                  <a:lnTo>
                    <a:pt x="1621637" y="27686"/>
                  </a:lnTo>
                  <a:close/>
                </a:path>
                <a:path w="1985645" h="63500">
                  <a:moveTo>
                    <a:pt x="1566252" y="27686"/>
                  </a:moveTo>
                  <a:lnTo>
                    <a:pt x="1534604" y="27686"/>
                  </a:lnTo>
                  <a:lnTo>
                    <a:pt x="1534604" y="35598"/>
                  </a:lnTo>
                  <a:lnTo>
                    <a:pt x="1566252" y="35598"/>
                  </a:lnTo>
                  <a:lnTo>
                    <a:pt x="1566252" y="27686"/>
                  </a:lnTo>
                  <a:close/>
                </a:path>
                <a:path w="1985645" h="63500">
                  <a:moveTo>
                    <a:pt x="1510868" y="27686"/>
                  </a:moveTo>
                  <a:lnTo>
                    <a:pt x="1479219" y="27686"/>
                  </a:lnTo>
                  <a:lnTo>
                    <a:pt x="1479219" y="35598"/>
                  </a:lnTo>
                  <a:lnTo>
                    <a:pt x="1510868" y="35598"/>
                  </a:lnTo>
                  <a:lnTo>
                    <a:pt x="1510868" y="27686"/>
                  </a:lnTo>
                  <a:close/>
                </a:path>
                <a:path w="1985645" h="63500">
                  <a:moveTo>
                    <a:pt x="1455483" y="27686"/>
                  </a:moveTo>
                  <a:lnTo>
                    <a:pt x="1423835" y="27686"/>
                  </a:lnTo>
                  <a:lnTo>
                    <a:pt x="1423835" y="35598"/>
                  </a:lnTo>
                  <a:lnTo>
                    <a:pt x="1455483" y="35598"/>
                  </a:lnTo>
                  <a:lnTo>
                    <a:pt x="1455483" y="27686"/>
                  </a:lnTo>
                  <a:close/>
                </a:path>
                <a:path w="1985645" h="63500">
                  <a:moveTo>
                    <a:pt x="1400098" y="27686"/>
                  </a:moveTo>
                  <a:lnTo>
                    <a:pt x="1368450" y="27686"/>
                  </a:lnTo>
                  <a:lnTo>
                    <a:pt x="1368450" y="35598"/>
                  </a:lnTo>
                  <a:lnTo>
                    <a:pt x="1400098" y="35598"/>
                  </a:lnTo>
                  <a:lnTo>
                    <a:pt x="1400098" y="27686"/>
                  </a:lnTo>
                  <a:close/>
                </a:path>
                <a:path w="1985645" h="63500">
                  <a:moveTo>
                    <a:pt x="1344714" y="27686"/>
                  </a:moveTo>
                  <a:lnTo>
                    <a:pt x="1313078" y="27686"/>
                  </a:lnTo>
                  <a:lnTo>
                    <a:pt x="1313078" y="35598"/>
                  </a:lnTo>
                  <a:lnTo>
                    <a:pt x="1344714" y="35598"/>
                  </a:lnTo>
                  <a:lnTo>
                    <a:pt x="1344714" y="27686"/>
                  </a:lnTo>
                  <a:close/>
                </a:path>
                <a:path w="1985645" h="63500">
                  <a:moveTo>
                    <a:pt x="1289329" y="27686"/>
                  </a:moveTo>
                  <a:lnTo>
                    <a:pt x="1257693" y="27686"/>
                  </a:lnTo>
                  <a:lnTo>
                    <a:pt x="1257693" y="35598"/>
                  </a:lnTo>
                  <a:lnTo>
                    <a:pt x="1289329" y="35598"/>
                  </a:lnTo>
                  <a:lnTo>
                    <a:pt x="1289329" y="27686"/>
                  </a:lnTo>
                  <a:close/>
                </a:path>
                <a:path w="1985645" h="63500">
                  <a:moveTo>
                    <a:pt x="1233957" y="27686"/>
                  </a:moveTo>
                  <a:lnTo>
                    <a:pt x="1202309" y="27686"/>
                  </a:lnTo>
                  <a:lnTo>
                    <a:pt x="1202309" y="35598"/>
                  </a:lnTo>
                  <a:lnTo>
                    <a:pt x="1233957" y="35598"/>
                  </a:lnTo>
                  <a:lnTo>
                    <a:pt x="1233957" y="27686"/>
                  </a:lnTo>
                  <a:close/>
                </a:path>
                <a:path w="1985645" h="63500">
                  <a:moveTo>
                    <a:pt x="1178572" y="27686"/>
                  </a:moveTo>
                  <a:lnTo>
                    <a:pt x="1146924" y="27686"/>
                  </a:lnTo>
                  <a:lnTo>
                    <a:pt x="1146924" y="35598"/>
                  </a:lnTo>
                  <a:lnTo>
                    <a:pt x="1178572" y="35598"/>
                  </a:lnTo>
                  <a:lnTo>
                    <a:pt x="1178572" y="27686"/>
                  </a:lnTo>
                  <a:close/>
                </a:path>
                <a:path w="1985645" h="63500">
                  <a:moveTo>
                    <a:pt x="1123188" y="27686"/>
                  </a:moveTo>
                  <a:lnTo>
                    <a:pt x="1091539" y="27686"/>
                  </a:lnTo>
                  <a:lnTo>
                    <a:pt x="1091539" y="35598"/>
                  </a:lnTo>
                  <a:lnTo>
                    <a:pt x="1123188" y="35598"/>
                  </a:lnTo>
                  <a:lnTo>
                    <a:pt x="1123188" y="27686"/>
                  </a:lnTo>
                  <a:close/>
                </a:path>
                <a:path w="1985645" h="63500">
                  <a:moveTo>
                    <a:pt x="1067803" y="27686"/>
                  </a:moveTo>
                  <a:lnTo>
                    <a:pt x="1036154" y="27686"/>
                  </a:lnTo>
                  <a:lnTo>
                    <a:pt x="1036154" y="35598"/>
                  </a:lnTo>
                  <a:lnTo>
                    <a:pt x="1067803" y="35598"/>
                  </a:lnTo>
                  <a:lnTo>
                    <a:pt x="1067803" y="27686"/>
                  </a:lnTo>
                  <a:close/>
                </a:path>
                <a:path w="1985645" h="63500">
                  <a:moveTo>
                    <a:pt x="1012418" y="27686"/>
                  </a:moveTo>
                  <a:lnTo>
                    <a:pt x="980770" y="27686"/>
                  </a:lnTo>
                  <a:lnTo>
                    <a:pt x="980770" y="35598"/>
                  </a:lnTo>
                  <a:lnTo>
                    <a:pt x="1012418" y="35598"/>
                  </a:lnTo>
                  <a:lnTo>
                    <a:pt x="1012418" y="27686"/>
                  </a:lnTo>
                  <a:close/>
                </a:path>
                <a:path w="1985645" h="63500">
                  <a:moveTo>
                    <a:pt x="957033" y="27686"/>
                  </a:moveTo>
                  <a:lnTo>
                    <a:pt x="925385" y="27686"/>
                  </a:lnTo>
                  <a:lnTo>
                    <a:pt x="925385" y="35598"/>
                  </a:lnTo>
                  <a:lnTo>
                    <a:pt x="957033" y="35598"/>
                  </a:lnTo>
                  <a:lnTo>
                    <a:pt x="957033" y="27686"/>
                  </a:lnTo>
                  <a:close/>
                </a:path>
                <a:path w="1985645" h="63500">
                  <a:moveTo>
                    <a:pt x="901649" y="27686"/>
                  </a:moveTo>
                  <a:lnTo>
                    <a:pt x="870000" y="27686"/>
                  </a:lnTo>
                  <a:lnTo>
                    <a:pt x="870000" y="35598"/>
                  </a:lnTo>
                  <a:lnTo>
                    <a:pt x="901649" y="35598"/>
                  </a:lnTo>
                  <a:lnTo>
                    <a:pt x="901649" y="27686"/>
                  </a:lnTo>
                  <a:close/>
                </a:path>
                <a:path w="1985645" h="63500">
                  <a:moveTo>
                    <a:pt x="846264" y="27686"/>
                  </a:moveTo>
                  <a:lnTo>
                    <a:pt x="814616" y="27686"/>
                  </a:lnTo>
                  <a:lnTo>
                    <a:pt x="814616" y="35598"/>
                  </a:lnTo>
                  <a:lnTo>
                    <a:pt x="846264" y="35598"/>
                  </a:lnTo>
                  <a:lnTo>
                    <a:pt x="846264" y="27686"/>
                  </a:lnTo>
                  <a:close/>
                </a:path>
                <a:path w="1985645" h="63500">
                  <a:moveTo>
                    <a:pt x="790879" y="27686"/>
                  </a:moveTo>
                  <a:lnTo>
                    <a:pt x="759244" y="27686"/>
                  </a:lnTo>
                  <a:lnTo>
                    <a:pt x="759244" y="35598"/>
                  </a:lnTo>
                  <a:lnTo>
                    <a:pt x="790879" y="35598"/>
                  </a:lnTo>
                  <a:lnTo>
                    <a:pt x="790879" y="27686"/>
                  </a:lnTo>
                  <a:close/>
                </a:path>
                <a:path w="1985645" h="63500">
                  <a:moveTo>
                    <a:pt x="735507" y="27686"/>
                  </a:moveTo>
                  <a:lnTo>
                    <a:pt x="703859" y="27686"/>
                  </a:lnTo>
                  <a:lnTo>
                    <a:pt x="703859" y="35598"/>
                  </a:lnTo>
                  <a:lnTo>
                    <a:pt x="735507" y="35598"/>
                  </a:lnTo>
                  <a:lnTo>
                    <a:pt x="735507" y="27686"/>
                  </a:lnTo>
                  <a:close/>
                </a:path>
                <a:path w="1985645" h="63500">
                  <a:moveTo>
                    <a:pt x="680123" y="27686"/>
                  </a:moveTo>
                  <a:lnTo>
                    <a:pt x="648474" y="27686"/>
                  </a:lnTo>
                  <a:lnTo>
                    <a:pt x="648474" y="35598"/>
                  </a:lnTo>
                  <a:lnTo>
                    <a:pt x="680123" y="35598"/>
                  </a:lnTo>
                  <a:lnTo>
                    <a:pt x="680123" y="27686"/>
                  </a:lnTo>
                  <a:close/>
                </a:path>
                <a:path w="1985645" h="63500">
                  <a:moveTo>
                    <a:pt x="624738" y="27686"/>
                  </a:moveTo>
                  <a:lnTo>
                    <a:pt x="593089" y="27686"/>
                  </a:lnTo>
                  <a:lnTo>
                    <a:pt x="593089" y="35598"/>
                  </a:lnTo>
                  <a:lnTo>
                    <a:pt x="624738" y="35598"/>
                  </a:lnTo>
                  <a:lnTo>
                    <a:pt x="624738" y="27686"/>
                  </a:lnTo>
                  <a:close/>
                </a:path>
                <a:path w="1985645" h="63500">
                  <a:moveTo>
                    <a:pt x="569353" y="27686"/>
                  </a:moveTo>
                  <a:lnTo>
                    <a:pt x="537705" y="27686"/>
                  </a:lnTo>
                  <a:lnTo>
                    <a:pt x="537705" y="35598"/>
                  </a:lnTo>
                  <a:lnTo>
                    <a:pt x="569353" y="35598"/>
                  </a:lnTo>
                  <a:lnTo>
                    <a:pt x="569353" y="27686"/>
                  </a:lnTo>
                  <a:close/>
                </a:path>
                <a:path w="1985645" h="63500">
                  <a:moveTo>
                    <a:pt x="513968" y="27686"/>
                  </a:moveTo>
                  <a:lnTo>
                    <a:pt x="482320" y="27686"/>
                  </a:lnTo>
                  <a:lnTo>
                    <a:pt x="482320" y="35598"/>
                  </a:lnTo>
                  <a:lnTo>
                    <a:pt x="513968" y="35598"/>
                  </a:lnTo>
                  <a:lnTo>
                    <a:pt x="513968" y="27686"/>
                  </a:lnTo>
                  <a:close/>
                </a:path>
                <a:path w="1985645" h="63500">
                  <a:moveTo>
                    <a:pt x="458584" y="27686"/>
                  </a:moveTo>
                  <a:lnTo>
                    <a:pt x="426935" y="27686"/>
                  </a:lnTo>
                  <a:lnTo>
                    <a:pt x="426935" y="35598"/>
                  </a:lnTo>
                  <a:lnTo>
                    <a:pt x="458584" y="35598"/>
                  </a:lnTo>
                  <a:lnTo>
                    <a:pt x="458584" y="27686"/>
                  </a:lnTo>
                  <a:close/>
                </a:path>
                <a:path w="1985645" h="63500">
                  <a:moveTo>
                    <a:pt x="403199" y="27686"/>
                  </a:moveTo>
                  <a:lnTo>
                    <a:pt x="371551" y="27686"/>
                  </a:lnTo>
                  <a:lnTo>
                    <a:pt x="371551" y="35598"/>
                  </a:lnTo>
                  <a:lnTo>
                    <a:pt x="403199" y="35598"/>
                  </a:lnTo>
                  <a:lnTo>
                    <a:pt x="403199" y="27686"/>
                  </a:lnTo>
                  <a:close/>
                </a:path>
                <a:path w="1985645" h="63500">
                  <a:moveTo>
                    <a:pt x="347814" y="27686"/>
                  </a:moveTo>
                  <a:lnTo>
                    <a:pt x="316166" y="27686"/>
                  </a:lnTo>
                  <a:lnTo>
                    <a:pt x="316166" y="35598"/>
                  </a:lnTo>
                  <a:lnTo>
                    <a:pt x="347814" y="35598"/>
                  </a:lnTo>
                  <a:lnTo>
                    <a:pt x="347814" y="27686"/>
                  </a:lnTo>
                  <a:close/>
                </a:path>
                <a:path w="1985645" h="63500">
                  <a:moveTo>
                    <a:pt x="292442" y="27686"/>
                  </a:moveTo>
                  <a:lnTo>
                    <a:pt x="260794" y="27686"/>
                  </a:lnTo>
                  <a:lnTo>
                    <a:pt x="260794" y="35598"/>
                  </a:lnTo>
                  <a:lnTo>
                    <a:pt x="292442" y="35598"/>
                  </a:lnTo>
                  <a:lnTo>
                    <a:pt x="292442" y="27686"/>
                  </a:lnTo>
                  <a:close/>
                </a:path>
                <a:path w="1985645" h="63500">
                  <a:moveTo>
                    <a:pt x="237058" y="27686"/>
                  </a:moveTo>
                  <a:lnTo>
                    <a:pt x="205409" y="27686"/>
                  </a:lnTo>
                  <a:lnTo>
                    <a:pt x="205409" y="35598"/>
                  </a:lnTo>
                  <a:lnTo>
                    <a:pt x="237058" y="35598"/>
                  </a:lnTo>
                  <a:lnTo>
                    <a:pt x="237058" y="27686"/>
                  </a:lnTo>
                  <a:close/>
                </a:path>
                <a:path w="1985645" h="63500">
                  <a:moveTo>
                    <a:pt x="181673" y="27686"/>
                  </a:moveTo>
                  <a:lnTo>
                    <a:pt x="150025" y="27686"/>
                  </a:lnTo>
                  <a:lnTo>
                    <a:pt x="150025" y="35598"/>
                  </a:lnTo>
                  <a:lnTo>
                    <a:pt x="181673" y="35598"/>
                  </a:lnTo>
                  <a:lnTo>
                    <a:pt x="181673" y="27686"/>
                  </a:lnTo>
                  <a:close/>
                </a:path>
                <a:path w="1985645" h="63500">
                  <a:moveTo>
                    <a:pt x="126288" y="27686"/>
                  </a:moveTo>
                  <a:lnTo>
                    <a:pt x="94640" y="27686"/>
                  </a:lnTo>
                  <a:lnTo>
                    <a:pt x="94640" y="35598"/>
                  </a:lnTo>
                  <a:lnTo>
                    <a:pt x="126288" y="35598"/>
                  </a:lnTo>
                  <a:lnTo>
                    <a:pt x="126288" y="27686"/>
                  </a:lnTo>
                  <a:close/>
                </a:path>
                <a:path w="1985645" h="63500">
                  <a:moveTo>
                    <a:pt x="63296" y="0"/>
                  </a:moveTo>
                  <a:lnTo>
                    <a:pt x="0" y="31648"/>
                  </a:lnTo>
                  <a:lnTo>
                    <a:pt x="63296" y="63296"/>
                  </a:lnTo>
                  <a:lnTo>
                    <a:pt x="63296" y="35598"/>
                  </a:lnTo>
                  <a:lnTo>
                    <a:pt x="52755" y="35598"/>
                  </a:lnTo>
                  <a:lnTo>
                    <a:pt x="52755" y="27686"/>
                  </a:lnTo>
                  <a:lnTo>
                    <a:pt x="63296" y="27686"/>
                  </a:lnTo>
                  <a:lnTo>
                    <a:pt x="63296" y="0"/>
                  </a:lnTo>
                  <a:close/>
                </a:path>
                <a:path w="1985645" h="63500">
                  <a:moveTo>
                    <a:pt x="63296" y="27686"/>
                  </a:moveTo>
                  <a:lnTo>
                    <a:pt x="52755" y="27686"/>
                  </a:lnTo>
                  <a:lnTo>
                    <a:pt x="52755" y="35598"/>
                  </a:lnTo>
                  <a:lnTo>
                    <a:pt x="63296" y="35598"/>
                  </a:lnTo>
                  <a:lnTo>
                    <a:pt x="63296" y="27686"/>
                  </a:lnTo>
                  <a:close/>
                </a:path>
                <a:path w="1985645" h="63500">
                  <a:moveTo>
                    <a:pt x="70904" y="27686"/>
                  </a:moveTo>
                  <a:lnTo>
                    <a:pt x="63296" y="27686"/>
                  </a:lnTo>
                  <a:lnTo>
                    <a:pt x="63296" y="35598"/>
                  </a:lnTo>
                  <a:lnTo>
                    <a:pt x="70904" y="35598"/>
                  </a:lnTo>
                  <a:lnTo>
                    <a:pt x="70904" y="27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172911" y="1558455"/>
              <a:ext cx="913130" cy="2463800"/>
            </a:xfrm>
            <a:custGeom>
              <a:avLst/>
              <a:gdLst/>
              <a:ahLst/>
              <a:cxnLst/>
              <a:rect l="l" t="t" r="r" b="b"/>
              <a:pathLst>
                <a:path w="913129" h="2463800">
                  <a:moveTo>
                    <a:pt x="912505" y="0"/>
                  </a:moveTo>
                  <a:lnTo>
                    <a:pt x="0" y="0"/>
                  </a:lnTo>
                  <a:lnTo>
                    <a:pt x="0" y="2463241"/>
                  </a:lnTo>
                  <a:lnTo>
                    <a:pt x="912505" y="2463241"/>
                  </a:lnTo>
                  <a:lnTo>
                    <a:pt x="912505" y="0"/>
                  </a:lnTo>
                  <a:close/>
                </a:path>
              </a:pathLst>
            </a:custGeom>
            <a:solidFill>
              <a:srgbClr val="C6D9F1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72911" y="1558467"/>
              <a:ext cx="913130" cy="2463800"/>
            </a:xfrm>
            <a:custGeom>
              <a:avLst/>
              <a:gdLst/>
              <a:ahLst/>
              <a:cxnLst/>
              <a:rect l="l" t="t" r="r" b="b"/>
              <a:pathLst>
                <a:path w="913129" h="2463800">
                  <a:moveTo>
                    <a:pt x="0" y="0"/>
                  </a:moveTo>
                  <a:lnTo>
                    <a:pt x="912504" y="0"/>
                  </a:lnTo>
                  <a:lnTo>
                    <a:pt x="912504" y="2463235"/>
                  </a:lnTo>
                  <a:lnTo>
                    <a:pt x="0" y="2463235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99289" y="3494238"/>
              <a:ext cx="928329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41491" y="3515344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843935" y="0"/>
                  </a:moveTo>
                  <a:lnTo>
                    <a:pt x="0" y="0"/>
                  </a:lnTo>
                  <a:lnTo>
                    <a:pt x="0" y="379770"/>
                  </a:lnTo>
                  <a:lnTo>
                    <a:pt x="843935" y="379770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41491" y="3515334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0" y="0"/>
                  </a:moveTo>
                  <a:lnTo>
                    <a:pt x="843935" y="0"/>
                  </a:lnTo>
                  <a:lnTo>
                    <a:pt x="843935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99289" y="3109200"/>
              <a:ext cx="928329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41491" y="3130293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843935" y="0"/>
                  </a:moveTo>
                  <a:lnTo>
                    <a:pt x="0" y="0"/>
                  </a:lnTo>
                  <a:lnTo>
                    <a:pt x="0" y="379770"/>
                  </a:lnTo>
                  <a:lnTo>
                    <a:pt x="843935" y="379770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241491" y="3130296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0" y="0"/>
                  </a:moveTo>
                  <a:lnTo>
                    <a:pt x="843935" y="0"/>
                  </a:lnTo>
                  <a:lnTo>
                    <a:pt x="843935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99289" y="2819087"/>
              <a:ext cx="928329" cy="3692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41491" y="2840193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843935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43935" y="290102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41491" y="2840189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0" y="0"/>
                  </a:moveTo>
                  <a:lnTo>
                    <a:pt x="843935" y="0"/>
                  </a:lnTo>
                  <a:lnTo>
                    <a:pt x="843935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241491" y="2853858"/>
            <a:ext cx="844550" cy="101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95"/>
              </a:spcBef>
            </a:pPr>
            <a:r>
              <a:rPr sz="1500" spc="-60" dirty="0">
                <a:latin typeface="Trebuchet MS"/>
                <a:cs typeface="Trebuchet MS"/>
              </a:rPr>
              <a:t>heap</a:t>
            </a:r>
            <a:endParaRPr sz="1500">
              <a:latin typeface="Trebuchet MS"/>
              <a:cs typeface="Trebuchet MS"/>
            </a:endParaRPr>
          </a:p>
          <a:p>
            <a:pPr marL="243840" marR="216535" indent="13970">
              <a:lnSpc>
                <a:spcPct val="166100"/>
              </a:lnSpc>
            </a:pPr>
            <a:r>
              <a:rPr sz="1500" spc="-75" dirty="0">
                <a:latin typeface="Trebuchet MS"/>
                <a:cs typeface="Trebuchet MS"/>
              </a:rPr>
              <a:t>data  </a:t>
            </a:r>
            <a:r>
              <a:rPr sz="1500" spc="-60" dirty="0">
                <a:latin typeface="Trebuchet MS"/>
                <a:cs typeface="Trebuchet MS"/>
              </a:rPr>
              <a:t>cod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199289" y="2027902"/>
            <a:ext cx="928369" cy="369570"/>
            <a:chOff x="6199289" y="2027902"/>
            <a:chExt cx="928369" cy="369570"/>
          </a:xfrm>
        </p:grpSpPr>
        <p:sp>
          <p:nvSpPr>
            <p:cNvPr id="67" name="object 67"/>
            <p:cNvSpPr/>
            <p:nvPr/>
          </p:nvSpPr>
          <p:spPr>
            <a:xfrm>
              <a:off x="6199289" y="2027902"/>
              <a:ext cx="928329" cy="3692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41491" y="2048996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843935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43935" y="290102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41491" y="2049005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0" y="0"/>
                  </a:moveTo>
                  <a:lnTo>
                    <a:pt x="843935" y="0"/>
                  </a:lnTo>
                  <a:lnTo>
                    <a:pt x="843935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245447" y="2062669"/>
            <a:ext cx="8362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95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199289" y="1584831"/>
            <a:ext cx="928369" cy="459105"/>
            <a:chOff x="6199289" y="1584831"/>
            <a:chExt cx="928369" cy="459105"/>
          </a:xfrm>
        </p:grpSpPr>
        <p:sp>
          <p:nvSpPr>
            <p:cNvPr id="72" name="object 72"/>
            <p:cNvSpPr/>
            <p:nvPr/>
          </p:nvSpPr>
          <p:spPr>
            <a:xfrm>
              <a:off x="6199289" y="1584831"/>
              <a:ext cx="928329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241491" y="1605940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0" y="0"/>
                  </a:moveTo>
                  <a:lnTo>
                    <a:pt x="843935" y="0"/>
                  </a:lnTo>
                  <a:lnTo>
                    <a:pt x="843935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245447" y="1609896"/>
            <a:ext cx="836294" cy="36576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875"/>
              </a:spcBef>
            </a:pPr>
            <a:r>
              <a:rPr sz="1500" spc="-75" dirty="0">
                <a:latin typeface="Trebuchet MS"/>
                <a:cs typeface="Trebuchet MS"/>
              </a:rPr>
              <a:t>kernel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156845" y="1505724"/>
            <a:ext cx="1482725" cy="2537460"/>
            <a:chOff x="6156845" y="1505724"/>
            <a:chExt cx="1482725" cy="2537460"/>
          </a:xfrm>
        </p:grpSpPr>
        <p:sp>
          <p:nvSpPr>
            <p:cNvPr id="76" name="object 76"/>
            <p:cNvSpPr/>
            <p:nvPr/>
          </p:nvSpPr>
          <p:spPr>
            <a:xfrm>
              <a:off x="6172911" y="1985708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178194" y="2840189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94018" y="2391854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67640" y="3916210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01458" y="1505724"/>
              <a:ext cx="437791" cy="25370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43660" y="1526819"/>
              <a:ext cx="353695" cy="2458085"/>
            </a:xfrm>
            <a:custGeom>
              <a:avLst/>
              <a:gdLst/>
              <a:ahLst/>
              <a:cxnLst/>
              <a:rect l="l" t="t" r="r" b="b"/>
              <a:pathLst>
                <a:path w="353695" h="2458085">
                  <a:moveTo>
                    <a:pt x="353397" y="0"/>
                  </a:moveTo>
                  <a:lnTo>
                    <a:pt x="0" y="0"/>
                  </a:lnTo>
                  <a:lnTo>
                    <a:pt x="0" y="2457958"/>
                  </a:lnTo>
                  <a:lnTo>
                    <a:pt x="353397" y="2457958"/>
                  </a:lnTo>
                  <a:lnTo>
                    <a:pt x="353397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43660" y="1526819"/>
              <a:ext cx="353695" cy="2458085"/>
            </a:xfrm>
            <a:custGeom>
              <a:avLst/>
              <a:gdLst/>
              <a:ahLst/>
              <a:cxnLst/>
              <a:rect l="l" t="t" r="r" b="b"/>
              <a:pathLst>
                <a:path w="353695" h="2458085">
                  <a:moveTo>
                    <a:pt x="0" y="0"/>
                  </a:moveTo>
                  <a:lnTo>
                    <a:pt x="353397" y="0"/>
                  </a:lnTo>
                  <a:lnTo>
                    <a:pt x="353397" y="2457960"/>
                  </a:lnTo>
                  <a:lnTo>
                    <a:pt x="0" y="245796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256121" y="1229282"/>
            <a:ext cx="4699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5" dirty="0">
                <a:latin typeface="Trebuchet MS"/>
                <a:cs typeface="Trebuchet MS"/>
              </a:rPr>
              <a:t>VAS</a:t>
            </a:r>
            <a:r>
              <a:rPr sz="1500" spc="-18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308012" y="1224007"/>
            <a:ext cx="3556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10" dirty="0">
                <a:latin typeface="Trebuchet MS"/>
                <a:cs typeface="Trebuchet MS"/>
              </a:rPr>
              <a:t>PT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453394" y="3473141"/>
            <a:ext cx="1023619" cy="2516505"/>
            <a:chOff x="4453394" y="3473141"/>
            <a:chExt cx="1023619" cy="2516505"/>
          </a:xfrm>
        </p:grpSpPr>
        <p:sp>
          <p:nvSpPr>
            <p:cNvPr id="86" name="object 86"/>
            <p:cNvSpPr/>
            <p:nvPr/>
          </p:nvSpPr>
          <p:spPr>
            <a:xfrm>
              <a:off x="4453394" y="3473141"/>
              <a:ext cx="1023272" cy="25159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95596" y="3494241"/>
              <a:ext cx="939165" cy="2437130"/>
            </a:xfrm>
            <a:custGeom>
              <a:avLst/>
              <a:gdLst/>
              <a:ahLst/>
              <a:cxnLst/>
              <a:rect l="l" t="t" r="r" b="b"/>
              <a:pathLst>
                <a:path w="939164" h="2437129">
                  <a:moveTo>
                    <a:pt x="938877" y="0"/>
                  </a:moveTo>
                  <a:lnTo>
                    <a:pt x="0" y="0"/>
                  </a:lnTo>
                  <a:lnTo>
                    <a:pt x="0" y="2436863"/>
                  </a:lnTo>
                  <a:lnTo>
                    <a:pt x="938877" y="2436863"/>
                  </a:lnTo>
                  <a:lnTo>
                    <a:pt x="93887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495596" y="3494240"/>
              <a:ext cx="939165" cy="2437130"/>
            </a:xfrm>
            <a:custGeom>
              <a:avLst/>
              <a:gdLst/>
              <a:ahLst/>
              <a:cxnLst/>
              <a:rect l="l" t="t" r="r" b="b"/>
              <a:pathLst>
                <a:path w="939164" h="2437129">
                  <a:moveTo>
                    <a:pt x="0" y="0"/>
                  </a:moveTo>
                  <a:lnTo>
                    <a:pt x="938877" y="0"/>
                  </a:lnTo>
                  <a:lnTo>
                    <a:pt x="938877" y="2436862"/>
                  </a:lnTo>
                  <a:lnTo>
                    <a:pt x="0" y="243686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27245" y="5408919"/>
              <a:ext cx="949427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69434" y="5430018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865033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65033" y="374496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69434" y="5430012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0" y="0"/>
                  </a:moveTo>
                  <a:lnTo>
                    <a:pt x="865033" y="0"/>
                  </a:lnTo>
                  <a:lnTo>
                    <a:pt x="865033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27245" y="5029153"/>
              <a:ext cx="949427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69434" y="5050245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865033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65033" y="374496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69434" y="5050243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0" y="0"/>
                  </a:moveTo>
                  <a:lnTo>
                    <a:pt x="865033" y="0"/>
                  </a:lnTo>
                  <a:lnTo>
                    <a:pt x="865033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27245" y="4739048"/>
              <a:ext cx="949427" cy="3692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69434" y="4760141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865033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65033" y="290102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69434" y="4760150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0" y="0"/>
                  </a:moveTo>
                  <a:lnTo>
                    <a:pt x="865033" y="0"/>
                  </a:lnTo>
                  <a:lnTo>
                    <a:pt x="865033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4569434" y="4779086"/>
            <a:ext cx="861694" cy="100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95"/>
              </a:spcBef>
            </a:pPr>
            <a:r>
              <a:rPr sz="1500" spc="-60" dirty="0">
                <a:latin typeface="Trebuchet MS"/>
                <a:cs typeface="Trebuchet MS"/>
              </a:rPr>
              <a:t>heap</a:t>
            </a:r>
            <a:endParaRPr sz="1500">
              <a:latin typeface="Trebuchet MS"/>
              <a:cs typeface="Trebuchet MS"/>
            </a:endParaRPr>
          </a:p>
          <a:p>
            <a:pPr marL="245745" marR="231775" indent="14604">
              <a:lnSpc>
                <a:spcPts val="2990"/>
              </a:lnSpc>
              <a:spcBef>
                <a:spcPts val="215"/>
              </a:spcBef>
            </a:pPr>
            <a:r>
              <a:rPr sz="1500" spc="-75" dirty="0">
                <a:latin typeface="Trebuchet MS"/>
                <a:cs typeface="Trebuchet MS"/>
              </a:rPr>
              <a:t>data  </a:t>
            </a:r>
            <a:r>
              <a:rPr sz="1500" spc="-60" dirty="0">
                <a:latin typeface="Trebuchet MS"/>
                <a:cs typeface="Trebuchet MS"/>
              </a:rPr>
              <a:t>cod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4527245" y="3958404"/>
            <a:ext cx="949960" cy="369570"/>
            <a:chOff x="4527245" y="3958404"/>
            <a:chExt cx="949960" cy="369570"/>
          </a:xfrm>
        </p:grpSpPr>
        <p:sp>
          <p:nvSpPr>
            <p:cNvPr id="100" name="object 100"/>
            <p:cNvSpPr/>
            <p:nvPr/>
          </p:nvSpPr>
          <p:spPr>
            <a:xfrm>
              <a:off x="4527245" y="3958404"/>
              <a:ext cx="949427" cy="3692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69434" y="3979510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865033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65033" y="290102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69434" y="3979506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0" y="0"/>
                  </a:moveTo>
                  <a:lnTo>
                    <a:pt x="865033" y="0"/>
                  </a:lnTo>
                  <a:lnTo>
                    <a:pt x="865033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569434" y="3993171"/>
            <a:ext cx="8616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4527245" y="3520608"/>
            <a:ext cx="949960" cy="454025"/>
            <a:chOff x="4527245" y="3520608"/>
            <a:chExt cx="949960" cy="454025"/>
          </a:xfrm>
        </p:grpSpPr>
        <p:sp>
          <p:nvSpPr>
            <p:cNvPr id="105" name="object 105"/>
            <p:cNvSpPr/>
            <p:nvPr/>
          </p:nvSpPr>
          <p:spPr>
            <a:xfrm>
              <a:off x="4527245" y="3520608"/>
              <a:ext cx="949427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9434" y="3541713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865033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65033" y="374496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69434" y="3541712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0" y="0"/>
                  </a:moveTo>
                  <a:lnTo>
                    <a:pt x="865033" y="0"/>
                  </a:lnTo>
                  <a:lnTo>
                    <a:pt x="865033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4569434" y="3639768"/>
            <a:ext cx="8616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95"/>
              </a:spcBef>
            </a:pPr>
            <a:r>
              <a:rPr sz="1500" spc="-75" dirty="0">
                <a:latin typeface="Trebuchet MS"/>
                <a:cs typeface="Trebuchet MS"/>
              </a:rPr>
              <a:t>kernel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4479531" y="3441493"/>
            <a:ext cx="1519555" cy="2516505"/>
            <a:chOff x="4479531" y="3441493"/>
            <a:chExt cx="1519555" cy="2516505"/>
          </a:xfrm>
        </p:grpSpPr>
        <p:sp>
          <p:nvSpPr>
            <p:cNvPr id="110" name="object 110"/>
            <p:cNvSpPr/>
            <p:nvPr/>
          </p:nvSpPr>
          <p:spPr>
            <a:xfrm>
              <a:off x="4495596" y="3916210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06150" y="4760150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16691" y="4322356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90326" y="5830887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55792" y="3441493"/>
              <a:ext cx="443066" cy="25159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597982" y="3462594"/>
              <a:ext cx="358775" cy="2437130"/>
            </a:xfrm>
            <a:custGeom>
              <a:avLst/>
              <a:gdLst/>
              <a:ahLst/>
              <a:cxnLst/>
              <a:rect l="l" t="t" r="r" b="b"/>
              <a:pathLst>
                <a:path w="358775" h="2437129">
                  <a:moveTo>
                    <a:pt x="358672" y="0"/>
                  </a:moveTo>
                  <a:lnTo>
                    <a:pt x="0" y="0"/>
                  </a:lnTo>
                  <a:lnTo>
                    <a:pt x="0" y="2436863"/>
                  </a:lnTo>
                  <a:lnTo>
                    <a:pt x="358672" y="2436863"/>
                  </a:lnTo>
                  <a:lnTo>
                    <a:pt x="358672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97982" y="3462591"/>
              <a:ext cx="358775" cy="2437130"/>
            </a:xfrm>
            <a:custGeom>
              <a:avLst/>
              <a:gdLst/>
              <a:ahLst/>
              <a:cxnLst/>
              <a:rect l="l" t="t" r="r" b="b"/>
              <a:pathLst>
                <a:path w="358775" h="2437129">
                  <a:moveTo>
                    <a:pt x="0" y="0"/>
                  </a:moveTo>
                  <a:lnTo>
                    <a:pt x="358672" y="0"/>
                  </a:lnTo>
                  <a:lnTo>
                    <a:pt x="358672" y="2436862"/>
                  </a:lnTo>
                  <a:lnTo>
                    <a:pt x="0" y="243686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579911" y="3170339"/>
            <a:ext cx="4699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5" dirty="0">
                <a:latin typeface="Trebuchet MS"/>
                <a:cs typeface="Trebuchet MS"/>
              </a:rPr>
              <a:t>VAS</a:t>
            </a:r>
            <a:r>
              <a:rPr sz="1500" spc="-18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659945" y="3159785"/>
            <a:ext cx="3556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10" dirty="0">
                <a:latin typeface="Trebuchet MS"/>
                <a:cs typeface="Trebuchet MS"/>
              </a:rPr>
              <a:t>PT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2311907" y="1964611"/>
            <a:ext cx="6541134" cy="3349625"/>
            <a:chOff x="2311907" y="1964611"/>
            <a:chExt cx="6541134" cy="3349625"/>
          </a:xfrm>
        </p:grpSpPr>
        <p:sp>
          <p:nvSpPr>
            <p:cNvPr id="120" name="object 120"/>
            <p:cNvSpPr/>
            <p:nvPr/>
          </p:nvSpPr>
          <p:spPr>
            <a:xfrm>
              <a:off x="5724575" y="2708325"/>
              <a:ext cx="2289175" cy="26056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761572" y="2792717"/>
              <a:ext cx="2151380" cy="2466975"/>
            </a:xfrm>
            <a:custGeom>
              <a:avLst/>
              <a:gdLst/>
              <a:ahLst/>
              <a:cxnLst/>
              <a:rect l="l" t="t" r="r" b="b"/>
              <a:pathLst>
                <a:path w="2151379" h="2466975">
                  <a:moveTo>
                    <a:pt x="29383" y="2403668"/>
                  </a:moveTo>
                  <a:lnTo>
                    <a:pt x="17661" y="2406802"/>
                  </a:lnTo>
                  <a:lnTo>
                    <a:pt x="7694" y="2414460"/>
                  </a:lnTo>
                  <a:lnTo>
                    <a:pt x="1486" y="2425391"/>
                  </a:lnTo>
                  <a:lnTo>
                    <a:pt x="0" y="2437434"/>
                  </a:lnTo>
                  <a:lnTo>
                    <a:pt x="3135" y="2449154"/>
                  </a:lnTo>
                  <a:lnTo>
                    <a:pt x="10793" y="2459113"/>
                  </a:lnTo>
                  <a:lnTo>
                    <a:pt x="21717" y="2465328"/>
                  </a:lnTo>
                  <a:lnTo>
                    <a:pt x="33758" y="2466817"/>
                  </a:lnTo>
                  <a:lnTo>
                    <a:pt x="45479" y="2463680"/>
                  </a:lnTo>
                  <a:lnTo>
                    <a:pt x="55446" y="2456014"/>
                  </a:lnTo>
                  <a:lnTo>
                    <a:pt x="61654" y="2445091"/>
                  </a:lnTo>
                  <a:lnTo>
                    <a:pt x="62014" y="2442171"/>
                  </a:lnTo>
                  <a:lnTo>
                    <a:pt x="39533" y="2442171"/>
                  </a:lnTo>
                  <a:lnTo>
                    <a:pt x="23620" y="2428316"/>
                  </a:lnTo>
                  <a:lnTo>
                    <a:pt x="42995" y="2406053"/>
                  </a:lnTo>
                  <a:lnTo>
                    <a:pt x="41423" y="2405159"/>
                  </a:lnTo>
                  <a:lnTo>
                    <a:pt x="29383" y="2403668"/>
                  </a:lnTo>
                  <a:close/>
                </a:path>
                <a:path w="2151379" h="2466975">
                  <a:moveTo>
                    <a:pt x="42995" y="2406053"/>
                  </a:moveTo>
                  <a:lnTo>
                    <a:pt x="23620" y="2428316"/>
                  </a:lnTo>
                  <a:lnTo>
                    <a:pt x="39533" y="2442171"/>
                  </a:lnTo>
                  <a:lnTo>
                    <a:pt x="58909" y="2419908"/>
                  </a:lnTo>
                  <a:lnTo>
                    <a:pt x="52347" y="2411374"/>
                  </a:lnTo>
                  <a:lnTo>
                    <a:pt x="42995" y="2406053"/>
                  </a:lnTo>
                  <a:close/>
                </a:path>
                <a:path w="2151379" h="2466975">
                  <a:moveTo>
                    <a:pt x="58909" y="2419908"/>
                  </a:moveTo>
                  <a:lnTo>
                    <a:pt x="39533" y="2442171"/>
                  </a:lnTo>
                  <a:lnTo>
                    <a:pt x="62014" y="2442171"/>
                  </a:lnTo>
                  <a:lnTo>
                    <a:pt x="63141" y="2433051"/>
                  </a:lnTo>
                  <a:lnTo>
                    <a:pt x="60006" y="2421333"/>
                  </a:lnTo>
                  <a:lnTo>
                    <a:pt x="58909" y="2419908"/>
                  </a:lnTo>
                  <a:close/>
                </a:path>
                <a:path w="2151379" h="2466975">
                  <a:moveTo>
                    <a:pt x="2101498" y="40827"/>
                  </a:moveTo>
                  <a:lnTo>
                    <a:pt x="42995" y="2406053"/>
                  </a:lnTo>
                  <a:lnTo>
                    <a:pt x="52347" y="2411374"/>
                  </a:lnTo>
                  <a:lnTo>
                    <a:pt x="58909" y="2419908"/>
                  </a:lnTo>
                  <a:lnTo>
                    <a:pt x="2117415" y="54679"/>
                  </a:lnTo>
                  <a:lnTo>
                    <a:pt x="2101498" y="40827"/>
                  </a:lnTo>
                  <a:close/>
                </a:path>
                <a:path w="2151379" h="2466975">
                  <a:moveTo>
                    <a:pt x="2142531" y="32867"/>
                  </a:moveTo>
                  <a:lnTo>
                    <a:pt x="2108427" y="32867"/>
                  </a:lnTo>
                  <a:lnTo>
                    <a:pt x="2124340" y="46723"/>
                  </a:lnTo>
                  <a:lnTo>
                    <a:pt x="2117415" y="54679"/>
                  </a:lnTo>
                  <a:lnTo>
                    <a:pt x="2133331" y="68529"/>
                  </a:lnTo>
                  <a:lnTo>
                    <a:pt x="2142531" y="32867"/>
                  </a:lnTo>
                  <a:close/>
                </a:path>
                <a:path w="2151379" h="2466975">
                  <a:moveTo>
                    <a:pt x="2108427" y="32867"/>
                  </a:moveTo>
                  <a:lnTo>
                    <a:pt x="2101498" y="40827"/>
                  </a:lnTo>
                  <a:lnTo>
                    <a:pt x="2117415" y="54679"/>
                  </a:lnTo>
                  <a:lnTo>
                    <a:pt x="2124340" y="46723"/>
                  </a:lnTo>
                  <a:lnTo>
                    <a:pt x="2108427" y="32867"/>
                  </a:lnTo>
                  <a:close/>
                </a:path>
                <a:path w="2151379" h="2466975">
                  <a:moveTo>
                    <a:pt x="2151010" y="0"/>
                  </a:moveTo>
                  <a:lnTo>
                    <a:pt x="2085579" y="26974"/>
                  </a:lnTo>
                  <a:lnTo>
                    <a:pt x="2101498" y="40827"/>
                  </a:lnTo>
                  <a:lnTo>
                    <a:pt x="2108427" y="32867"/>
                  </a:lnTo>
                  <a:lnTo>
                    <a:pt x="2142531" y="32867"/>
                  </a:lnTo>
                  <a:lnTo>
                    <a:pt x="215101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876615" y="3726329"/>
              <a:ext cx="975800" cy="23208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918805" y="3747422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918805" y="3747427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876615" y="3874018"/>
              <a:ext cx="975800" cy="23208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918805" y="389511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918805" y="3895115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866062" y="1964611"/>
              <a:ext cx="981075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908264" y="1985703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896680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6680" y="152963"/>
                  </a:lnTo>
                  <a:lnTo>
                    <a:pt x="896680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908264" y="1985708"/>
              <a:ext cx="897255" cy="153035"/>
            </a:xfrm>
            <a:custGeom>
              <a:avLst/>
              <a:gdLst/>
              <a:ahLst/>
              <a:cxnLst/>
              <a:rect l="l" t="t" r="r" b="b"/>
              <a:pathLst>
                <a:path w="897254" h="153035">
                  <a:moveTo>
                    <a:pt x="0" y="0"/>
                  </a:moveTo>
                  <a:lnTo>
                    <a:pt x="896680" y="0"/>
                  </a:lnTo>
                  <a:lnTo>
                    <a:pt x="896680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876615" y="2154488"/>
              <a:ext cx="975800" cy="23208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918805" y="217559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918805" y="2175586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311907" y="2877110"/>
              <a:ext cx="959976" cy="3903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2354110" y="2898216"/>
            <a:ext cx="875665" cy="311785"/>
          </a:xfrm>
          <a:prstGeom prst="rect">
            <a:avLst/>
          </a:prstGeom>
          <a:solidFill>
            <a:srgbClr val="EBF1DE"/>
          </a:solidFill>
          <a:ln w="7911">
            <a:solidFill>
              <a:srgbClr val="4A7EBB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244"/>
              </a:spcBef>
            </a:pPr>
            <a:r>
              <a:rPr sz="1500" spc="-60" dirty="0">
                <a:latin typeface="Trebuchet MS"/>
                <a:cs typeface="Trebuchet MS"/>
              </a:rPr>
              <a:t>heap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311907" y="2465698"/>
            <a:ext cx="959976" cy="385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2354110" y="2486799"/>
            <a:ext cx="875665" cy="306070"/>
          </a:xfrm>
          <a:prstGeom prst="rect">
            <a:avLst/>
          </a:prstGeom>
          <a:solidFill>
            <a:srgbClr val="EBF1DE"/>
          </a:solidFill>
          <a:ln w="7911">
            <a:solidFill>
              <a:srgbClr val="4A7EB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200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2311907" y="3309632"/>
            <a:ext cx="959976" cy="474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2354110" y="3330727"/>
            <a:ext cx="875665" cy="395605"/>
          </a:xfrm>
          <a:prstGeom prst="rect">
            <a:avLst/>
          </a:prstGeom>
          <a:solidFill>
            <a:srgbClr val="EBF1DE"/>
          </a:solidFill>
          <a:ln w="7911">
            <a:solidFill>
              <a:srgbClr val="4A7EBB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905"/>
              </a:spcBef>
            </a:pPr>
            <a:r>
              <a:rPr sz="1500" spc="-75" dirty="0"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3129470" y="1975153"/>
            <a:ext cx="4895215" cy="3756025"/>
            <a:chOff x="3129470" y="1975153"/>
            <a:chExt cx="4895215" cy="3756025"/>
          </a:xfrm>
        </p:grpSpPr>
        <p:sp>
          <p:nvSpPr>
            <p:cNvPr id="141" name="object 141"/>
            <p:cNvSpPr/>
            <p:nvPr/>
          </p:nvSpPr>
          <p:spPr>
            <a:xfrm>
              <a:off x="3129470" y="2423490"/>
              <a:ext cx="1513814" cy="164567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229686" y="2507894"/>
              <a:ext cx="1377950" cy="1510030"/>
            </a:xfrm>
            <a:custGeom>
              <a:avLst/>
              <a:gdLst/>
              <a:ahLst/>
              <a:cxnLst/>
              <a:rect l="l" t="t" r="r" b="b"/>
              <a:pathLst>
                <a:path w="1377950" h="1510029">
                  <a:moveTo>
                    <a:pt x="1322061" y="1458119"/>
                  </a:moveTo>
                  <a:lnTo>
                    <a:pt x="1317007" y="1465002"/>
                  </a:lnTo>
                  <a:lnTo>
                    <a:pt x="1314134" y="1476787"/>
                  </a:lnTo>
                  <a:lnTo>
                    <a:pt x="1315892" y="1488792"/>
                  </a:lnTo>
                  <a:lnTo>
                    <a:pt x="1322349" y="1499577"/>
                  </a:lnTo>
                  <a:lnTo>
                    <a:pt x="1332477" y="1507015"/>
                  </a:lnTo>
                  <a:lnTo>
                    <a:pt x="1344263" y="1509888"/>
                  </a:lnTo>
                  <a:lnTo>
                    <a:pt x="1356267" y="1508130"/>
                  </a:lnTo>
                  <a:lnTo>
                    <a:pt x="1367053" y="1501673"/>
                  </a:lnTo>
                  <a:lnTo>
                    <a:pt x="1374490" y="1491545"/>
                  </a:lnTo>
                  <a:lnTo>
                    <a:pt x="1377077" y="1480934"/>
                  </a:lnTo>
                  <a:lnTo>
                    <a:pt x="1342821" y="1480934"/>
                  </a:lnTo>
                  <a:lnTo>
                    <a:pt x="1322061" y="1458119"/>
                  </a:lnTo>
                  <a:close/>
                </a:path>
                <a:path w="1377950" h="1510029">
                  <a:moveTo>
                    <a:pt x="1327906" y="1452801"/>
                  </a:moveTo>
                  <a:lnTo>
                    <a:pt x="1324444" y="1454873"/>
                  </a:lnTo>
                  <a:lnTo>
                    <a:pt x="1322061" y="1458119"/>
                  </a:lnTo>
                  <a:lnTo>
                    <a:pt x="1342821" y="1480934"/>
                  </a:lnTo>
                  <a:lnTo>
                    <a:pt x="1348676" y="1475613"/>
                  </a:lnTo>
                  <a:lnTo>
                    <a:pt x="1327906" y="1452801"/>
                  </a:lnTo>
                  <a:close/>
                </a:path>
                <a:path w="1377950" h="1510029">
                  <a:moveTo>
                    <a:pt x="1347235" y="1446658"/>
                  </a:moveTo>
                  <a:lnTo>
                    <a:pt x="1335230" y="1448416"/>
                  </a:lnTo>
                  <a:lnTo>
                    <a:pt x="1327906" y="1452801"/>
                  </a:lnTo>
                  <a:lnTo>
                    <a:pt x="1348676" y="1475613"/>
                  </a:lnTo>
                  <a:lnTo>
                    <a:pt x="1342821" y="1480934"/>
                  </a:lnTo>
                  <a:lnTo>
                    <a:pt x="1377077" y="1480934"/>
                  </a:lnTo>
                  <a:lnTo>
                    <a:pt x="1377364" y="1479759"/>
                  </a:lnTo>
                  <a:lnTo>
                    <a:pt x="1375606" y="1467754"/>
                  </a:lnTo>
                  <a:lnTo>
                    <a:pt x="1369148" y="1456969"/>
                  </a:lnTo>
                  <a:lnTo>
                    <a:pt x="1359020" y="1449532"/>
                  </a:lnTo>
                  <a:lnTo>
                    <a:pt x="1347235" y="1446658"/>
                  </a:lnTo>
                  <a:close/>
                </a:path>
                <a:path w="1377950" h="1510029">
                  <a:moveTo>
                    <a:pt x="1327365" y="1452206"/>
                  </a:moveTo>
                  <a:lnTo>
                    <a:pt x="1321523" y="1457528"/>
                  </a:lnTo>
                  <a:lnTo>
                    <a:pt x="1322061" y="1458119"/>
                  </a:lnTo>
                  <a:lnTo>
                    <a:pt x="1324444" y="1454873"/>
                  </a:lnTo>
                  <a:lnTo>
                    <a:pt x="1327906" y="1452801"/>
                  </a:lnTo>
                  <a:lnTo>
                    <a:pt x="1327365" y="1452206"/>
                  </a:lnTo>
                  <a:close/>
                </a:path>
                <a:path w="1377950" h="1510029">
                  <a:moveTo>
                    <a:pt x="1290091" y="1411249"/>
                  </a:moveTo>
                  <a:lnTo>
                    <a:pt x="1284236" y="1416583"/>
                  </a:lnTo>
                  <a:lnTo>
                    <a:pt x="1305547" y="1439976"/>
                  </a:lnTo>
                  <a:lnTo>
                    <a:pt x="1311389" y="1434655"/>
                  </a:lnTo>
                  <a:lnTo>
                    <a:pt x="1290091" y="1411249"/>
                  </a:lnTo>
                  <a:close/>
                </a:path>
                <a:path w="1377950" h="1510029">
                  <a:moveTo>
                    <a:pt x="1252804" y="1370304"/>
                  </a:moveTo>
                  <a:lnTo>
                    <a:pt x="1246949" y="1375625"/>
                  </a:lnTo>
                  <a:lnTo>
                    <a:pt x="1268260" y="1399032"/>
                  </a:lnTo>
                  <a:lnTo>
                    <a:pt x="1274114" y="1393698"/>
                  </a:lnTo>
                  <a:lnTo>
                    <a:pt x="1252804" y="1370304"/>
                  </a:lnTo>
                  <a:close/>
                </a:path>
                <a:path w="1377950" h="1510029">
                  <a:moveTo>
                    <a:pt x="1215517" y="1329347"/>
                  </a:moveTo>
                  <a:lnTo>
                    <a:pt x="1209674" y="1334668"/>
                  </a:lnTo>
                  <a:lnTo>
                    <a:pt x="1230972" y="1358074"/>
                  </a:lnTo>
                  <a:lnTo>
                    <a:pt x="1236827" y="1352740"/>
                  </a:lnTo>
                  <a:lnTo>
                    <a:pt x="1215517" y="1329347"/>
                  </a:lnTo>
                  <a:close/>
                </a:path>
                <a:path w="1377950" h="1510029">
                  <a:moveTo>
                    <a:pt x="1178242" y="1288389"/>
                  </a:moveTo>
                  <a:lnTo>
                    <a:pt x="1172387" y="1293710"/>
                  </a:lnTo>
                  <a:lnTo>
                    <a:pt x="1193685" y="1317117"/>
                  </a:lnTo>
                  <a:lnTo>
                    <a:pt x="1199540" y="1311795"/>
                  </a:lnTo>
                  <a:lnTo>
                    <a:pt x="1178242" y="1288389"/>
                  </a:lnTo>
                  <a:close/>
                </a:path>
                <a:path w="1377950" h="1510029">
                  <a:moveTo>
                    <a:pt x="1140955" y="1247432"/>
                  </a:moveTo>
                  <a:lnTo>
                    <a:pt x="1135100" y="1252753"/>
                  </a:lnTo>
                  <a:lnTo>
                    <a:pt x="1156411" y="1276159"/>
                  </a:lnTo>
                  <a:lnTo>
                    <a:pt x="1162265" y="1270838"/>
                  </a:lnTo>
                  <a:lnTo>
                    <a:pt x="1140955" y="1247432"/>
                  </a:lnTo>
                  <a:close/>
                </a:path>
                <a:path w="1377950" h="1510029">
                  <a:moveTo>
                    <a:pt x="1103668" y="1206474"/>
                  </a:moveTo>
                  <a:lnTo>
                    <a:pt x="1097826" y="1211808"/>
                  </a:lnTo>
                  <a:lnTo>
                    <a:pt x="1119123" y="1235202"/>
                  </a:lnTo>
                  <a:lnTo>
                    <a:pt x="1124978" y="1229880"/>
                  </a:lnTo>
                  <a:lnTo>
                    <a:pt x="1103668" y="1206474"/>
                  </a:lnTo>
                  <a:close/>
                </a:path>
                <a:path w="1377950" h="1510029">
                  <a:moveTo>
                    <a:pt x="1066393" y="1165529"/>
                  </a:moveTo>
                  <a:lnTo>
                    <a:pt x="1060538" y="1170851"/>
                  </a:lnTo>
                  <a:lnTo>
                    <a:pt x="1081836" y="1194257"/>
                  </a:lnTo>
                  <a:lnTo>
                    <a:pt x="1087691" y="1188923"/>
                  </a:lnTo>
                  <a:lnTo>
                    <a:pt x="1066393" y="1165529"/>
                  </a:lnTo>
                  <a:close/>
                </a:path>
                <a:path w="1377950" h="1510029">
                  <a:moveTo>
                    <a:pt x="1029106" y="1124572"/>
                  </a:moveTo>
                  <a:lnTo>
                    <a:pt x="1023251" y="1129893"/>
                  </a:lnTo>
                  <a:lnTo>
                    <a:pt x="1044562" y="1153299"/>
                  </a:lnTo>
                  <a:lnTo>
                    <a:pt x="1050404" y="1147978"/>
                  </a:lnTo>
                  <a:lnTo>
                    <a:pt x="1029106" y="1124572"/>
                  </a:lnTo>
                  <a:close/>
                </a:path>
                <a:path w="1377950" h="1510029">
                  <a:moveTo>
                    <a:pt x="991819" y="1083614"/>
                  </a:moveTo>
                  <a:lnTo>
                    <a:pt x="985977" y="1088936"/>
                  </a:lnTo>
                  <a:lnTo>
                    <a:pt x="1007275" y="1112342"/>
                  </a:lnTo>
                  <a:lnTo>
                    <a:pt x="1013129" y="1107020"/>
                  </a:lnTo>
                  <a:lnTo>
                    <a:pt x="991819" y="1083614"/>
                  </a:lnTo>
                  <a:close/>
                </a:path>
                <a:path w="1377950" h="1510029">
                  <a:moveTo>
                    <a:pt x="954544" y="1042657"/>
                  </a:moveTo>
                  <a:lnTo>
                    <a:pt x="948689" y="1047991"/>
                  </a:lnTo>
                  <a:lnTo>
                    <a:pt x="969987" y="1071384"/>
                  </a:lnTo>
                  <a:lnTo>
                    <a:pt x="975842" y="1066063"/>
                  </a:lnTo>
                  <a:lnTo>
                    <a:pt x="954544" y="1042657"/>
                  </a:lnTo>
                  <a:close/>
                </a:path>
                <a:path w="1377950" h="1510029">
                  <a:moveTo>
                    <a:pt x="917257" y="1001699"/>
                  </a:moveTo>
                  <a:lnTo>
                    <a:pt x="911402" y="1007033"/>
                  </a:lnTo>
                  <a:lnTo>
                    <a:pt x="932713" y="1030439"/>
                  </a:lnTo>
                  <a:lnTo>
                    <a:pt x="938555" y="1025105"/>
                  </a:lnTo>
                  <a:lnTo>
                    <a:pt x="917257" y="1001699"/>
                  </a:lnTo>
                  <a:close/>
                </a:path>
                <a:path w="1377950" h="1510029">
                  <a:moveTo>
                    <a:pt x="879970" y="960755"/>
                  </a:moveTo>
                  <a:lnTo>
                    <a:pt x="874128" y="966076"/>
                  </a:lnTo>
                  <a:lnTo>
                    <a:pt x="895426" y="989482"/>
                  </a:lnTo>
                  <a:lnTo>
                    <a:pt x="901280" y="984148"/>
                  </a:lnTo>
                  <a:lnTo>
                    <a:pt x="879970" y="960755"/>
                  </a:lnTo>
                  <a:close/>
                </a:path>
                <a:path w="1377950" h="1510029">
                  <a:moveTo>
                    <a:pt x="842695" y="919797"/>
                  </a:moveTo>
                  <a:lnTo>
                    <a:pt x="836841" y="925118"/>
                  </a:lnTo>
                  <a:lnTo>
                    <a:pt x="858138" y="948524"/>
                  </a:lnTo>
                  <a:lnTo>
                    <a:pt x="863993" y="943203"/>
                  </a:lnTo>
                  <a:lnTo>
                    <a:pt x="842695" y="919797"/>
                  </a:lnTo>
                  <a:close/>
                </a:path>
                <a:path w="1377950" h="1510029">
                  <a:moveTo>
                    <a:pt x="805408" y="878840"/>
                  </a:moveTo>
                  <a:lnTo>
                    <a:pt x="799553" y="884174"/>
                  </a:lnTo>
                  <a:lnTo>
                    <a:pt x="820864" y="907567"/>
                  </a:lnTo>
                  <a:lnTo>
                    <a:pt x="826719" y="902246"/>
                  </a:lnTo>
                  <a:lnTo>
                    <a:pt x="805408" y="878840"/>
                  </a:lnTo>
                  <a:close/>
                </a:path>
                <a:path w="1377950" h="1510029">
                  <a:moveTo>
                    <a:pt x="768121" y="837882"/>
                  </a:moveTo>
                  <a:lnTo>
                    <a:pt x="762279" y="843216"/>
                  </a:lnTo>
                  <a:lnTo>
                    <a:pt x="783577" y="866609"/>
                  </a:lnTo>
                  <a:lnTo>
                    <a:pt x="789432" y="861288"/>
                  </a:lnTo>
                  <a:lnTo>
                    <a:pt x="768121" y="837882"/>
                  </a:lnTo>
                  <a:close/>
                </a:path>
                <a:path w="1377950" h="1510029">
                  <a:moveTo>
                    <a:pt x="730846" y="796937"/>
                  </a:moveTo>
                  <a:lnTo>
                    <a:pt x="724992" y="802259"/>
                  </a:lnTo>
                  <a:lnTo>
                    <a:pt x="746302" y="825665"/>
                  </a:lnTo>
                  <a:lnTo>
                    <a:pt x="752144" y="820331"/>
                  </a:lnTo>
                  <a:lnTo>
                    <a:pt x="730846" y="796937"/>
                  </a:lnTo>
                  <a:close/>
                </a:path>
                <a:path w="1377950" h="1510029">
                  <a:moveTo>
                    <a:pt x="693559" y="755980"/>
                  </a:moveTo>
                  <a:lnTo>
                    <a:pt x="687705" y="761301"/>
                  </a:lnTo>
                  <a:lnTo>
                    <a:pt x="709015" y="784707"/>
                  </a:lnTo>
                  <a:lnTo>
                    <a:pt x="714870" y="779373"/>
                  </a:lnTo>
                  <a:lnTo>
                    <a:pt x="693559" y="755980"/>
                  </a:lnTo>
                  <a:close/>
                </a:path>
                <a:path w="1377950" h="1510029">
                  <a:moveTo>
                    <a:pt x="656272" y="715022"/>
                  </a:moveTo>
                  <a:lnTo>
                    <a:pt x="650430" y="720344"/>
                  </a:lnTo>
                  <a:lnTo>
                    <a:pt x="671728" y="743750"/>
                  </a:lnTo>
                  <a:lnTo>
                    <a:pt x="677583" y="738428"/>
                  </a:lnTo>
                  <a:lnTo>
                    <a:pt x="656272" y="715022"/>
                  </a:lnTo>
                  <a:close/>
                </a:path>
                <a:path w="1377950" h="1510029">
                  <a:moveTo>
                    <a:pt x="618997" y="674065"/>
                  </a:moveTo>
                  <a:lnTo>
                    <a:pt x="613143" y="679399"/>
                  </a:lnTo>
                  <a:lnTo>
                    <a:pt x="634453" y="702792"/>
                  </a:lnTo>
                  <a:lnTo>
                    <a:pt x="640295" y="697471"/>
                  </a:lnTo>
                  <a:lnTo>
                    <a:pt x="618997" y="674065"/>
                  </a:lnTo>
                  <a:close/>
                </a:path>
                <a:path w="1377950" h="1510029">
                  <a:moveTo>
                    <a:pt x="581710" y="633107"/>
                  </a:moveTo>
                  <a:lnTo>
                    <a:pt x="575856" y="638441"/>
                  </a:lnTo>
                  <a:lnTo>
                    <a:pt x="597166" y="661847"/>
                  </a:lnTo>
                  <a:lnTo>
                    <a:pt x="603021" y="656513"/>
                  </a:lnTo>
                  <a:lnTo>
                    <a:pt x="581710" y="633107"/>
                  </a:lnTo>
                  <a:close/>
                </a:path>
                <a:path w="1377950" h="1510029">
                  <a:moveTo>
                    <a:pt x="544423" y="592162"/>
                  </a:moveTo>
                  <a:lnTo>
                    <a:pt x="538581" y="597484"/>
                  </a:lnTo>
                  <a:lnTo>
                    <a:pt x="559879" y="620890"/>
                  </a:lnTo>
                  <a:lnTo>
                    <a:pt x="565734" y="615556"/>
                  </a:lnTo>
                  <a:lnTo>
                    <a:pt x="544423" y="592162"/>
                  </a:lnTo>
                  <a:close/>
                </a:path>
                <a:path w="1377950" h="1510029">
                  <a:moveTo>
                    <a:pt x="507149" y="551205"/>
                  </a:moveTo>
                  <a:lnTo>
                    <a:pt x="501294" y="556526"/>
                  </a:lnTo>
                  <a:lnTo>
                    <a:pt x="522605" y="579932"/>
                  </a:lnTo>
                  <a:lnTo>
                    <a:pt x="528446" y="574611"/>
                  </a:lnTo>
                  <a:lnTo>
                    <a:pt x="507149" y="551205"/>
                  </a:lnTo>
                  <a:close/>
                </a:path>
                <a:path w="1377950" h="1510029">
                  <a:moveTo>
                    <a:pt x="469861" y="510247"/>
                  </a:moveTo>
                  <a:lnTo>
                    <a:pt x="464007" y="515581"/>
                  </a:lnTo>
                  <a:lnTo>
                    <a:pt x="485317" y="538975"/>
                  </a:lnTo>
                  <a:lnTo>
                    <a:pt x="491172" y="533654"/>
                  </a:lnTo>
                  <a:lnTo>
                    <a:pt x="469861" y="510247"/>
                  </a:lnTo>
                  <a:close/>
                </a:path>
                <a:path w="1377950" h="1510029">
                  <a:moveTo>
                    <a:pt x="432574" y="469290"/>
                  </a:moveTo>
                  <a:lnTo>
                    <a:pt x="426732" y="474624"/>
                  </a:lnTo>
                  <a:lnTo>
                    <a:pt x="448030" y="498017"/>
                  </a:lnTo>
                  <a:lnTo>
                    <a:pt x="453885" y="492696"/>
                  </a:lnTo>
                  <a:lnTo>
                    <a:pt x="432574" y="469290"/>
                  </a:lnTo>
                  <a:close/>
                </a:path>
                <a:path w="1377950" h="1510029">
                  <a:moveTo>
                    <a:pt x="395300" y="428345"/>
                  </a:moveTo>
                  <a:lnTo>
                    <a:pt x="389445" y="433666"/>
                  </a:lnTo>
                  <a:lnTo>
                    <a:pt x="410756" y="457073"/>
                  </a:lnTo>
                  <a:lnTo>
                    <a:pt x="416598" y="451738"/>
                  </a:lnTo>
                  <a:lnTo>
                    <a:pt x="395300" y="428345"/>
                  </a:lnTo>
                  <a:close/>
                </a:path>
                <a:path w="1377950" h="1510029">
                  <a:moveTo>
                    <a:pt x="358012" y="387388"/>
                  </a:moveTo>
                  <a:lnTo>
                    <a:pt x="352158" y="392709"/>
                  </a:lnTo>
                  <a:lnTo>
                    <a:pt x="373468" y="416115"/>
                  </a:lnTo>
                  <a:lnTo>
                    <a:pt x="379323" y="410794"/>
                  </a:lnTo>
                  <a:lnTo>
                    <a:pt x="358012" y="387388"/>
                  </a:lnTo>
                  <a:close/>
                </a:path>
                <a:path w="1377950" h="1510029">
                  <a:moveTo>
                    <a:pt x="320725" y="346430"/>
                  </a:moveTo>
                  <a:lnTo>
                    <a:pt x="314883" y="351751"/>
                  </a:lnTo>
                  <a:lnTo>
                    <a:pt x="336181" y="375158"/>
                  </a:lnTo>
                  <a:lnTo>
                    <a:pt x="342036" y="369836"/>
                  </a:lnTo>
                  <a:lnTo>
                    <a:pt x="320725" y="346430"/>
                  </a:lnTo>
                  <a:close/>
                </a:path>
                <a:path w="1377950" h="1510029">
                  <a:moveTo>
                    <a:pt x="283451" y="305473"/>
                  </a:moveTo>
                  <a:lnTo>
                    <a:pt x="277596" y="310807"/>
                  </a:lnTo>
                  <a:lnTo>
                    <a:pt x="298907" y="334200"/>
                  </a:lnTo>
                  <a:lnTo>
                    <a:pt x="304749" y="328879"/>
                  </a:lnTo>
                  <a:lnTo>
                    <a:pt x="283451" y="305473"/>
                  </a:lnTo>
                  <a:close/>
                </a:path>
                <a:path w="1377950" h="1510029">
                  <a:moveTo>
                    <a:pt x="246164" y="264515"/>
                  </a:moveTo>
                  <a:lnTo>
                    <a:pt x="240309" y="269849"/>
                  </a:lnTo>
                  <a:lnTo>
                    <a:pt x="261619" y="293255"/>
                  </a:lnTo>
                  <a:lnTo>
                    <a:pt x="267474" y="287921"/>
                  </a:lnTo>
                  <a:lnTo>
                    <a:pt x="246164" y="264515"/>
                  </a:lnTo>
                  <a:close/>
                </a:path>
                <a:path w="1377950" h="1510029">
                  <a:moveTo>
                    <a:pt x="208876" y="223570"/>
                  </a:moveTo>
                  <a:lnTo>
                    <a:pt x="203034" y="228892"/>
                  </a:lnTo>
                  <a:lnTo>
                    <a:pt x="224332" y="252298"/>
                  </a:lnTo>
                  <a:lnTo>
                    <a:pt x="230187" y="246964"/>
                  </a:lnTo>
                  <a:lnTo>
                    <a:pt x="208876" y="223570"/>
                  </a:lnTo>
                  <a:close/>
                </a:path>
                <a:path w="1377950" h="1510029">
                  <a:moveTo>
                    <a:pt x="171602" y="182613"/>
                  </a:moveTo>
                  <a:lnTo>
                    <a:pt x="165747" y="187934"/>
                  </a:lnTo>
                  <a:lnTo>
                    <a:pt x="187045" y="211340"/>
                  </a:lnTo>
                  <a:lnTo>
                    <a:pt x="192900" y="206019"/>
                  </a:lnTo>
                  <a:lnTo>
                    <a:pt x="171602" y="182613"/>
                  </a:lnTo>
                  <a:close/>
                </a:path>
                <a:path w="1377950" h="1510029">
                  <a:moveTo>
                    <a:pt x="134315" y="141655"/>
                  </a:moveTo>
                  <a:lnTo>
                    <a:pt x="128460" y="146989"/>
                  </a:lnTo>
                  <a:lnTo>
                    <a:pt x="149771" y="170383"/>
                  </a:lnTo>
                  <a:lnTo>
                    <a:pt x="155613" y="165061"/>
                  </a:lnTo>
                  <a:lnTo>
                    <a:pt x="134315" y="141655"/>
                  </a:lnTo>
                  <a:close/>
                </a:path>
                <a:path w="1377950" h="1510029">
                  <a:moveTo>
                    <a:pt x="97028" y="100698"/>
                  </a:moveTo>
                  <a:lnTo>
                    <a:pt x="91185" y="106032"/>
                  </a:lnTo>
                  <a:lnTo>
                    <a:pt x="112483" y="129425"/>
                  </a:lnTo>
                  <a:lnTo>
                    <a:pt x="118338" y="124104"/>
                  </a:lnTo>
                  <a:lnTo>
                    <a:pt x="97028" y="100698"/>
                  </a:lnTo>
                  <a:close/>
                </a:path>
                <a:path w="1377950" h="1510029">
                  <a:moveTo>
                    <a:pt x="59753" y="59753"/>
                  </a:moveTo>
                  <a:lnTo>
                    <a:pt x="53898" y="65074"/>
                  </a:lnTo>
                  <a:lnTo>
                    <a:pt x="75196" y="88480"/>
                  </a:lnTo>
                  <a:lnTo>
                    <a:pt x="81051" y="83146"/>
                  </a:lnTo>
                  <a:lnTo>
                    <a:pt x="59753" y="59753"/>
                  </a:lnTo>
                  <a:close/>
                </a:path>
                <a:path w="1377950" h="1510029">
                  <a:moveTo>
                    <a:pt x="0" y="0"/>
                  </a:moveTo>
                  <a:lnTo>
                    <a:pt x="19215" y="68110"/>
                  </a:lnTo>
                  <a:lnTo>
                    <a:pt x="41826" y="47523"/>
                  </a:lnTo>
                  <a:lnTo>
                    <a:pt x="37922" y="47523"/>
                  </a:lnTo>
                  <a:lnTo>
                    <a:pt x="32588" y="41668"/>
                  </a:lnTo>
                  <a:lnTo>
                    <a:pt x="38442" y="36334"/>
                  </a:lnTo>
                  <a:lnTo>
                    <a:pt x="54115" y="36334"/>
                  </a:lnTo>
                  <a:lnTo>
                    <a:pt x="66014" y="25501"/>
                  </a:lnTo>
                  <a:lnTo>
                    <a:pt x="0" y="0"/>
                  </a:lnTo>
                  <a:close/>
                </a:path>
                <a:path w="1377950" h="1510029">
                  <a:moveTo>
                    <a:pt x="38442" y="36334"/>
                  </a:moveTo>
                  <a:lnTo>
                    <a:pt x="32588" y="41668"/>
                  </a:lnTo>
                  <a:lnTo>
                    <a:pt x="37922" y="47523"/>
                  </a:lnTo>
                  <a:lnTo>
                    <a:pt x="43776" y="42202"/>
                  </a:lnTo>
                  <a:lnTo>
                    <a:pt x="38442" y="36334"/>
                  </a:lnTo>
                  <a:close/>
                </a:path>
                <a:path w="1377950" h="1510029">
                  <a:moveTo>
                    <a:pt x="54115" y="36334"/>
                  </a:moveTo>
                  <a:lnTo>
                    <a:pt x="38442" y="36334"/>
                  </a:lnTo>
                  <a:lnTo>
                    <a:pt x="43776" y="42202"/>
                  </a:lnTo>
                  <a:lnTo>
                    <a:pt x="37922" y="47523"/>
                  </a:lnTo>
                  <a:lnTo>
                    <a:pt x="41826" y="47523"/>
                  </a:lnTo>
                  <a:lnTo>
                    <a:pt x="54115" y="36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129470" y="2824365"/>
              <a:ext cx="1476883" cy="202544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229686" y="2908757"/>
              <a:ext cx="1342390" cy="1886585"/>
            </a:xfrm>
            <a:custGeom>
              <a:avLst/>
              <a:gdLst/>
              <a:ahLst/>
              <a:cxnLst/>
              <a:rect l="l" t="t" r="r" b="b"/>
              <a:pathLst>
                <a:path w="1342389" h="1886585">
                  <a:moveTo>
                    <a:pt x="1289634" y="1832063"/>
                  </a:moveTo>
                  <a:lnTo>
                    <a:pt x="1283777" y="1838268"/>
                  </a:lnTo>
                  <a:lnTo>
                    <a:pt x="1279477" y="1849612"/>
                  </a:lnTo>
                  <a:lnTo>
                    <a:pt x="1279744" y="1861741"/>
                  </a:lnTo>
                  <a:lnTo>
                    <a:pt x="1284820" y="1873237"/>
                  </a:lnTo>
                  <a:lnTo>
                    <a:pt x="1293959" y="1881869"/>
                  </a:lnTo>
                  <a:lnTo>
                    <a:pt x="1305302" y="1886173"/>
                  </a:lnTo>
                  <a:lnTo>
                    <a:pt x="1317432" y="1885908"/>
                  </a:lnTo>
                  <a:lnTo>
                    <a:pt x="1328928" y="1880831"/>
                  </a:lnTo>
                  <a:lnTo>
                    <a:pt x="1337552" y="1871691"/>
                  </a:lnTo>
                  <a:lnTo>
                    <a:pt x="1341853" y="1860343"/>
                  </a:lnTo>
                  <a:lnTo>
                    <a:pt x="1341785" y="1857260"/>
                  </a:lnTo>
                  <a:lnTo>
                    <a:pt x="1307439" y="1857260"/>
                  </a:lnTo>
                  <a:lnTo>
                    <a:pt x="1289634" y="1832063"/>
                  </a:lnTo>
                  <a:close/>
                </a:path>
                <a:path w="1342389" h="1886585">
                  <a:moveTo>
                    <a:pt x="1296085" y="1827504"/>
                  </a:moveTo>
                  <a:lnTo>
                    <a:pt x="1292384" y="1829149"/>
                  </a:lnTo>
                  <a:lnTo>
                    <a:pt x="1289634" y="1832063"/>
                  </a:lnTo>
                  <a:lnTo>
                    <a:pt x="1307439" y="1857260"/>
                  </a:lnTo>
                  <a:lnTo>
                    <a:pt x="1313891" y="1852701"/>
                  </a:lnTo>
                  <a:lnTo>
                    <a:pt x="1296085" y="1827504"/>
                  </a:lnTo>
                  <a:close/>
                </a:path>
                <a:path w="1342389" h="1886585">
                  <a:moveTo>
                    <a:pt x="1316027" y="1823791"/>
                  </a:moveTo>
                  <a:lnTo>
                    <a:pt x="1303898" y="1824055"/>
                  </a:lnTo>
                  <a:lnTo>
                    <a:pt x="1296085" y="1827504"/>
                  </a:lnTo>
                  <a:lnTo>
                    <a:pt x="1313891" y="1852701"/>
                  </a:lnTo>
                  <a:lnTo>
                    <a:pt x="1307439" y="1857260"/>
                  </a:lnTo>
                  <a:lnTo>
                    <a:pt x="1341785" y="1857260"/>
                  </a:lnTo>
                  <a:lnTo>
                    <a:pt x="1341586" y="1848209"/>
                  </a:lnTo>
                  <a:lnTo>
                    <a:pt x="1336509" y="1836712"/>
                  </a:lnTo>
                  <a:lnTo>
                    <a:pt x="1327371" y="1828092"/>
                  </a:lnTo>
                  <a:lnTo>
                    <a:pt x="1316027" y="1823791"/>
                  </a:lnTo>
                  <a:close/>
                </a:path>
                <a:path w="1342389" h="1886585">
                  <a:moveTo>
                    <a:pt x="1292384" y="1829149"/>
                  </a:moveTo>
                  <a:lnTo>
                    <a:pt x="1289176" y="1831416"/>
                  </a:lnTo>
                  <a:lnTo>
                    <a:pt x="1289634" y="1832063"/>
                  </a:lnTo>
                  <a:lnTo>
                    <a:pt x="1292384" y="1829149"/>
                  </a:lnTo>
                  <a:close/>
                </a:path>
                <a:path w="1342389" h="1886585">
                  <a:moveTo>
                    <a:pt x="1295628" y="1826856"/>
                  </a:moveTo>
                  <a:lnTo>
                    <a:pt x="1292426" y="1829119"/>
                  </a:lnTo>
                  <a:lnTo>
                    <a:pt x="1296085" y="1827504"/>
                  </a:lnTo>
                  <a:lnTo>
                    <a:pt x="1295628" y="1826856"/>
                  </a:lnTo>
                  <a:close/>
                </a:path>
                <a:path w="1342389" h="1886585">
                  <a:moveTo>
                    <a:pt x="1263675" y="1781619"/>
                  </a:moveTo>
                  <a:lnTo>
                    <a:pt x="1257211" y="1786178"/>
                  </a:lnTo>
                  <a:lnTo>
                    <a:pt x="1275473" y="1812036"/>
                  </a:lnTo>
                  <a:lnTo>
                    <a:pt x="1281937" y="1807464"/>
                  </a:lnTo>
                  <a:lnTo>
                    <a:pt x="1263675" y="1781619"/>
                  </a:lnTo>
                  <a:close/>
                </a:path>
                <a:path w="1342389" h="1886585">
                  <a:moveTo>
                    <a:pt x="1231709" y="1736382"/>
                  </a:moveTo>
                  <a:lnTo>
                    <a:pt x="1225257" y="1740954"/>
                  </a:lnTo>
                  <a:lnTo>
                    <a:pt x="1243520" y="1766798"/>
                  </a:lnTo>
                  <a:lnTo>
                    <a:pt x="1249972" y="1762239"/>
                  </a:lnTo>
                  <a:lnTo>
                    <a:pt x="1231709" y="1736382"/>
                  </a:lnTo>
                  <a:close/>
                </a:path>
                <a:path w="1342389" h="1886585">
                  <a:moveTo>
                    <a:pt x="1199756" y="1691157"/>
                  </a:moveTo>
                  <a:lnTo>
                    <a:pt x="1193292" y="1695716"/>
                  </a:lnTo>
                  <a:lnTo>
                    <a:pt x="1211554" y="1721561"/>
                  </a:lnTo>
                  <a:lnTo>
                    <a:pt x="1218018" y="1717001"/>
                  </a:lnTo>
                  <a:lnTo>
                    <a:pt x="1199756" y="1691157"/>
                  </a:lnTo>
                  <a:close/>
                </a:path>
                <a:path w="1342389" h="1886585">
                  <a:moveTo>
                    <a:pt x="1167803" y="1645920"/>
                  </a:moveTo>
                  <a:lnTo>
                    <a:pt x="1161338" y="1650492"/>
                  </a:lnTo>
                  <a:lnTo>
                    <a:pt x="1179601" y="1676336"/>
                  </a:lnTo>
                  <a:lnTo>
                    <a:pt x="1186053" y="1671764"/>
                  </a:lnTo>
                  <a:lnTo>
                    <a:pt x="1167803" y="1645920"/>
                  </a:lnTo>
                  <a:close/>
                </a:path>
                <a:path w="1342389" h="1886585">
                  <a:moveTo>
                    <a:pt x="1135837" y="1600695"/>
                  </a:moveTo>
                  <a:lnTo>
                    <a:pt x="1129372" y="1605254"/>
                  </a:lnTo>
                  <a:lnTo>
                    <a:pt x="1147635" y="1631099"/>
                  </a:lnTo>
                  <a:lnTo>
                    <a:pt x="1154099" y="1626539"/>
                  </a:lnTo>
                  <a:lnTo>
                    <a:pt x="1135837" y="1600695"/>
                  </a:lnTo>
                  <a:close/>
                </a:path>
                <a:path w="1342389" h="1886585">
                  <a:moveTo>
                    <a:pt x="1103883" y="1555457"/>
                  </a:moveTo>
                  <a:lnTo>
                    <a:pt x="1097419" y="1560029"/>
                  </a:lnTo>
                  <a:lnTo>
                    <a:pt x="1115682" y="1585874"/>
                  </a:lnTo>
                  <a:lnTo>
                    <a:pt x="1122146" y="1581302"/>
                  </a:lnTo>
                  <a:lnTo>
                    <a:pt x="1103883" y="1555457"/>
                  </a:lnTo>
                  <a:close/>
                </a:path>
                <a:path w="1342389" h="1886585">
                  <a:moveTo>
                    <a:pt x="1071918" y="1510233"/>
                  </a:moveTo>
                  <a:lnTo>
                    <a:pt x="1065453" y="1514792"/>
                  </a:lnTo>
                  <a:lnTo>
                    <a:pt x="1083716" y="1540637"/>
                  </a:lnTo>
                  <a:lnTo>
                    <a:pt x="1090180" y="1536077"/>
                  </a:lnTo>
                  <a:lnTo>
                    <a:pt x="1071918" y="1510233"/>
                  </a:lnTo>
                  <a:close/>
                </a:path>
                <a:path w="1342389" h="1886585">
                  <a:moveTo>
                    <a:pt x="1039964" y="1464995"/>
                  </a:moveTo>
                  <a:lnTo>
                    <a:pt x="1033500" y="1469555"/>
                  </a:lnTo>
                  <a:lnTo>
                    <a:pt x="1051763" y="1495412"/>
                  </a:lnTo>
                  <a:lnTo>
                    <a:pt x="1058227" y="1490840"/>
                  </a:lnTo>
                  <a:lnTo>
                    <a:pt x="1039964" y="1464995"/>
                  </a:lnTo>
                  <a:close/>
                </a:path>
                <a:path w="1342389" h="1886585">
                  <a:moveTo>
                    <a:pt x="1007998" y="1419771"/>
                  </a:moveTo>
                  <a:lnTo>
                    <a:pt x="1001534" y="1424330"/>
                  </a:lnTo>
                  <a:lnTo>
                    <a:pt x="1019797" y="1450174"/>
                  </a:lnTo>
                  <a:lnTo>
                    <a:pt x="1026261" y="1445615"/>
                  </a:lnTo>
                  <a:lnTo>
                    <a:pt x="1007998" y="1419771"/>
                  </a:lnTo>
                  <a:close/>
                </a:path>
                <a:path w="1342389" h="1886585">
                  <a:moveTo>
                    <a:pt x="976045" y="1374533"/>
                  </a:moveTo>
                  <a:lnTo>
                    <a:pt x="969581" y="1379093"/>
                  </a:lnTo>
                  <a:lnTo>
                    <a:pt x="987844" y="1404950"/>
                  </a:lnTo>
                  <a:lnTo>
                    <a:pt x="994308" y="1400378"/>
                  </a:lnTo>
                  <a:lnTo>
                    <a:pt x="976045" y="1374533"/>
                  </a:lnTo>
                  <a:close/>
                </a:path>
                <a:path w="1342389" h="1886585">
                  <a:moveTo>
                    <a:pt x="944079" y="1329296"/>
                  </a:moveTo>
                  <a:lnTo>
                    <a:pt x="937615" y="1333868"/>
                  </a:lnTo>
                  <a:lnTo>
                    <a:pt x="955878" y="1359712"/>
                  </a:lnTo>
                  <a:lnTo>
                    <a:pt x="962342" y="1355153"/>
                  </a:lnTo>
                  <a:lnTo>
                    <a:pt x="944079" y="1329296"/>
                  </a:lnTo>
                  <a:close/>
                </a:path>
                <a:path w="1342389" h="1886585">
                  <a:moveTo>
                    <a:pt x="912126" y="1284071"/>
                  </a:moveTo>
                  <a:lnTo>
                    <a:pt x="905662" y="1288630"/>
                  </a:lnTo>
                  <a:lnTo>
                    <a:pt x="923924" y="1314488"/>
                  </a:lnTo>
                  <a:lnTo>
                    <a:pt x="930389" y="1309916"/>
                  </a:lnTo>
                  <a:lnTo>
                    <a:pt x="912126" y="1284071"/>
                  </a:lnTo>
                  <a:close/>
                </a:path>
                <a:path w="1342389" h="1886585">
                  <a:moveTo>
                    <a:pt x="880160" y="1238834"/>
                  </a:moveTo>
                  <a:lnTo>
                    <a:pt x="873696" y="1243406"/>
                  </a:lnTo>
                  <a:lnTo>
                    <a:pt x="891959" y="1269250"/>
                  </a:lnTo>
                  <a:lnTo>
                    <a:pt x="898423" y="1264678"/>
                  </a:lnTo>
                  <a:lnTo>
                    <a:pt x="880160" y="1238834"/>
                  </a:lnTo>
                  <a:close/>
                </a:path>
                <a:path w="1342389" h="1886585">
                  <a:moveTo>
                    <a:pt x="848207" y="1193609"/>
                  </a:moveTo>
                  <a:lnTo>
                    <a:pt x="841743" y="1198168"/>
                  </a:lnTo>
                  <a:lnTo>
                    <a:pt x="860005" y="1224013"/>
                  </a:lnTo>
                  <a:lnTo>
                    <a:pt x="866470" y="1219454"/>
                  </a:lnTo>
                  <a:lnTo>
                    <a:pt x="848207" y="1193609"/>
                  </a:lnTo>
                  <a:close/>
                </a:path>
                <a:path w="1342389" h="1886585">
                  <a:moveTo>
                    <a:pt x="816241" y="1148372"/>
                  </a:moveTo>
                  <a:lnTo>
                    <a:pt x="809790" y="1152944"/>
                  </a:lnTo>
                  <a:lnTo>
                    <a:pt x="828052" y="1178788"/>
                  </a:lnTo>
                  <a:lnTo>
                    <a:pt x="834504" y="1174216"/>
                  </a:lnTo>
                  <a:lnTo>
                    <a:pt x="816241" y="1148372"/>
                  </a:lnTo>
                  <a:close/>
                </a:path>
                <a:path w="1342389" h="1886585">
                  <a:moveTo>
                    <a:pt x="784288" y="1103147"/>
                  </a:moveTo>
                  <a:lnTo>
                    <a:pt x="777824" y="1107706"/>
                  </a:lnTo>
                  <a:lnTo>
                    <a:pt x="796086" y="1133551"/>
                  </a:lnTo>
                  <a:lnTo>
                    <a:pt x="802551" y="1128991"/>
                  </a:lnTo>
                  <a:lnTo>
                    <a:pt x="784288" y="1103147"/>
                  </a:lnTo>
                  <a:close/>
                </a:path>
                <a:path w="1342389" h="1886585">
                  <a:moveTo>
                    <a:pt x="752335" y="1057910"/>
                  </a:moveTo>
                  <a:lnTo>
                    <a:pt x="745870" y="1062482"/>
                  </a:lnTo>
                  <a:lnTo>
                    <a:pt x="764133" y="1088326"/>
                  </a:lnTo>
                  <a:lnTo>
                    <a:pt x="770585" y="1083754"/>
                  </a:lnTo>
                  <a:lnTo>
                    <a:pt x="752335" y="1057910"/>
                  </a:lnTo>
                  <a:close/>
                </a:path>
                <a:path w="1342389" h="1886585">
                  <a:moveTo>
                    <a:pt x="720369" y="1012672"/>
                  </a:moveTo>
                  <a:lnTo>
                    <a:pt x="713905" y="1017244"/>
                  </a:lnTo>
                  <a:lnTo>
                    <a:pt x="732167" y="1043089"/>
                  </a:lnTo>
                  <a:lnTo>
                    <a:pt x="738632" y="1038529"/>
                  </a:lnTo>
                  <a:lnTo>
                    <a:pt x="720369" y="1012672"/>
                  </a:lnTo>
                  <a:close/>
                </a:path>
                <a:path w="1342389" h="1886585">
                  <a:moveTo>
                    <a:pt x="688403" y="967447"/>
                  </a:moveTo>
                  <a:lnTo>
                    <a:pt x="681951" y="972007"/>
                  </a:lnTo>
                  <a:lnTo>
                    <a:pt x="700214" y="997864"/>
                  </a:lnTo>
                  <a:lnTo>
                    <a:pt x="706666" y="993292"/>
                  </a:lnTo>
                  <a:lnTo>
                    <a:pt x="688403" y="967447"/>
                  </a:lnTo>
                  <a:close/>
                </a:path>
                <a:path w="1342389" h="1886585">
                  <a:moveTo>
                    <a:pt x="656450" y="922210"/>
                  </a:moveTo>
                  <a:lnTo>
                    <a:pt x="649985" y="926782"/>
                  </a:lnTo>
                  <a:lnTo>
                    <a:pt x="668248" y="952626"/>
                  </a:lnTo>
                  <a:lnTo>
                    <a:pt x="674712" y="948055"/>
                  </a:lnTo>
                  <a:lnTo>
                    <a:pt x="656450" y="922210"/>
                  </a:lnTo>
                  <a:close/>
                </a:path>
                <a:path w="1342389" h="1886585">
                  <a:moveTo>
                    <a:pt x="624484" y="876985"/>
                  </a:moveTo>
                  <a:lnTo>
                    <a:pt x="618032" y="881545"/>
                  </a:lnTo>
                  <a:lnTo>
                    <a:pt x="636295" y="907389"/>
                  </a:lnTo>
                  <a:lnTo>
                    <a:pt x="642759" y="902830"/>
                  </a:lnTo>
                  <a:lnTo>
                    <a:pt x="624484" y="876985"/>
                  </a:lnTo>
                  <a:close/>
                </a:path>
                <a:path w="1342389" h="1886585">
                  <a:moveTo>
                    <a:pt x="592531" y="831748"/>
                  </a:moveTo>
                  <a:lnTo>
                    <a:pt x="586066" y="836320"/>
                  </a:lnTo>
                  <a:lnTo>
                    <a:pt x="604329" y="862164"/>
                  </a:lnTo>
                  <a:lnTo>
                    <a:pt x="610793" y="857592"/>
                  </a:lnTo>
                  <a:lnTo>
                    <a:pt x="592531" y="831748"/>
                  </a:lnTo>
                  <a:close/>
                </a:path>
                <a:path w="1342389" h="1886585">
                  <a:moveTo>
                    <a:pt x="560578" y="786523"/>
                  </a:moveTo>
                  <a:lnTo>
                    <a:pt x="554113" y="791082"/>
                  </a:lnTo>
                  <a:lnTo>
                    <a:pt x="572376" y="816927"/>
                  </a:lnTo>
                  <a:lnTo>
                    <a:pt x="578840" y="812368"/>
                  </a:lnTo>
                  <a:lnTo>
                    <a:pt x="560578" y="786523"/>
                  </a:lnTo>
                  <a:close/>
                </a:path>
                <a:path w="1342389" h="1886585">
                  <a:moveTo>
                    <a:pt x="528612" y="741286"/>
                  </a:moveTo>
                  <a:lnTo>
                    <a:pt x="522147" y="745858"/>
                  </a:lnTo>
                  <a:lnTo>
                    <a:pt x="540410" y="771702"/>
                  </a:lnTo>
                  <a:lnTo>
                    <a:pt x="546874" y="767130"/>
                  </a:lnTo>
                  <a:lnTo>
                    <a:pt x="528612" y="741286"/>
                  </a:lnTo>
                  <a:close/>
                </a:path>
                <a:path w="1342389" h="1886585">
                  <a:moveTo>
                    <a:pt x="496658" y="696061"/>
                  </a:moveTo>
                  <a:lnTo>
                    <a:pt x="490194" y="700620"/>
                  </a:lnTo>
                  <a:lnTo>
                    <a:pt x="508457" y="726465"/>
                  </a:lnTo>
                  <a:lnTo>
                    <a:pt x="514921" y="721906"/>
                  </a:lnTo>
                  <a:lnTo>
                    <a:pt x="496658" y="696061"/>
                  </a:lnTo>
                  <a:close/>
                </a:path>
                <a:path w="1342389" h="1886585">
                  <a:moveTo>
                    <a:pt x="464693" y="650824"/>
                  </a:moveTo>
                  <a:lnTo>
                    <a:pt x="458228" y="655383"/>
                  </a:lnTo>
                  <a:lnTo>
                    <a:pt x="476491" y="681240"/>
                  </a:lnTo>
                  <a:lnTo>
                    <a:pt x="482955" y="676668"/>
                  </a:lnTo>
                  <a:lnTo>
                    <a:pt x="464693" y="650824"/>
                  </a:lnTo>
                  <a:close/>
                </a:path>
                <a:path w="1342389" h="1886585">
                  <a:moveTo>
                    <a:pt x="432739" y="605586"/>
                  </a:moveTo>
                  <a:lnTo>
                    <a:pt x="426275" y="610158"/>
                  </a:lnTo>
                  <a:lnTo>
                    <a:pt x="444538" y="636003"/>
                  </a:lnTo>
                  <a:lnTo>
                    <a:pt x="451002" y="631443"/>
                  </a:lnTo>
                  <a:lnTo>
                    <a:pt x="432739" y="605586"/>
                  </a:lnTo>
                  <a:close/>
                </a:path>
                <a:path w="1342389" h="1886585">
                  <a:moveTo>
                    <a:pt x="400773" y="560362"/>
                  </a:moveTo>
                  <a:lnTo>
                    <a:pt x="394309" y="564921"/>
                  </a:lnTo>
                  <a:lnTo>
                    <a:pt x="412572" y="590778"/>
                  </a:lnTo>
                  <a:lnTo>
                    <a:pt x="419036" y="586206"/>
                  </a:lnTo>
                  <a:lnTo>
                    <a:pt x="400773" y="560362"/>
                  </a:lnTo>
                  <a:close/>
                </a:path>
                <a:path w="1342389" h="1886585">
                  <a:moveTo>
                    <a:pt x="368820" y="515124"/>
                  </a:moveTo>
                  <a:lnTo>
                    <a:pt x="362356" y="519696"/>
                  </a:lnTo>
                  <a:lnTo>
                    <a:pt x="380619" y="545541"/>
                  </a:lnTo>
                  <a:lnTo>
                    <a:pt x="387083" y="540969"/>
                  </a:lnTo>
                  <a:lnTo>
                    <a:pt x="368820" y="515124"/>
                  </a:lnTo>
                  <a:close/>
                </a:path>
                <a:path w="1342389" h="1886585">
                  <a:moveTo>
                    <a:pt x="336854" y="469900"/>
                  </a:moveTo>
                  <a:lnTo>
                    <a:pt x="330403" y="474459"/>
                  </a:lnTo>
                  <a:lnTo>
                    <a:pt x="348653" y="500303"/>
                  </a:lnTo>
                  <a:lnTo>
                    <a:pt x="355117" y="495744"/>
                  </a:lnTo>
                  <a:lnTo>
                    <a:pt x="336854" y="469900"/>
                  </a:lnTo>
                  <a:close/>
                </a:path>
                <a:path w="1342389" h="1886585">
                  <a:moveTo>
                    <a:pt x="304901" y="424662"/>
                  </a:moveTo>
                  <a:lnTo>
                    <a:pt x="298437" y="429234"/>
                  </a:lnTo>
                  <a:lnTo>
                    <a:pt x="316699" y="455079"/>
                  </a:lnTo>
                  <a:lnTo>
                    <a:pt x="323164" y="450507"/>
                  </a:lnTo>
                  <a:lnTo>
                    <a:pt x="304901" y="424662"/>
                  </a:lnTo>
                  <a:close/>
                </a:path>
                <a:path w="1342389" h="1886585">
                  <a:moveTo>
                    <a:pt x="272935" y="379437"/>
                  </a:moveTo>
                  <a:lnTo>
                    <a:pt x="266484" y="383997"/>
                  </a:lnTo>
                  <a:lnTo>
                    <a:pt x="284746" y="409841"/>
                  </a:lnTo>
                  <a:lnTo>
                    <a:pt x="291198" y="405282"/>
                  </a:lnTo>
                  <a:lnTo>
                    <a:pt x="272935" y="379437"/>
                  </a:lnTo>
                  <a:close/>
                </a:path>
                <a:path w="1342389" h="1886585">
                  <a:moveTo>
                    <a:pt x="240982" y="334200"/>
                  </a:moveTo>
                  <a:lnTo>
                    <a:pt x="234518" y="338772"/>
                  </a:lnTo>
                  <a:lnTo>
                    <a:pt x="252780" y="364616"/>
                  </a:lnTo>
                  <a:lnTo>
                    <a:pt x="259245" y="360045"/>
                  </a:lnTo>
                  <a:lnTo>
                    <a:pt x="240982" y="334200"/>
                  </a:lnTo>
                  <a:close/>
                </a:path>
                <a:path w="1342389" h="1886585">
                  <a:moveTo>
                    <a:pt x="209016" y="288963"/>
                  </a:moveTo>
                  <a:lnTo>
                    <a:pt x="202564" y="293535"/>
                  </a:lnTo>
                  <a:lnTo>
                    <a:pt x="220827" y="319379"/>
                  </a:lnTo>
                  <a:lnTo>
                    <a:pt x="227279" y="314820"/>
                  </a:lnTo>
                  <a:lnTo>
                    <a:pt x="209016" y="288963"/>
                  </a:lnTo>
                  <a:close/>
                </a:path>
                <a:path w="1342389" h="1886585">
                  <a:moveTo>
                    <a:pt x="177063" y="243738"/>
                  </a:moveTo>
                  <a:lnTo>
                    <a:pt x="170599" y="248297"/>
                  </a:lnTo>
                  <a:lnTo>
                    <a:pt x="188861" y="274154"/>
                  </a:lnTo>
                  <a:lnTo>
                    <a:pt x="195325" y="269582"/>
                  </a:lnTo>
                  <a:lnTo>
                    <a:pt x="177063" y="243738"/>
                  </a:lnTo>
                  <a:close/>
                </a:path>
                <a:path w="1342389" h="1886585">
                  <a:moveTo>
                    <a:pt x="145097" y="198500"/>
                  </a:moveTo>
                  <a:lnTo>
                    <a:pt x="138645" y="203073"/>
                  </a:lnTo>
                  <a:lnTo>
                    <a:pt x="156908" y="228917"/>
                  </a:lnTo>
                  <a:lnTo>
                    <a:pt x="163360" y="224345"/>
                  </a:lnTo>
                  <a:lnTo>
                    <a:pt x="145097" y="198500"/>
                  </a:lnTo>
                  <a:close/>
                </a:path>
                <a:path w="1342389" h="1886585">
                  <a:moveTo>
                    <a:pt x="113144" y="153276"/>
                  </a:moveTo>
                  <a:lnTo>
                    <a:pt x="106680" y="157835"/>
                  </a:lnTo>
                  <a:lnTo>
                    <a:pt x="124942" y="183680"/>
                  </a:lnTo>
                  <a:lnTo>
                    <a:pt x="131406" y="179120"/>
                  </a:lnTo>
                  <a:lnTo>
                    <a:pt x="113144" y="153276"/>
                  </a:lnTo>
                  <a:close/>
                </a:path>
                <a:path w="1342389" h="1886585">
                  <a:moveTo>
                    <a:pt x="81191" y="108038"/>
                  </a:moveTo>
                  <a:lnTo>
                    <a:pt x="74726" y="112610"/>
                  </a:lnTo>
                  <a:lnTo>
                    <a:pt x="92989" y="138455"/>
                  </a:lnTo>
                  <a:lnTo>
                    <a:pt x="99453" y="133883"/>
                  </a:lnTo>
                  <a:lnTo>
                    <a:pt x="81191" y="108038"/>
                  </a:lnTo>
                  <a:close/>
                </a:path>
                <a:path w="1342389" h="1886585">
                  <a:moveTo>
                    <a:pt x="49225" y="62814"/>
                  </a:moveTo>
                  <a:lnTo>
                    <a:pt x="42760" y="67373"/>
                  </a:lnTo>
                  <a:lnTo>
                    <a:pt x="61023" y="93217"/>
                  </a:lnTo>
                  <a:lnTo>
                    <a:pt x="67487" y="88658"/>
                  </a:lnTo>
                  <a:lnTo>
                    <a:pt x="49225" y="62814"/>
                  </a:lnTo>
                  <a:close/>
                </a:path>
                <a:path w="1342389" h="1886585">
                  <a:moveTo>
                    <a:pt x="0" y="0"/>
                  </a:moveTo>
                  <a:lnTo>
                    <a:pt x="10680" y="69964"/>
                  </a:lnTo>
                  <a:lnTo>
                    <a:pt x="41780" y="47993"/>
                  </a:lnTo>
                  <a:lnTo>
                    <a:pt x="29070" y="47993"/>
                  </a:lnTo>
                  <a:lnTo>
                    <a:pt x="27216" y="45364"/>
                  </a:lnTo>
                  <a:lnTo>
                    <a:pt x="33680" y="40805"/>
                  </a:lnTo>
                  <a:lnTo>
                    <a:pt x="51955" y="40805"/>
                  </a:lnTo>
                  <a:lnTo>
                    <a:pt x="62382" y="33439"/>
                  </a:lnTo>
                  <a:lnTo>
                    <a:pt x="0" y="0"/>
                  </a:lnTo>
                  <a:close/>
                </a:path>
                <a:path w="1342389" h="1886585">
                  <a:moveTo>
                    <a:pt x="33680" y="40805"/>
                  </a:moveTo>
                  <a:lnTo>
                    <a:pt x="27216" y="45364"/>
                  </a:lnTo>
                  <a:lnTo>
                    <a:pt x="29070" y="47993"/>
                  </a:lnTo>
                  <a:lnTo>
                    <a:pt x="35534" y="43421"/>
                  </a:lnTo>
                  <a:lnTo>
                    <a:pt x="33680" y="40805"/>
                  </a:lnTo>
                  <a:close/>
                </a:path>
                <a:path w="1342389" h="1886585">
                  <a:moveTo>
                    <a:pt x="51955" y="40805"/>
                  </a:moveTo>
                  <a:lnTo>
                    <a:pt x="33680" y="40805"/>
                  </a:lnTo>
                  <a:lnTo>
                    <a:pt x="35534" y="43421"/>
                  </a:lnTo>
                  <a:lnTo>
                    <a:pt x="29070" y="47993"/>
                  </a:lnTo>
                  <a:lnTo>
                    <a:pt x="41780" y="47993"/>
                  </a:lnTo>
                  <a:lnTo>
                    <a:pt x="51955" y="40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129470" y="3246335"/>
              <a:ext cx="1513814" cy="188829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229686" y="3330727"/>
              <a:ext cx="1377315" cy="1751964"/>
            </a:xfrm>
            <a:custGeom>
              <a:avLst/>
              <a:gdLst/>
              <a:ahLst/>
              <a:cxnLst/>
              <a:rect l="l" t="t" r="r" b="b"/>
              <a:pathLst>
                <a:path w="1377314" h="1751964">
                  <a:moveTo>
                    <a:pt x="1323626" y="1698502"/>
                  </a:moveTo>
                  <a:lnTo>
                    <a:pt x="1318078" y="1704988"/>
                  </a:lnTo>
                  <a:lnTo>
                    <a:pt x="1314335" y="1716532"/>
                  </a:lnTo>
                  <a:lnTo>
                    <a:pt x="1315193" y="1728637"/>
                  </a:lnTo>
                  <a:lnTo>
                    <a:pt x="1320825" y="1739874"/>
                  </a:lnTo>
                  <a:lnTo>
                    <a:pt x="1330374" y="1748044"/>
                  </a:lnTo>
                  <a:lnTo>
                    <a:pt x="1341913" y="1751787"/>
                  </a:lnTo>
                  <a:lnTo>
                    <a:pt x="1354015" y="1750929"/>
                  </a:lnTo>
                  <a:lnTo>
                    <a:pt x="1365249" y="1745297"/>
                  </a:lnTo>
                  <a:lnTo>
                    <a:pt x="1373419" y="1735748"/>
                  </a:lnTo>
                  <a:lnTo>
                    <a:pt x="1377162" y="1724209"/>
                  </a:lnTo>
                  <a:lnTo>
                    <a:pt x="1377063" y="1722805"/>
                  </a:lnTo>
                  <a:lnTo>
                    <a:pt x="1342631" y="1722805"/>
                  </a:lnTo>
                  <a:lnTo>
                    <a:pt x="1323626" y="1698502"/>
                  </a:lnTo>
                  <a:close/>
                </a:path>
                <a:path w="1377314" h="1751964">
                  <a:moveTo>
                    <a:pt x="1329846" y="1693633"/>
                  </a:moveTo>
                  <a:lnTo>
                    <a:pt x="1326231" y="1695456"/>
                  </a:lnTo>
                  <a:lnTo>
                    <a:pt x="1323626" y="1698502"/>
                  </a:lnTo>
                  <a:lnTo>
                    <a:pt x="1342631" y="1722805"/>
                  </a:lnTo>
                  <a:lnTo>
                    <a:pt x="1348867" y="1717929"/>
                  </a:lnTo>
                  <a:lnTo>
                    <a:pt x="1329846" y="1693633"/>
                  </a:lnTo>
                  <a:close/>
                </a:path>
                <a:path w="1377314" h="1751964">
                  <a:moveTo>
                    <a:pt x="1349584" y="1688953"/>
                  </a:moveTo>
                  <a:lnTo>
                    <a:pt x="1337483" y="1689807"/>
                  </a:lnTo>
                  <a:lnTo>
                    <a:pt x="1329846" y="1693633"/>
                  </a:lnTo>
                  <a:lnTo>
                    <a:pt x="1348867" y="1717929"/>
                  </a:lnTo>
                  <a:lnTo>
                    <a:pt x="1342631" y="1722805"/>
                  </a:lnTo>
                  <a:lnTo>
                    <a:pt x="1377063" y="1722805"/>
                  </a:lnTo>
                  <a:lnTo>
                    <a:pt x="1376304" y="1712107"/>
                  </a:lnTo>
                  <a:lnTo>
                    <a:pt x="1370672" y="1700872"/>
                  </a:lnTo>
                  <a:lnTo>
                    <a:pt x="1361124" y="1692701"/>
                  </a:lnTo>
                  <a:lnTo>
                    <a:pt x="1349584" y="1688953"/>
                  </a:lnTo>
                  <a:close/>
                </a:path>
                <a:path w="1377314" h="1751964">
                  <a:moveTo>
                    <a:pt x="1326231" y="1695456"/>
                  </a:moveTo>
                  <a:lnTo>
                    <a:pt x="1323136" y="1697875"/>
                  </a:lnTo>
                  <a:lnTo>
                    <a:pt x="1323626" y="1698502"/>
                  </a:lnTo>
                  <a:lnTo>
                    <a:pt x="1326231" y="1695456"/>
                  </a:lnTo>
                  <a:close/>
                </a:path>
                <a:path w="1377314" h="1751964">
                  <a:moveTo>
                    <a:pt x="1329359" y="1693011"/>
                  </a:moveTo>
                  <a:lnTo>
                    <a:pt x="1326270" y="1695425"/>
                  </a:lnTo>
                  <a:lnTo>
                    <a:pt x="1329846" y="1693633"/>
                  </a:lnTo>
                  <a:lnTo>
                    <a:pt x="1329359" y="1693011"/>
                  </a:lnTo>
                  <a:close/>
                </a:path>
                <a:path w="1377314" h="1751964">
                  <a:moveTo>
                    <a:pt x="1295247" y="1649387"/>
                  </a:moveTo>
                  <a:lnTo>
                    <a:pt x="1289011" y="1654251"/>
                  </a:lnTo>
                  <a:lnTo>
                    <a:pt x="1308506" y="1679181"/>
                  </a:lnTo>
                  <a:lnTo>
                    <a:pt x="1314742" y="1674304"/>
                  </a:lnTo>
                  <a:lnTo>
                    <a:pt x="1295247" y="1649387"/>
                  </a:lnTo>
                  <a:close/>
                </a:path>
                <a:path w="1377314" h="1751964">
                  <a:moveTo>
                    <a:pt x="1261122" y="1605762"/>
                  </a:moveTo>
                  <a:lnTo>
                    <a:pt x="1254886" y="1610639"/>
                  </a:lnTo>
                  <a:lnTo>
                    <a:pt x="1274381" y="1635569"/>
                  </a:lnTo>
                  <a:lnTo>
                    <a:pt x="1280617" y="1630692"/>
                  </a:lnTo>
                  <a:lnTo>
                    <a:pt x="1261122" y="1605762"/>
                  </a:lnTo>
                  <a:close/>
                </a:path>
                <a:path w="1377314" h="1751964">
                  <a:moveTo>
                    <a:pt x="1226997" y="1562138"/>
                  </a:moveTo>
                  <a:lnTo>
                    <a:pt x="1220762" y="1567014"/>
                  </a:lnTo>
                  <a:lnTo>
                    <a:pt x="1240256" y="1591945"/>
                  </a:lnTo>
                  <a:lnTo>
                    <a:pt x="1246492" y="1587068"/>
                  </a:lnTo>
                  <a:lnTo>
                    <a:pt x="1226997" y="1562138"/>
                  </a:lnTo>
                  <a:close/>
                </a:path>
                <a:path w="1377314" h="1751964">
                  <a:moveTo>
                    <a:pt x="1192872" y="1518513"/>
                  </a:moveTo>
                  <a:lnTo>
                    <a:pt x="1186637" y="1523390"/>
                  </a:lnTo>
                  <a:lnTo>
                    <a:pt x="1206144" y="1548320"/>
                  </a:lnTo>
                  <a:lnTo>
                    <a:pt x="1212367" y="1543443"/>
                  </a:lnTo>
                  <a:lnTo>
                    <a:pt x="1192872" y="1518513"/>
                  </a:lnTo>
                  <a:close/>
                </a:path>
                <a:path w="1377314" h="1751964">
                  <a:moveTo>
                    <a:pt x="1158747" y="1474889"/>
                  </a:moveTo>
                  <a:lnTo>
                    <a:pt x="1152512" y="1479765"/>
                  </a:lnTo>
                  <a:lnTo>
                    <a:pt x="1172019" y="1504695"/>
                  </a:lnTo>
                  <a:lnTo>
                    <a:pt x="1178242" y="1499819"/>
                  </a:lnTo>
                  <a:lnTo>
                    <a:pt x="1158747" y="1474889"/>
                  </a:lnTo>
                  <a:close/>
                </a:path>
                <a:path w="1377314" h="1751964">
                  <a:moveTo>
                    <a:pt x="1124623" y="1431277"/>
                  </a:moveTo>
                  <a:lnTo>
                    <a:pt x="1118400" y="1436141"/>
                  </a:lnTo>
                  <a:lnTo>
                    <a:pt x="1137894" y="1461071"/>
                  </a:lnTo>
                  <a:lnTo>
                    <a:pt x="1144130" y="1456194"/>
                  </a:lnTo>
                  <a:lnTo>
                    <a:pt x="1124623" y="1431277"/>
                  </a:lnTo>
                  <a:close/>
                </a:path>
                <a:path w="1377314" h="1751964">
                  <a:moveTo>
                    <a:pt x="1090498" y="1387652"/>
                  </a:moveTo>
                  <a:lnTo>
                    <a:pt x="1084275" y="1392529"/>
                  </a:lnTo>
                  <a:lnTo>
                    <a:pt x="1103769" y="1417447"/>
                  </a:lnTo>
                  <a:lnTo>
                    <a:pt x="1110005" y="1412582"/>
                  </a:lnTo>
                  <a:lnTo>
                    <a:pt x="1090498" y="1387652"/>
                  </a:lnTo>
                  <a:close/>
                </a:path>
                <a:path w="1377314" h="1751964">
                  <a:moveTo>
                    <a:pt x="1056385" y="1344028"/>
                  </a:moveTo>
                  <a:lnTo>
                    <a:pt x="1050150" y="1348905"/>
                  </a:lnTo>
                  <a:lnTo>
                    <a:pt x="1069644" y="1373835"/>
                  </a:lnTo>
                  <a:lnTo>
                    <a:pt x="1075880" y="1368958"/>
                  </a:lnTo>
                  <a:lnTo>
                    <a:pt x="1056385" y="1344028"/>
                  </a:lnTo>
                  <a:close/>
                </a:path>
                <a:path w="1377314" h="1751964">
                  <a:moveTo>
                    <a:pt x="1022261" y="1300403"/>
                  </a:moveTo>
                  <a:lnTo>
                    <a:pt x="1016025" y="1305280"/>
                  </a:lnTo>
                  <a:lnTo>
                    <a:pt x="1035519" y="1330210"/>
                  </a:lnTo>
                  <a:lnTo>
                    <a:pt x="1041755" y="1325333"/>
                  </a:lnTo>
                  <a:lnTo>
                    <a:pt x="1022261" y="1300403"/>
                  </a:lnTo>
                  <a:close/>
                </a:path>
                <a:path w="1377314" h="1751964">
                  <a:moveTo>
                    <a:pt x="988136" y="1256779"/>
                  </a:moveTo>
                  <a:lnTo>
                    <a:pt x="981900" y="1261656"/>
                  </a:lnTo>
                  <a:lnTo>
                    <a:pt x="1001394" y="1286586"/>
                  </a:lnTo>
                  <a:lnTo>
                    <a:pt x="1007630" y="1281709"/>
                  </a:lnTo>
                  <a:lnTo>
                    <a:pt x="988136" y="1256779"/>
                  </a:lnTo>
                  <a:close/>
                </a:path>
                <a:path w="1377314" h="1751964">
                  <a:moveTo>
                    <a:pt x="954011" y="1213154"/>
                  </a:moveTo>
                  <a:lnTo>
                    <a:pt x="947775" y="1218031"/>
                  </a:lnTo>
                  <a:lnTo>
                    <a:pt x="967282" y="1242961"/>
                  </a:lnTo>
                  <a:lnTo>
                    <a:pt x="973505" y="1238084"/>
                  </a:lnTo>
                  <a:lnTo>
                    <a:pt x="954011" y="1213154"/>
                  </a:lnTo>
                  <a:close/>
                </a:path>
                <a:path w="1377314" h="1751964">
                  <a:moveTo>
                    <a:pt x="919886" y="1169543"/>
                  </a:moveTo>
                  <a:lnTo>
                    <a:pt x="913650" y="1174407"/>
                  </a:lnTo>
                  <a:lnTo>
                    <a:pt x="933157" y="1199337"/>
                  </a:lnTo>
                  <a:lnTo>
                    <a:pt x="939380" y="1194460"/>
                  </a:lnTo>
                  <a:lnTo>
                    <a:pt x="919886" y="1169543"/>
                  </a:lnTo>
                  <a:close/>
                </a:path>
                <a:path w="1377314" h="1751964">
                  <a:moveTo>
                    <a:pt x="885761" y="1125918"/>
                  </a:moveTo>
                  <a:lnTo>
                    <a:pt x="879525" y="1130795"/>
                  </a:lnTo>
                  <a:lnTo>
                    <a:pt x="899032" y="1155712"/>
                  </a:lnTo>
                  <a:lnTo>
                    <a:pt x="905268" y="1150835"/>
                  </a:lnTo>
                  <a:lnTo>
                    <a:pt x="885761" y="1125918"/>
                  </a:lnTo>
                  <a:close/>
                </a:path>
                <a:path w="1377314" h="1751964">
                  <a:moveTo>
                    <a:pt x="851636" y="1082294"/>
                  </a:moveTo>
                  <a:lnTo>
                    <a:pt x="845413" y="1087170"/>
                  </a:lnTo>
                  <a:lnTo>
                    <a:pt x="864908" y="1112088"/>
                  </a:lnTo>
                  <a:lnTo>
                    <a:pt x="871143" y="1107224"/>
                  </a:lnTo>
                  <a:lnTo>
                    <a:pt x="851636" y="1082294"/>
                  </a:lnTo>
                  <a:close/>
                </a:path>
                <a:path w="1377314" h="1751964">
                  <a:moveTo>
                    <a:pt x="817511" y="1038669"/>
                  </a:moveTo>
                  <a:lnTo>
                    <a:pt x="811288" y="1043546"/>
                  </a:lnTo>
                  <a:lnTo>
                    <a:pt x="830783" y="1068476"/>
                  </a:lnTo>
                  <a:lnTo>
                    <a:pt x="837018" y="1063599"/>
                  </a:lnTo>
                  <a:lnTo>
                    <a:pt x="817511" y="1038669"/>
                  </a:lnTo>
                  <a:close/>
                </a:path>
                <a:path w="1377314" h="1751964">
                  <a:moveTo>
                    <a:pt x="783399" y="995044"/>
                  </a:moveTo>
                  <a:lnTo>
                    <a:pt x="777163" y="999921"/>
                  </a:lnTo>
                  <a:lnTo>
                    <a:pt x="796658" y="1024851"/>
                  </a:lnTo>
                  <a:lnTo>
                    <a:pt x="802894" y="1019975"/>
                  </a:lnTo>
                  <a:lnTo>
                    <a:pt x="783399" y="995044"/>
                  </a:lnTo>
                  <a:close/>
                </a:path>
                <a:path w="1377314" h="1751964">
                  <a:moveTo>
                    <a:pt x="749274" y="951420"/>
                  </a:moveTo>
                  <a:lnTo>
                    <a:pt x="743038" y="956297"/>
                  </a:lnTo>
                  <a:lnTo>
                    <a:pt x="762533" y="981227"/>
                  </a:lnTo>
                  <a:lnTo>
                    <a:pt x="768769" y="976350"/>
                  </a:lnTo>
                  <a:lnTo>
                    <a:pt x="749274" y="951420"/>
                  </a:lnTo>
                  <a:close/>
                </a:path>
                <a:path w="1377314" h="1751964">
                  <a:moveTo>
                    <a:pt x="715149" y="907808"/>
                  </a:moveTo>
                  <a:lnTo>
                    <a:pt x="708913" y="912672"/>
                  </a:lnTo>
                  <a:lnTo>
                    <a:pt x="728421" y="937602"/>
                  </a:lnTo>
                  <a:lnTo>
                    <a:pt x="734644" y="932726"/>
                  </a:lnTo>
                  <a:lnTo>
                    <a:pt x="715149" y="907808"/>
                  </a:lnTo>
                  <a:close/>
                </a:path>
                <a:path w="1377314" h="1751964">
                  <a:moveTo>
                    <a:pt x="681024" y="864184"/>
                  </a:moveTo>
                  <a:lnTo>
                    <a:pt x="674789" y="869048"/>
                  </a:lnTo>
                  <a:lnTo>
                    <a:pt x="694296" y="893978"/>
                  </a:lnTo>
                  <a:lnTo>
                    <a:pt x="700519" y="889101"/>
                  </a:lnTo>
                  <a:lnTo>
                    <a:pt x="681024" y="864184"/>
                  </a:lnTo>
                  <a:close/>
                </a:path>
                <a:path w="1377314" h="1751964">
                  <a:moveTo>
                    <a:pt x="646899" y="820559"/>
                  </a:moveTo>
                  <a:lnTo>
                    <a:pt x="640664" y="825436"/>
                  </a:lnTo>
                  <a:lnTo>
                    <a:pt x="660171" y="850353"/>
                  </a:lnTo>
                  <a:lnTo>
                    <a:pt x="666394" y="845489"/>
                  </a:lnTo>
                  <a:lnTo>
                    <a:pt x="646899" y="820559"/>
                  </a:lnTo>
                  <a:close/>
                </a:path>
                <a:path w="1377314" h="1751964">
                  <a:moveTo>
                    <a:pt x="612774" y="776935"/>
                  </a:moveTo>
                  <a:lnTo>
                    <a:pt x="606539" y="781812"/>
                  </a:lnTo>
                  <a:lnTo>
                    <a:pt x="626046" y="806742"/>
                  </a:lnTo>
                  <a:lnTo>
                    <a:pt x="632282" y="801865"/>
                  </a:lnTo>
                  <a:lnTo>
                    <a:pt x="612774" y="776935"/>
                  </a:lnTo>
                  <a:close/>
                </a:path>
                <a:path w="1377314" h="1751964">
                  <a:moveTo>
                    <a:pt x="578650" y="733310"/>
                  </a:moveTo>
                  <a:lnTo>
                    <a:pt x="572427" y="738187"/>
                  </a:lnTo>
                  <a:lnTo>
                    <a:pt x="591921" y="763117"/>
                  </a:lnTo>
                  <a:lnTo>
                    <a:pt x="598157" y="758240"/>
                  </a:lnTo>
                  <a:lnTo>
                    <a:pt x="578650" y="733310"/>
                  </a:lnTo>
                  <a:close/>
                </a:path>
                <a:path w="1377314" h="1751964">
                  <a:moveTo>
                    <a:pt x="544525" y="689686"/>
                  </a:moveTo>
                  <a:lnTo>
                    <a:pt x="538302" y="694563"/>
                  </a:lnTo>
                  <a:lnTo>
                    <a:pt x="557796" y="719493"/>
                  </a:lnTo>
                  <a:lnTo>
                    <a:pt x="564032" y="714616"/>
                  </a:lnTo>
                  <a:lnTo>
                    <a:pt x="544525" y="689686"/>
                  </a:lnTo>
                  <a:close/>
                </a:path>
                <a:path w="1377314" h="1751964">
                  <a:moveTo>
                    <a:pt x="510412" y="646074"/>
                  </a:moveTo>
                  <a:lnTo>
                    <a:pt x="504177" y="650938"/>
                  </a:lnTo>
                  <a:lnTo>
                    <a:pt x="523671" y="675868"/>
                  </a:lnTo>
                  <a:lnTo>
                    <a:pt x="529907" y="670991"/>
                  </a:lnTo>
                  <a:lnTo>
                    <a:pt x="510412" y="646074"/>
                  </a:lnTo>
                  <a:close/>
                </a:path>
                <a:path w="1377314" h="1751964">
                  <a:moveTo>
                    <a:pt x="476288" y="602449"/>
                  </a:moveTo>
                  <a:lnTo>
                    <a:pt x="470052" y="607326"/>
                  </a:lnTo>
                  <a:lnTo>
                    <a:pt x="489546" y="632244"/>
                  </a:lnTo>
                  <a:lnTo>
                    <a:pt x="495782" y="627380"/>
                  </a:lnTo>
                  <a:lnTo>
                    <a:pt x="476288" y="602449"/>
                  </a:lnTo>
                  <a:close/>
                </a:path>
                <a:path w="1377314" h="1751964">
                  <a:moveTo>
                    <a:pt x="442163" y="558825"/>
                  </a:moveTo>
                  <a:lnTo>
                    <a:pt x="435927" y="563702"/>
                  </a:lnTo>
                  <a:lnTo>
                    <a:pt x="455434" y="588619"/>
                  </a:lnTo>
                  <a:lnTo>
                    <a:pt x="461657" y="583755"/>
                  </a:lnTo>
                  <a:lnTo>
                    <a:pt x="442163" y="558825"/>
                  </a:lnTo>
                  <a:close/>
                </a:path>
                <a:path w="1377314" h="1751964">
                  <a:moveTo>
                    <a:pt x="408038" y="515200"/>
                  </a:moveTo>
                  <a:lnTo>
                    <a:pt x="401802" y="520077"/>
                  </a:lnTo>
                  <a:lnTo>
                    <a:pt x="421309" y="545007"/>
                  </a:lnTo>
                  <a:lnTo>
                    <a:pt x="427532" y="540131"/>
                  </a:lnTo>
                  <a:lnTo>
                    <a:pt x="408038" y="515200"/>
                  </a:lnTo>
                  <a:close/>
                </a:path>
                <a:path w="1377314" h="1751964">
                  <a:moveTo>
                    <a:pt x="373913" y="471576"/>
                  </a:moveTo>
                  <a:lnTo>
                    <a:pt x="367677" y="476453"/>
                  </a:lnTo>
                  <a:lnTo>
                    <a:pt x="387184" y="501383"/>
                  </a:lnTo>
                  <a:lnTo>
                    <a:pt x="393407" y="496506"/>
                  </a:lnTo>
                  <a:lnTo>
                    <a:pt x="373913" y="471576"/>
                  </a:lnTo>
                  <a:close/>
                </a:path>
                <a:path w="1377314" h="1751964">
                  <a:moveTo>
                    <a:pt x="339788" y="427951"/>
                  </a:moveTo>
                  <a:lnTo>
                    <a:pt x="333565" y="432828"/>
                  </a:lnTo>
                  <a:lnTo>
                    <a:pt x="353059" y="457758"/>
                  </a:lnTo>
                  <a:lnTo>
                    <a:pt x="359295" y="452881"/>
                  </a:lnTo>
                  <a:lnTo>
                    <a:pt x="339788" y="427951"/>
                  </a:lnTo>
                  <a:close/>
                </a:path>
                <a:path w="1377314" h="1751964">
                  <a:moveTo>
                    <a:pt x="305663" y="384340"/>
                  </a:moveTo>
                  <a:lnTo>
                    <a:pt x="299440" y="389204"/>
                  </a:lnTo>
                  <a:lnTo>
                    <a:pt x="318935" y="414134"/>
                  </a:lnTo>
                  <a:lnTo>
                    <a:pt x="325170" y="409257"/>
                  </a:lnTo>
                  <a:lnTo>
                    <a:pt x="305663" y="384340"/>
                  </a:lnTo>
                  <a:close/>
                </a:path>
                <a:path w="1377314" h="1751964">
                  <a:moveTo>
                    <a:pt x="271551" y="340715"/>
                  </a:moveTo>
                  <a:lnTo>
                    <a:pt x="265315" y="345592"/>
                  </a:lnTo>
                  <a:lnTo>
                    <a:pt x="284810" y="370509"/>
                  </a:lnTo>
                  <a:lnTo>
                    <a:pt x="291045" y="365632"/>
                  </a:lnTo>
                  <a:lnTo>
                    <a:pt x="271551" y="340715"/>
                  </a:lnTo>
                  <a:close/>
                </a:path>
                <a:path w="1377314" h="1751964">
                  <a:moveTo>
                    <a:pt x="237426" y="297091"/>
                  </a:moveTo>
                  <a:lnTo>
                    <a:pt x="231190" y="301967"/>
                  </a:lnTo>
                  <a:lnTo>
                    <a:pt x="250685" y="326898"/>
                  </a:lnTo>
                  <a:lnTo>
                    <a:pt x="256920" y="322021"/>
                  </a:lnTo>
                  <a:lnTo>
                    <a:pt x="237426" y="297091"/>
                  </a:lnTo>
                  <a:close/>
                </a:path>
                <a:path w="1377314" h="1751964">
                  <a:moveTo>
                    <a:pt x="203301" y="253466"/>
                  </a:moveTo>
                  <a:lnTo>
                    <a:pt x="197065" y="258343"/>
                  </a:lnTo>
                  <a:lnTo>
                    <a:pt x="216560" y="283273"/>
                  </a:lnTo>
                  <a:lnTo>
                    <a:pt x="222796" y="278396"/>
                  </a:lnTo>
                  <a:lnTo>
                    <a:pt x="203301" y="253466"/>
                  </a:lnTo>
                  <a:close/>
                </a:path>
                <a:path w="1377314" h="1751964">
                  <a:moveTo>
                    <a:pt x="169176" y="209842"/>
                  </a:moveTo>
                  <a:lnTo>
                    <a:pt x="162941" y="214718"/>
                  </a:lnTo>
                  <a:lnTo>
                    <a:pt x="182448" y="239649"/>
                  </a:lnTo>
                  <a:lnTo>
                    <a:pt x="188671" y="234772"/>
                  </a:lnTo>
                  <a:lnTo>
                    <a:pt x="169176" y="209842"/>
                  </a:lnTo>
                  <a:close/>
                </a:path>
                <a:path w="1377314" h="1751964">
                  <a:moveTo>
                    <a:pt x="135051" y="166217"/>
                  </a:moveTo>
                  <a:lnTo>
                    <a:pt x="128816" y="171094"/>
                  </a:lnTo>
                  <a:lnTo>
                    <a:pt x="148323" y="196024"/>
                  </a:lnTo>
                  <a:lnTo>
                    <a:pt x="154546" y="191147"/>
                  </a:lnTo>
                  <a:lnTo>
                    <a:pt x="135051" y="166217"/>
                  </a:lnTo>
                  <a:close/>
                </a:path>
                <a:path w="1377314" h="1751964">
                  <a:moveTo>
                    <a:pt x="100926" y="122605"/>
                  </a:moveTo>
                  <a:lnTo>
                    <a:pt x="94691" y="127469"/>
                  </a:lnTo>
                  <a:lnTo>
                    <a:pt x="114198" y="152400"/>
                  </a:lnTo>
                  <a:lnTo>
                    <a:pt x="120434" y="147523"/>
                  </a:lnTo>
                  <a:lnTo>
                    <a:pt x="100926" y="122605"/>
                  </a:lnTo>
                  <a:close/>
                </a:path>
                <a:path w="1377314" h="1751964">
                  <a:moveTo>
                    <a:pt x="66801" y="78981"/>
                  </a:moveTo>
                  <a:lnTo>
                    <a:pt x="60579" y="83858"/>
                  </a:lnTo>
                  <a:lnTo>
                    <a:pt x="80073" y="108775"/>
                  </a:lnTo>
                  <a:lnTo>
                    <a:pt x="86309" y="103898"/>
                  </a:lnTo>
                  <a:lnTo>
                    <a:pt x="66801" y="78981"/>
                  </a:lnTo>
                  <a:close/>
                </a:path>
                <a:path w="1377314" h="1751964">
                  <a:moveTo>
                    <a:pt x="0" y="0"/>
                  </a:moveTo>
                  <a:lnTo>
                    <a:pt x="14071" y="69354"/>
                  </a:lnTo>
                  <a:lnTo>
                    <a:pt x="35887" y="52289"/>
                  </a:lnTo>
                  <a:lnTo>
                    <a:pt x="29387" y="43980"/>
                  </a:lnTo>
                  <a:lnTo>
                    <a:pt x="35623" y="39103"/>
                  </a:lnTo>
                  <a:lnTo>
                    <a:pt x="52745" y="39103"/>
                  </a:lnTo>
                  <a:lnTo>
                    <a:pt x="63931" y="30352"/>
                  </a:lnTo>
                  <a:lnTo>
                    <a:pt x="0" y="0"/>
                  </a:lnTo>
                  <a:close/>
                </a:path>
                <a:path w="1377314" h="1751964">
                  <a:moveTo>
                    <a:pt x="42120" y="47414"/>
                  </a:moveTo>
                  <a:lnTo>
                    <a:pt x="35887" y="52289"/>
                  </a:lnTo>
                  <a:lnTo>
                    <a:pt x="45948" y="65150"/>
                  </a:lnTo>
                  <a:lnTo>
                    <a:pt x="52184" y="60286"/>
                  </a:lnTo>
                  <a:lnTo>
                    <a:pt x="42120" y="47414"/>
                  </a:lnTo>
                  <a:close/>
                </a:path>
                <a:path w="1377314" h="1751964">
                  <a:moveTo>
                    <a:pt x="35623" y="39103"/>
                  </a:moveTo>
                  <a:lnTo>
                    <a:pt x="29387" y="43980"/>
                  </a:lnTo>
                  <a:lnTo>
                    <a:pt x="35887" y="52289"/>
                  </a:lnTo>
                  <a:lnTo>
                    <a:pt x="42120" y="47414"/>
                  </a:lnTo>
                  <a:lnTo>
                    <a:pt x="35623" y="39103"/>
                  </a:lnTo>
                  <a:close/>
                </a:path>
                <a:path w="1377314" h="1751964">
                  <a:moveTo>
                    <a:pt x="52745" y="39103"/>
                  </a:moveTo>
                  <a:lnTo>
                    <a:pt x="35623" y="39103"/>
                  </a:lnTo>
                  <a:lnTo>
                    <a:pt x="42120" y="47414"/>
                  </a:lnTo>
                  <a:lnTo>
                    <a:pt x="52745" y="39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89666" y="3246339"/>
              <a:ext cx="580205" cy="241048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70247" y="3330727"/>
              <a:ext cx="464820" cy="2273935"/>
            </a:xfrm>
            <a:custGeom>
              <a:avLst/>
              <a:gdLst/>
              <a:ahLst/>
              <a:cxnLst/>
              <a:rect l="l" t="t" r="r" b="b"/>
              <a:pathLst>
                <a:path w="464820" h="2273935">
                  <a:moveTo>
                    <a:pt x="424058" y="2212938"/>
                  </a:moveTo>
                  <a:lnTo>
                    <a:pt x="416139" y="2216114"/>
                  </a:lnTo>
                  <a:lnTo>
                    <a:pt x="407477" y="2224608"/>
                  </a:lnTo>
                  <a:lnTo>
                    <a:pt x="402633" y="2235730"/>
                  </a:lnTo>
                  <a:lnTo>
                    <a:pt x="402424" y="2248293"/>
                  </a:lnTo>
                  <a:lnTo>
                    <a:pt x="407108" y="2259960"/>
                  </a:lnTo>
                  <a:lnTo>
                    <a:pt x="415605" y="2268623"/>
                  </a:lnTo>
                  <a:lnTo>
                    <a:pt x="426729" y="2273468"/>
                  </a:lnTo>
                  <a:lnTo>
                    <a:pt x="439292" y="2273678"/>
                  </a:lnTo>
                  <a:lnTo>
                    <a:pt x="450953" y="2268996"/>
                  </a:lnTo>
                  <a:lnTo>
                    <a:pt x="459614" y="2260499"/>
                  </a:lnTo>
                  <a:lnTo>
                    <a:pt x="464458" y="2249376"/>
                  </a:lnTo>
                  <a:lnTo>
                    <a:pt x="464560" y="2243277"/>
                  </a:lnTo>
                  <a:lnTo>
                    <a:pt x="429653" y="2243277"/>
                  </a:lnTo>
                  <a:lnTo>
                    <a:pt x="424058" y="2212938"/>
                  </a:lnTo>
                  <a:close/>
                </a:path>
                <a:path w="464820" h="2273935">
                  <a:moveTo>
                    <a:pt x="427799" y="2211438"/>
                  </a:moveTo>
                  <a:lnTo>
                    <a:pt x="424058" y="2212938"/>
                  </a:lnTo>
                  <a:lnTo>
                    <a:pt x="429653" y="2243277"/>
                  </a:lnTo>
                  <a:lnTo>
                    <a:pt x="437438" y="2241842"/>
                  </a:lnTo>
                  <a:lnTo>
                    <a:pt x="431844" y="2211504"/>
                  </a:lnTo>
                  <a:lnTo>
                    <a:pt x="427799" y="2211438"/>
                  </a:lnTo>
                  <a:close/>
                </a:path>
                <a:path w="464820" h="2273935">
                  <a:moveTo>
                    <a:pt x="431844" y="2211504"/>
                  </a:moveTo>
                  <a:lnTo>
                    <a:pt x="437438" y="2241842"/>
                  </a:lnTo>
                  <a:lnTo>
                    <a:pt x="429653" y="2243277"/>
                  </a:lnTo>
                  <a:lnTo>
                    <a:pt x="464560" y="2243277"/>
                  </a:lnTo>
                  <a:lnTo>
                    <a:pt x="464667" y="2236812"/>
                  </a:lnTo>
                  <a:lnTo>
                    <a:pt x="459985" y="2225147"/>
                  </a:lnTo>
                  <a:lnTo>
                    <a:pt x="451491" y="2216486"/>
                  </a:lnTo>
                  <a:lnTo>
                    <a:pt x="440368" y="2211645"/>
                  </a:lnTo>
                  <a:lnTo>
                    <a:pt x="431844" y="2211504"/>
                  </a:lnTo>
                  <a:close/>
                </a:path>
                <a:path w="464820" h="2273935">
                  <a:moveTo>
                    <a:pt x="431698" y="2210714"/>
                  </a:moveTo>
                  <a:lnTo>
                    <a:pt x="423913" y="2212149"/>
                  </a:lnTo>
                  <a:lnTo>
                    <a:pt x="424058" y="2212938"/>
                  </a:lnTo>
                  <a:lnTo>
                    <a:pt x="427799" y="2211438"/>
                  </a:lnTo>
                  <a:lnTo>
                    <a:pt x="431831" y="2211438"/>
                  </a:lnTo>
                  <a:lnTo>
                    <a:pt x="431698" y="2210714"/>
                  </a:lnTo>
                  <a:close/>
                </a:path>
                <a:path w="464820" h="2273935">
                  <a:moveTo>
                    <a:pt x="431831" y="2211438"/>
                  </a:moveTo>
                  <a:lnTo>
                    <a:pt x="427799" y="2211438"/>
                  </a:lnTo>
                  <a:lnTo>
                    <a:pt x="431844" y="2211504"/>
                  </a:lnTo>
                  <a:close/>
                </a:path>
                <a:path w="464820" h="2273935">
                  <a:moveTo>
                    <a:pt x="421639" y="2156256"/>
                  </a:moveTo>
                  <a:lnTo>
                    <a:pt x="413867" y="2157691"/>
                  </a:lnTo>
                  <a:lnTo>
                    <a:pt x="419607" y="2188806"/>
                  </a:lnTo>
                  <a:lnTo>
                    <a:pt x="427393" y="2187371"/>
                  </a:lnTo>
                  <a:lnTo>
                    <a:pt x="421639" y="2156256"/>
                  </a:lnTo>
                  <a:close/>
                </a:path>
                <a:path w="464820" h="2273935">
                  <a:moveTo>
                    <a:pt x="411594" y="2101786"/>
                  </a:moveTo>
                  <a:lnTo>
                    <a:pt x="403809" y="2103221"/>
                  </a:lnTo>
                  <a:lnTo>
                    <a:pt x="409549" y="2134349"/>
                  </a:lnTo>
                  <a:lnTo>
                    <a:pt x="417334" y="2132914"/>
                  </a:lnTo>
                  <a:lnTo>
                    <a:pt x="411594" y="2101786"/>
                  </a:lnTo>
                  <a:close/>
                </a:path>
                <a:path w="464820" h="2273935">
                  <a:moveTo>
                    <a:pt x="401535" y="2047328"/>
                  </a:moveTo>
                  <a:lnTo>
                    <a:pt x="393763" y="2048764"/>
                  </a:lnTo>
                  <a:lnTo>
                    <a:pt x="399503" y="2079878"/>
                  </a:lnTo>
                  <a:lnTo>
                    <a:pt x="407288" y="2078443"/>
                  </a:lnTo>
                  <a:lnTo>
                    <a:pt x="401535" y="2047328"/>
                  </a:lnTo>
                  <a:close/>
                </a:path>
                <a:path w="464820" h="2273935">
                  <a:moveTo>
                    <a:pt x="391490" y="1992858"/>
                  </a:moveTo>
                  <a:lnTo>
                    <a:pt x="383705" y="1994293"/>
                  </a:lnTo>
                  <a:lnTo>
                    <a:pt x="389445" y="2025421"/>
                  </a:lnTo>
                  <a:lnTo>
                    <a:pt x="397230" y="2023986"/>
                  </a:lnTo>
                  <a:lnTo>
                    <a:pt x="391490" y="1992858"/>
                  </a:lnTo>
                  <a:close/>
                </a:path>
                <a:path w="464820" h="2273935">
                  <a:moveTo>
                    <a:pt x="381431" y="1938401"/>
                  </a:moveTo>
                  <a:lnTo>
                    <a:pt x="373646" y="1939836"/>
                  </a:lnTo>
                  <a:lnTo>
                    <a:pt x="379399" y="1970951"/>
                  </a:lnTo>
                  <a:lnTo>
                    <a:pt x="387172" y="1969515"/>
                  </a:lnTo>
                  <a:lnTo>
                    <a:pt x="381431" y="1938401"/>
                  </a:lnTo>
                  <a:close/>
                </a:path>
                <a:path w="464820" h="2273935">
                  <a:moveTo>
                    <a:pt x="371386" y="1883930"/>
                  </a:moveTo>
                  <a:lnTo>
                    <a:pt x="363600" y="1885378"/>
                  </a:lnTo>
                  <a:lnTo>
                    <a:pt x="369341" y="1916493"/>
                  </a:lnTo>
                  <a:lnTo>
                    <a:pt x="377126" y="1915058"/>
                  </a:lnTo>
                  <a:lnTo>
                    <a:pt x="371386" y="1883930"/>
                  </a:lnTo>
                  <a:close/>
                </a:path>
                <a:path w="464820" h="2273935">
                  <a:moveTo>
                    <a:pt x="361327" y="1829473"/>
                  </a:moveTo>
                  <a:lnTo>
                    <a:pt x="353542" y="1830908"/>
                  </a:lnTo>
                  <a:lnTo>
                    <a:pt x="359295" y="1862035"/>
                  </a:lnTo>
                  <a:lnTo>
                    <a:pt x="367068" y="1860600"/>
                  </a:lnTo>
                  <a:lnTo>
                    <a:pt x="361327" y="1829473"/>
                  </a:lnTo>
                  <a:close/>
                </a:path>
                <a:path w="464820" h="2273935">
                  <a:moveTo>
                    <a:pt x="351281" y="1775015"/>
                  </a:moveTo>
                  <a:lnTo>
                    <a:pt x="343496" y="1776450"/>
                  </a:lnTo>
                  <a:lnTo>
                    <a:pt x="349237" y="1807565"/>
                  </a:lnTo>
                  <a:lnTo>
                    <a:pt x="357022" y="1806130"/>
                  </a:lnTo>
                  <a:lnTo>
                    <a:pt x="351281" y="1775015"/>
                  </a:lnTo>
                  <a:close/>
                </a:path>
                <a:path w="464820" h="2273935">
                  <a:moveTo>
                    <a:pt x="341223" y="1720545"/>
                  </a:moveTo>
                  <a:lnTo>
                    <a:pt x="333438" y="1721980"/>
                  </a:lnTo>
                  <a:lnTo>
                    <a:pt x="339191" y="1753108"/>
                  </a:lnTo>
                  <a:lnTo>
                    <a:pt x="346963" y="1751672"/>
                  </a:lnTo>
                  <a:lnTo>
                    <a:pt x="341223" y="1720545"/>
                  </a:lnTo>
                  <a:close/>
                </a:path>
                <a:path w="464820" h="2273935">
                  <a:moveTo>
                    <a:pt x="331165" y="1666087"/>
                  </a:moveTo>
                  <a:lnTo>
                    <a:pt x="323392" y="1667522"/>
                  </a:lnTo>
                  <a:lnTo>
                    <a:pt x="329133" y="1698637"/>
                  </a:lnTo>
                  <a:lnTo>
                    <a:pt x="336918" y="1697202"/>
                  </a:lnTo>
                  <a:lnTo>
                    <a:pt x="331165" y="1666087"/>
                  </a:lnTo>
                  <a:close/>
                </a:path>
                <a:path w="464820" h="2273935">
                  <a:moveTo>
                    <a:pt x="321119" y="1611617"/>
                  </a:moveTo>
                  <a:lnTo>
                    <a:pt x="313334" y="1613052"/>
                  </a:lnTo>
                  <a:lnTo>
                    <a:pt x="319087" y="1644180"/>
                  </a:lnTo>
                  <a:lnTo>
                    <a:pt x="326859" y="1642745"/>
                  </a:lnTo>
                  <a:lnTo>
                    <a:pt x="321119" y="1611617"/>
                  </a:lnTo>
                  <a:close/>
                </a:path>
                <a:path w="464820" h="2273935">
                  <a:moveTo>
                    <a:pt x="311061" y="1557159"/>
                  </a:moveTo>
                  <a:lnTo>
                    <a:pt x="303288" y="1558594"/>
                  </a:lnTo>
                  <a:lnTo>
                    <a:pt x="309029" y="1589709"/>
                  </a:lnTo>
                  <a:lnTo>
                    <a:pt x="316814" y="1588274"/>
                  </a:lnTo>
                  <a:lnTo>
                    <a:pt x="311061" y="1557159"/>
                  </a:lnTo>
                  <a:close/>
                </a:path>
                <a:path w="464820" h="2273935">
                  <a:moveTo>
                    <a:pt x="301015" y="1502689"/>
                  </a:moveTo>
                  <a:lnTo>
                    <a:pt x="293230" y="1504124"/>
                  </a:lnTo>
                  <a:lnTo>
                    <a:pt x="298983" y="1535252"/>
                  </a:lnTo>
                  <a:lnTo>
                    <a:pt x="306755" y="1533817"/>
                  </a:lnTo>
                  <a:lnTo>
                    <a:pt x="301015" y="1502689"/>
                  </a:lnTo>
                  <a:close/>
                </a:path>
                <a:path w="464820" h="2273935">
                  <a:moveTo>
                    <a:pt x="290956" y="1448231"/>
                  </a:moveTo>
                  <a:lnTo>
                    <a:pt x="283184" y="1449666"/>
                  </a:lnTo>
                  <a:lnTo>
                    <a:pt x="288925" y="1480781"/>
                  </a:lnTo>
                  <a:lnTo>
                    <a:pt x="296710" y="1479346"/>
                  </a:lnTo>
                  <a:lnTo>
                    <a:pt x="290956" y="1448231"/>
                  </a:lnTo>
                  <a:close/>
                </a:path>
                <a:path w="464820" h="2273935">
                  <a:moveTo>
                    <a:pt x="280911" y="1393761"/>
                  </a:moveTo>
                  <a:lnTo>
                    <a:pt x="273126" y="1395209"/>
                  </a:lnTo>
                  <a:lnTo>
                    <a:pt x="278879" y="1426324"/>
                  </a:lnTo>
                  <a:lnTo>
                    <a:pt x="286651" y="1424889"/>
                  </a:lnTo>
                  <a:lnTo>
                    <a:pt x="280911" y="1393761"/>
                  </a:lnTo>
                  <a:close/>
                </a:path>
                <a:path w="464820" h="2273935">
                  <a:moveTo>
                    <a:pt x="270852" y="1339303"/>
                  </a:moveTo>
                  <a:lnTo>
                    <a:pt x="263080" y="1340739"/>
                  </a:lnTo>
                  <a:lnTo>
                    <a:pt x="268820" y="1371866"/>
                  </a:lnTo>
                  <a:lnTo>
                    <a:pt x="276605" y="1370418"/>
                  </a:lnTo>
                  <a:lnTo>
                    <a:pt x="270852" y="1339303"/>
                  </a:lnTo>
                  <a:close/>
                </a:path>
                <a:path w="464820" h="2273935">
                  <a:moveTo>
                    <a:pt x="260807" y="1284833"/>
                  </a:moveTo>
                  <a:lnTo>
                    <a:pt x="253022" y="1286281"/>
                  </a:lnTo>
                  <a:lnTo>
                    <a:pt x="258775" y="1317396"/>
                  </a:lnTo>
                  <a:lnTo>
                    <a:pt x="266547" y="1315961"/>
                  </a:lnTo>
                  <a:lnTo>
                    <a:pt x="260807" y="1284833"/>
                  </a:lnTo>
                  <a:close/>
                </a:path>
                <a:path w="464820" h="2273935">
                  <a:moveTo>
                    <a:pt x="250748" y="1230376"/>
                  </a:moveTo>
                  <a:lnTo>
                    <a:pt x="242976" y="1231811"/>
                  </a:lnTo>
                  <a:lnTo>
                    <a:pt x="248716" y="1262938"/>
                  </a:lnTo>
                  <a:lnTo>
                    <a:pt x="256501" y="1261491"/>
                  </a:lnTo>
                  <a:lnTo>
                    <a:pt x="250748" y="1230376"/>
                  </a:lnTo>
                  <a:close/>
                </a:path>
                <a:path w="464820" h="2273935">
                  <a:moveTo>
                    <a:pt x="240703" y="1175918"/>
                  </a:moveTo>
                  <a:lnTo>
                    <a:pt x="232917" y="1177353"/>
                  </a:lnTo>
                  <a:lnTo>
                    <a:pt x="238658" y="1208468"/>
                  </a:lnTo>
                  <a:lnTo>
                    <a:pt x="246443" y="1207033"/>
                  </a:lnTo>
                  <a:lnTo>
                    <a:pt x="240703" y="1175918"/>
                  </a:lnTo>
                  <a:close/>
                </a:path>
                <a:path w="464820" h="2273935">
                  <a:moveTo>
                    <a:pt x="230644" y="1121448"/>
                  </a:moveTo>
                  <a:lnTo>
                    <a:pt x="222872" y="1122883"/>
                  </a:lnTo>
                  <a:lnTo>
                    <a:pt x="228612" y="1154010"/>
                  </a:lnTo>
                  <a:lnTo>
                    <a:pt x="236397" y="1152575"/>
                  </a:lnTo>
                  <a:lnTo>
                    <a:pt x="230644" y="1121448"/>
                  </a:lnTo>
                  <a:close/>
                </a:path>
                <a:path w="464820" h="2273935">
                  <a:moveTo>
                    <a:pt x="220599" y="1066990"/>
                  </a:moveTo>
                  <a:lnTo>
                    <a:pt x="212813" y="1068425"/>
                  </a:lnTo>
                  <a:lnTo>
                    <a:pt x="218554" y="1099540"/>
                  </a:lnTo>
                  <a:lnTo>
                    <a:pt x="226339" y="1098105"/>
                  </a:lnTo>
                  <a:lnTo>
                    <a:pt x="220599" y="1066990"/>
                  </a:lnTo>
                  <a:close/>
                </a:path>
                <a:path w="464820" h="2273935">
                  <a:moveTo>
                    <a:pt x="210540" y="1012520"/>
                  </a:moveTo>
                  <a:lnTo>
                    <a:pt x="202768" y="1013955"/>
                  </a:lnTo>
                  <a:lnTo>
                    <a:pt x="208508" y="1045082"/>
                  </a:lnTo>
                  <a:lnTo>
                    <a:pt x="216293" y="1043647"/>
                  </a:lnTo>
                  <a:lnTo>
                    <a:pt x="210540" y="1012520"/>
                  </a:lnTo>
                  <a:close/>
                </a:path>
                <a:path w="464820" h="2273935">
                  <a:moveTo>
                    <a:pt x="200494" y="958062"/>
                  </a:moveTo>
                  <a:lnTo>
                    <a:pt x="192709" y="959497"/>
                  </a:lnTo>
                  <a:lnTo>
                    <a:pt x="198450" y="990612"/>
                  </a:lnTo>
                  <a:lnTo>
                    <a:pt x="206235" y="989177"/>
                  </a:lnTo>
                  <a:lnTo>
                    <a:pt x="200494" y="958062"/>
                  </a:lnTo>
                  <a:close/>
                </a:path>
                <a:path w="464820" h="2273935">
                  <a:moveTo>
                    <a:pt x="190436" y="903592"/>
                  </a:moveTo>
                  <a:lnTo>
                    <a:pt x="182651" y="905027"/>
                  </a:lnTo>
                  <a:lnTo>
                    <a:pt x="188404" y="936155"/>
                  </a:lnTo>
                  <a:lnTo>
                    <a:pt x="196189" y="934719"/>
                  </a:lnTo>
                  <a:lnTo>
                    <a:pt x="190436" y="903592"/>
                  </a:lnTo>
                  <a:close/>
                </a:path>
                <a:path w="464820" h="2273935">
                  <a:moveTo>
                    <a:pt x="180390" y="849134"/>
                  </a:moveTo>
                  <a:lnTo>
                    <a:pt x="172605" y="850569"/>
                  </a:lnTo>
                  <a:lnTo>
                    <a:pt x="178346" y="881697"/>
                  </a:lnTo>
                  <a:lnTo>
                    <a:pt x="186131" y="880249"/>
                  </a:lnTo>
                  <a:lnTo>
                    <a:pt x="180390" y="849134"/>
                  </a:lnTo>
                  <a:close/>
                </a:path>
                <a:path w="464820" h="2273935">
                  <a:moveTo>
                    <a:pt x="170332" y="794664"/>
                  </a:moveTo>
                  <a:lnTo>
                    <a:pt x="162547" y="796112"/>
                  </a:lnTo>
                  <a:lnTo>
                    <a:pt x="168300" y="827227"/>
                  </a:lnTo>
                  <a:lnTo>
                    <a:pt x="176085" y="825792"/>
                  </a:lnTo>
                  <a:lnTo>
                    <a:pt x="170332" y="794664"/>
                  </a:lnTo>
                  <a:close/>
                </a:path>
                <a:path w="464820" h="2273935">
                  <a:moveTo>
                    <a:pt x="160286" y="740206"/>
                  </a:moveTo>
                  <a:lnTo>
                    <a:pt x="152501" y="741641"/>
                  </a:lnTo>
                  <a:lnTo>
                    <a:pt x="158241" y="772769"/>
                  </a:lnTo>
                  <a:lnTo>
                    <a:pt x="166027" y="771334"/>
                  </a:lnTo>
                  <a:lnTo>
                    <a:pt x="160286" y="740206"/>
                  </a:lnTo>
                  <a:close/>
                </a:path>
                <a:path w="464820" h="2273935">
                  <a:moveTo>
                    <a:pt x="150228" y="685749"/>
                  </a:moveTo>
                  <a:lnTo>
                    <a:pt x="142443" y="687184"/>
                  </a:lnTo>
                  <a:lnTo>
                    <a:pt x="148196" y="718299"/>
                  </a:lnTo>
                  <a:lnTo>
                    <a:pt x="155968" y="716864"/>
                  </a:lnTo>
                  <a:lnTo>
                    <a:pt x="150228" y="685749"/>
                  </a:lnTo>
                  <a:close/>
                </a:path>
                <a:path w="464820" h="2273935">
                  <a:moveTo>
                    <a:pt x="140169" y="631278"/>
                  </a:moveTo>
                  <a:lnTo>
                    <a:pt x="132397" y="632713"/>
                  </a:lnTo>
                  <a:lnTo>
                    <a:pt x="138137" y="663841"/>
                  </a:lnTo>
                  <a:lnTo>
                    <a:pt x="145923" y="662406"/>
                  </a:lnTo>
                  <a:lnTo>
                    <a:pt x="140169" y="631278"/>
                  </a:lnTo>
                  <a:close/>
                </a:path>
                <a:path w="464820" h="2273935">
                  <a:moveTo>
                    <a:pt x="130124" y="576821"/>
                  </a:moveTo>
                  <a:lnTo>
                    <a:pt x="122339" y="578256"/>
                  </a:lnTo>
                  <a:lnTo>
                    <a:pt x="128092" y="609371"/>
                  </a:lnTo>
                  <a:lnTo>
                    <a:pt x="135864" y="607936"/>
                  </a:lnTo>
                  <a:lnTo>
                    <a:pt x="130124" y="576821"/>
                  </a:lnTo>
                  <a:close/>
                </a:path>
                <a:path w="464820" h="2273935">
                  <a:moveTo>
                    <a:pt x="120065" y="522350"/>
                  </a:moveTo>
                  <a:lnTo>
                    <a:pt x="112293" y="523786"/>
                  </a:lnTo>
                  <a:lnTo>
                    <a:pt x="118033" y="554913"/>
                  </a:lnTo>
                  <a:lnTo>
                    <a:pt x="125818" y="553478"/>
                  </a:lnTo>
                  <a:lnTo>
                    <a:pt x="120065" y="522350"/>
                  </a:lnTo>
                  <a:close/>
                </a:path>
                <a:path w="464820" h="2273935">
                  <a:moveTo>
                    <a:pt x="110020" y="467893"/>
                  </a:moveTo>
                  <a:lnTo>
                    <a:pt x="102235" y="469328"/>
                  </a:lnTo>
                  <a:lnTo>
                    <a:pt x="107988" y="500443"/>
                  </a:lnTo>
                  <a:lnTo>
                    <a:pt x="115760" y="499008"/>
                  </a:lnTo>
                  <a:lnTo>
                    <a:pt x="110020" y="467893"/>
                  </a:lnTo>
                  <a:close/>
                </a:path>
                <a:path w="464820" h="2273935">
                  <a:moveTo>
                    <a:pt x="99961" y="413423"/>
                  </a:moveTo>
                  <a:lnTo>
                    <a:pt x="92189" y="414858"/>
                  </a:lnTo>
                  <a:lnTo>
                    <a:pt x="97929" y="445985"/>
                  </a:lnTo>
                  <a:lnTo>
                    <a:pt x="105714" y="444550"/>
                  </a:lnTo>
                  <a:lnTo>
                    <a:pt x="99961" y="413423"/>
                  </a:lnTo>
                  <a:close/>
                </a:path>
                <a:path w="464820" h="2273935">
                  <a:moveTo>
                    <a:pt x="89915" y="358965"/>
                  </a:moveTo>
                  <a:lnTo>
                    <a:pt x="82130" y="360400"/>
                  </a:lnTo>
                  <a:lnTo>
                    <a:pt x="87884" y="391515"/>
                  </a:lnTo>
                  <a:lnTo>
                    <a:pt x="95656" y="390080"/>
                  </a:lnTo>
                  <a:lnTo>
                    <a:pt x="89915" y="358965"/>
                  </a:lnTo>
                  <a:close/>
                </a:path>
                <a:path w="464820" h="2273935">
                  <a:moveTo>
                    <a:pt x="79857" y="304495"/>
                  </a:moveTo>
                  <a:lnTo>
                    <a:pt x="72085" y="305930"/>
                  </a:lnTo>
                  <a:lnTo>
                    <a:pt x="77825" y="337057"/>
                  </a:lnTo>
                  <a:lnTo>
                    <a:pt x="85610" y="335622"/>
                  </a:lnTo>
                  <a:lnTo>
                    <a:pt x="79857" y="304495"/>
                  </a:lnTo>
                  <a:close/>
                </a:path>
                <a:path w="464820" h="2273935">
                  <a:moveTo>
                    <a:pt x="69811" y="250037"/>
                  </a:moveTo>
                  <a:lnTo>
                    <a:pt x="62026" y="251472"/>
                  </a:lnTo>
                  <a:lnTo>
                    <a:pt x="67779" y="282600"/>
                  </a:lnTo>
                  <a:lnTo>
                    <a:pt x="75552" y="281152"/>
                  </a:lnTo>
                  <a:lnTo>
                    <a:pt x="69811" y="250037"/>
                  </a:lnTo>
                  <a:close/>
                </a:path>
                <a:path w="464820" h="2273935">
                  <a:moveTo>
                    <a:pt x="59753" y="195567"/>
                  </a:moveTo>
                  <a:lnTo>
                    <a:pt x="51981" y="197015"/>
                  </a:lnTo>
                  <a:lnTo>
                    <a:pt x="57721" y="228130"/>
                  </a:lnTo>
                  <a:lnTo>
                    <a:pt x="65506" y="226695"/>
                  </a:lnTo>
                  <a:lnTo>
                    <a:pt x="59753" y="195567"/>
                  </a:lnTo>
                  <a:close/>
                </a:path>
                <a:path w="464820" h="2273935">
                  <a:moveTo>
                    <a:pt x="49707" y="141109"/>
                  </a:moveTo>
                  <a:lnTo>
                    <a:pt x="41922" y="142544"/>
                  </a:lnTo>
                  <a:lnTo>
                    <a:pt x="47663" y="173672"/>
                  </a:lnTo>
                  <a:lnTo>
                    <a:pt x="55448" y="172237"/>
                  </a:lnTo>
                  <a:lnTo>
                    <a:pt x="49707" y="141109"/>
                  </a:lnTo>
                  <a:close/>
                </a:path>
                <a:path w="464820" h="2273935">
                  <a:moveTo>
                    <a:pt x="39649" y="86652"/>
                  </a:moveTo>
                  <a:lnTo>
                    <a:pt x="31876" y="88087"/>
                  </a:lnTo>
                  <a:lnTo>
                    <a:pt x="37617" y="119202"/>
                  </a:lnTo>
                  <a:lnTo>
                    <a:pt x="45402" y="117767"/>
                  </a:lnTo>
                  <a:lnTo>
                    <a:pt x="39649" y="86652"/>
                  </a:lnTo>
                  <a:close/>
                </a:path>
                <a:path w="464820" h="2273935">
                  <a:moveTo>
                    <a:pt x="19634" y="0"/>
                  </a:moveTo>
                  <a:lnTo>
                    <a:pt x="0" y="67995"/>
                  </a:lnTo>
                  <a:lnTo>
                    <a:pt x="27232" y="62967"/>
                  </a:lnTo>
                  <a:lnTo>
                    <a:pt x="25323" y="52590"/>
                  </a:lnTo>
                  <a:lnTo>
                    <a:pt x="33096" y="51155"/>
                  </a:lnTo>
                  <a:lnTo>
                    <a:pt x="58210" y="51155"/>
                  </a:lnTo>
                  <a:lnTo>
                    <a:pt x="19634" y="0"/>
                  </a:lnTo>
                  <a:close/>
                </a:path>
                <a:path w="464820" h="2273935">
                  <a:moveTo>
                    <a:pt x="35014" y="61530"/>
                  </a:moveTo>
                  <a:lnTo>
                    <a:pt x="27232" y="62967"/>
                  </a:lnTo>
                  <a:lnTo>
                    <a:pt x="27559" y="64744"/>
                  </a:lnTo>
                  <a:lnTo>
                    <a:pt x="35344" y="63309"/>
                  </a:lnTo>
                  <a:lnTo>
                    <a:pt x="35014" y="61530"/>
                  </a:lnTo>
                  <a:close/>
                </a:path>
                <a:path w="464820" h="2273935">
                  <a:moveTo>
                    <a:pt x="33096" y="51155"/>
                  </a:moveTo>
                  <a:lnTo>
                    <a:pt x="25323" y="52590"/>
                  </a:lnTo>
                  <a:lnTo>
                    <a:pt x="27232" y="62967"/>
                  </a:lnTo>
                  <a:lnTo>
                    <a:pt x="35014" y="61530"/>
                  </a:lnTo>
                  <a:lnTo>
                    <a:pt x="33096" y="51155"/>
                  </a:lnTo>
                  <a:close/>
                </a:path>
                <a:path w="464820" h="2273935">
                  <a:moveTo>
                    <a:pt x="58210" y="51155"/>
                  </a:moveTo>
                  <a:lnTo>
                    <a:pt x="33096" y="51155"/>
                  </a:lnTo>
                  <a:lnTo>
                    <a:pt x="35014" y="61530"/>
                  </a:lnTo>
                  <a:lnTo>
                    <a:pt x="62242" y="56502"/>
                  </a:lnTo>
                  <a:lnTo>
                    <a:pt x="58210" y="51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226598" y="3293810"/>
              <a:ext cx="2194229" cy="4061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326813" y="3354184"/>
              <a:ext cx="2057400" cy="294640"/>
            </a:xfrm>
            <a:custGeom>
              <a:avLst/>
              <a:gdLst/>
              <a:ahLst/>
              <a:cxnLst/>
              <a:rect l="l" t="t" r="r" b="b"/>
              <a:pathLst>
                <a:path w="2057400" h="294639">
                  <a:moveTo>
                    <a:pt x="1994687" y="263376"/>
                  </a:moveTo>
                  <a:lnTo>
                    <a:pt x="1995385" y="271879"/>
                  </a:lnTo>
                  <a:lnTo>
                    <a:pt x="2000942" y="282662"/>
                  </a:lnTo>
                  <a:lnTo>
                    <a:pt x="2010137" y="290575"/>
                  </a:lnTo>
                  <a:lnTo>
                    <a:pt x="2022081" y="294487"/>
                  </a:lnTo>
                  <a:lnTo>
                    <a:pt x="2034608" y="293465"/>
                  </a:lnTo>
                  <a:lnTo>
                    <a:pt x="2045395" y="287909"/>
                  </a:lnTo>
                  <a:lnTo>
                    <a:pt x="2053310" y="278714"/>
                  </a:lnTo>
                  <a:lnTo>
                    <a:pt x="2057151" y="266992"/>
                  </a:lnTo>
                  <a:lnTo>
                    <a:pt x="2025332" y="266992"/>
                  </a:lnTo>
                  <a:lnTo>
                    <a:pt x="1994687" y="263376"/>
                  </a:lnTo>
                  <a:close/>
                </a:path>
                <a:path w="2057400" h="294639">
                  <a:moveTo>
                    <a:pt x="1995618" y="255515"/>
                  </a:moveTo>
                  <a:lnTo>
                    <a:pt x="1994359" y="259387"/>
                  </a:lnTo>
                  <a:lnTo>
                    <a:pt x="1994687" y="263376"/>
                  </a:lnTo>
                  <a:lnTo>
                    <a:pt x="2025332" y="266992"/>
                  </a:lnTo>
                  <a:lnTo>
                    <a:pt x="2026259" y="259130"/>
                  </a:lnTo>
                  <a:lnTo>
                    <a:pt x="1995618" y="255515"/>
                  </a:lnTo>
                  <a:close/>
                </a:path>
                <a:path w="2057400" h="294639">
                  <a:moveTo>
                    <a:pt x="2029498" y="231635"/>
                  </a:moveTo>
                  <a:lnTo>
                    <a:pt x="2016977" y="232663"/>
                  </a:lnTo>
                  <a:lnTo>
                    <a:pt x="2006193" y="238220"/>
                  </a:lnTo>
                  <a:lnTo>
                    <a:pt x="1998276" y="247415"/>
                  </a:lnTo>
                  <a:lnTo>
                    <a:pt x="1995618" y="255515"/>
                  </a:lnTo>
                  <a:lnTo>
                    <a:pt x="2026259" y="259130"/>
                  </a:lnTo>
                  <a:lnTo>
                    <a:pt x="2025332" y="266992"/>
                  </a:lnTo>
                  <a:lnTo>
                    <a:pt x="2057151" y="266992"/>
                  </a:lnTo>
                  <a:lnTo>
                    <a:pt x="2057222" y="266776"/>
                  </a:lnTo>
                  <a:lnTo>
                    <a:pt x="2056194" y="254248"/>
                  </a:lnTo>
                  <a:lnTo>
                    <a:pt x="2050637" y="243462"/>
                  </a:lnTo>
                  <a:lnTo>
                    <a:pt x="2041441" y="235547"/>
                  </a:lnTo>
                  <a:lnTo>
                    <a:pt x="2029498" y="231635"/>
                  </a:lnTo>
                  <a:close/>
                </a:path>
                <a:path w="2057400" h="294639">
                  <a:moveTo>
                    <a:pt x="1994359" y="259387"/>
                  </a:moveTo>
                  <a:lnTo>
                    <a:pt x="1993900" y="263283"/>
                  </a:lnTo>
                  <a:lnTo>
                    <a:pt x="1994687" y="263376"/>
                  </a:lnTo>
                  <a:lnTo>
                    <a:pt x="1994359" y="259387"/>
                  </a:lnTo>
                  <a:close/>
                </a:path>
                <a:path w="2057400" h="294639">
                  <a:moveTo>
                    <a:pt x="1994827" y="255422"/>
                  </a:moveTo>
                  <a:lnTo>
                    <a:pt x="1994365" y="259332"/>
                  </a:lnTo>
                  <a:lnTo>
                    <a:pt x="1995618" y="255515"/>
                  </a:lnTo>
                  <a:lnTo>
                    <a:pt x="1994827" y="255422"/>
                  </a:lnTo>
                  <a:close/>
                </a:path>
                <a:path w="2057400" h="294639">
                  <a:moveTo>
                    <a:pt x="1939823" y="248932"/>
                  </a:moveTo>
                  <a:lnTo>
                    <a:pt x="1938896" y="256794"/>
                  </a:lnTo>
                  <a:lnTo>
                    <a:pt x="1970328" y="260502"/>
                  </a:lnTo>
                  <a:lnTo>
                    <a:pt x="1971255" y="252641"/>
                  </a:lnTo>
                  <a:lnTo>
                    <a:pt x="1939823" y="248932"/>
                  </a:lnTo>
                  <a:close/>
                </a:path>
                <a:path w="2057400" h="294639">
                  <a:moveTo>
                    <a:pt x="1884819" y="242443"/>
                  </a:moveTo>
                  <a:lnTo>
                    <a:pt x="1883892" y="250304"/>
                  </a:lnTo>
                  <a:lnTo>
                    <a:pt x="1915325" y="254012"/>
                  </a:lnTo>
                  <a:lnTo>
                    <a:pt x="1916252" y="246151"/>
                  </a:lnTo>
                  <a:lnTo>
                    <a:pt x="1884819" y="242443"/>
                  </a:lnTo>
                  <a:close/>
                </a:path>
                <a:path w="2057400" h="294639">
                  <a:moveTo>
                    <a:pt x="1829815" y="235953"/>
                  </a:moveTo>
                  <a:lnTo>
                    <a:pt x="1828888" y="243814"/>
                  </a:lnTo>
                  <a:lnTo>
                    <a:pt x="1860321" y="247523"/>
                  </a:lnTo>
                  <a:lnTo>
                    <a:pt x="1861248" y="239661"/>
                  </a:lnTo>
                  <a:lnTo>
                    <a:pt x="1829815" y="235953"/>
                  </a:lnTo>
                  <a:close/>
                </a:path>
                <a:path w="2057400" h="294639">
                  <a:moveTo>
                    <a:pt x="1774825" y="229463"/>
                  </a:moveTo>
                  <a:lnTo>
                    <a:pt x="1773897" y="237324"/>
                  </a:lnTo>
                  <a:lnTo>
                    <a:pt x="1805317" y="241033"/>
                  </a:lnTo>
                  <a:lnTo>
                    <a:pt x="1806244" y="233172"/>
                  </a:lnTo>
                  <a:lnTo>
                    <a:pt x="1774825" y="229463"/>
                  </a:lnTo>
                  <a:close/>
                </a:path>
                <a:path w="2057400" h="294639">
                  <a:moveTo>
                    <a:pt x="1719821" y="222973"/>
                  </a:moveTo>
                  <a:lnTo>
                    <a:pt x="1718894" y="230835"/>
                  </a:lnTo>
                  <a:lnTo>
                    <a:pt x="1750326" y="234543"/>
                  </a:lnTo>
                  <a:lnTo>
                    <a:pt x="1751253" y="226682"/>
                  </a:lnTo>
                  <a:lnTo>
                    <a:pt x="1719821" y="222973"/>
                  </a:lnTo>
                  <a:close/>
                </a:path>
                <a:path w="2057400" h="294639">
                  <a:moveTo>
                    <a:pt x="1664817" y="216484"/>
                  </a:moveTo>
                  <a:lnTo>
                    <a:pt x="1663890" y="224345"/>
                  </a:lnTo>
                  <a:lnTo>
                    <a:pt x="1695323" y="228053"/>
                  </a:lnTo>
                  <a:lnTo>
                    <a:pt x="1696250" y="220192"/>
                  </a:lnTo>
                  <a:lnTo>
                    <a:pt x="1664817" y="216484"/>
                  </a:lnTo>
                  <a:close/>
                </a:path>
                <a:path w="2057400" h="294639">
                  <a:moveTo>
                    <a:pt x="1609813" y="209994"/>
                  </a:moveTo>
                  <a:lnTo>
                    <a:pt x="1608886" y="217855"/>
                  </a:lnTo>
                  <a:lnTo>
                    <a:pt x="1640319" y="221564"/>
                  </a:lnTo>
                  <a:lnTo>
                    <a:pt x="1641246" y="213702"/>
                  </a:lnTo>
                  <a:lnTo>
                    <a:pt x="1609813" y="209994"/>
                  </a:lnTo>
                  <a:close/>
                </a:path>
                <a:path w="2057400" h="294639">
                  <a:moveTo>
                    <a:pt x="1554810" y="203504"/>
                  </a:moveTo>
                  <a:lnTo>
                    <a:pt x="1553883" y="211366"/>
                  </a:lnTo>
                  <a:lnTo>
                    <a:pt x="1585315" y="215074"/>
                  </a:lnTo>
                  <a:lnTo>
                    <a:pt x="1586242" y="207213"/>
                  </a:lnTo>
                  <a:lnTo>
                    <a:pt x="1554810" y="203504"/>
                  </a:lnTo>
                  <a:close/>
                </a:path>
                <a:path w="2057400" h="294639">
                  <a:moveTo>
                    <a:pt x="1499806" y="197015"/>
                  </a:moveTo>
                  <a:lnTo>
                    <a:pt x="1498879" y="204876"/>
                  </a:lnTo>
                  <a:lnTo>
                    <a:pt x="1530311" y="208584"/>
                  </a:lnTo>
                  <a:lnTo>
                    <a:pt x="1531239" y="200723"/>
                  </a:lnTo>
                  <a:lnTo>
                    <a:pt x="1499806" y="197015"/>
                  </a:lnTo>
                  <a:close/>
                </a:path>
                <a:path w="2057400" h="294639">
                  <a:moveTo>
                    <a:pt x="1444815" y="190525"/>
                  </a:moveTo>
                  <a:lnTo>
                    <a:pt x="1443888" y="198386"/>
                  </a:lnTo>
                  <a:lnTo>
                    <a:pt x="1475308" y="202095"/>
                  </a:lnTo>
                  <a:lnTo>
                    <a:pt x="1476235" y="194233"/>
                  </a:lnTo>
                  <a:lnTo>
                    <a:pt x="1444815" y="190525"/>
                  </a:lnTo>
                  <a:close/>
                </a:path>
                <a:path w="2057400" h="294639">
                  <a:moveTo>
                    <a:pt x="1389811" y="184035"/>
                  </a:moveTo>
                  <a:lnTo>
                    <a:pt x="1388884" y="191897"/>
                  </a:lnTo>
                  <a:lnTo>
                    <a:pt x="1420317" y="195592"/>
                  </a:lnTo>
                  <a:lnTo>
                    <a:pt x="1421244" y="187744"/>
                  </a:lnTo>
                  <a:lnTo>
                    <a:pt x="1389811" y="184035"/>
                  </a:lnTo>
                  <a:close/>
                </a:path>
                <a:path w="2057400" h="294639">
                  <a:moveTo>
                    <a:pt x="1334808" y="177546"/>
                  </a:moveTo>
                  <a:lnTo>
                    <a:pt x="1333880" y="185394"/>
                  </a:lnTo>
                  <a:lnTo>
                    <a:pt x="1365313" y="189103"/>
                  </a:lnTo>
                  <a:lnTo>
                    <a:pt x="1366240" y="181254"/>
                  </a:lnTo>
                  <a:lnTo>
                    <a:pt x="1334808" y="177546"/>
                  </a:lnTo>
                  <a:close/>
                </a:path>
                <a:path w="2057400" h="294639">
                  <a:moveTo>
                    <a:pt x="1279804" y="171056"/>
                  </a:moveTo>
                  <a:lnTo>
                    <a:pt x="1278877" y="178904"/>
                  </a:lnTo>
                  <a:lnTo>
                    <a:pt x="1310309" y="182613"/>
                  </a:lnTo>
                  <a:lnTo>
                    <a:pt x="1311236" y="174764"/>
                  </a:lnTo>
                  <a:lnTo>
                    <a:pt x="1279804" y="171056"/>
                  </a:lnTo>
                  <a:close/>
                </a:path>
                <a:path w="2057400" h="294639">
                  <a:moveTo>
                    <a:pt x="1224800" y="164566"/>
                  </a:moveTo>
                  <a:lnTo>
                    <a:pt x="1223873" y="172415"/>
                  </a:lnTo>
                  <a:lnTo>
                    <a:pt x="1255306" y="176123"/>
                  </a:lnTo>
                  <a:lnTo>
                    <a:pt x="1256233" y="168275"/>
                  </a:lnTo>
                  <a:lnTo>
                    <a:pt x="1224800" y="164566"/>
                  </a:lnTo>
                  <a:close/>
                </a:path>
                <a:path w="2057400" h="294639">
                  <a:moveTo>
                    <a:pt x="1169796" y="158076"/>
                  </a:moveTo>
                  <a:lnTo>
                    <a:pt x="1168869" y="165925"/>
                  </a:lnTo>
                  <a:lnTo>
                    <a:pt x="1200302" y="169633"/>
                  </a:lnTo>
                  <a:lnTo>
                    <a:pt x="1201229" y="161772"/>
                  </a:lnTo>
                  <a:lnTo>
                    <a:pt x="1169796" y="158076"/>
                  </a:lnTo>
                  <a:close/>
                </a:path>
                <a:path w="2057400" h="294639">
                  <a:moveTo>
                    <a:pt x="1114805" y="151587"/>
                  </a:moveTo>
                  <a:lnTo>
                    <a:pt x="1113878" y="159435"/>
                  </a:lnTo>
                  <a:lnTo>
                    <a:pt x="1145298" y="163144"/>
                  </a:lnTo>
                  <a:lnTo>
                    <a:pt x="1146225" y="155295"/>
                  </a:lnTo>
                  <a:lnTo>
                    <a:pt x="1114805" y="151587"/>
                  </a:lnTo>
                  <a:close/>
                </a:path>
                <a:path w="2057400" h="294639">
                  <a:moveTo>
                    <a:pt x="1059802" y="145097"/>
                  </a:moveTo>
                  <a:lnTo>
                    <a:pt x="1058875" y="152946"/>
                  </a:lnTo>
                  <a:lnTo>
                    <a:pt x="1090307" y="156654"/>
                  </a:lnTo>
                  <a:lnTo>
                    <a:pt x="1091234" y="148793"/>
                  </a:lnTo>
                  <a:lnTo>
                    <a:pt x="1059802" y="145097"/>
                  </a:lnTo>
                  <a:close/>
                </a:path>
                <a:path w="2057400" h="294639">
                  <a:moveTo>
                    <a:pt x="1004798" y="138607"/>
                  </a:moveTo>
                  <a:lnTo>
                    <a:pt x="1003871" y="146456"/>
                  </a:lnTo>
                  <a:lnTo>
                    <a:pt x="1035303" y="150164"/>
                  </a:lnTo>
                  <a:lnTo>
                    <a:pt x="1036231" y="142303"/>
                  </a:lnTo>
                  <a:lnTo>
                    <a:pt x="1004798" y="138607"/>
                  </a:lnTo>
                  <a:close/>
                </a:path>
                <a:path w="2057400" h="294639">
                  <a:moveTo>
                    <a:pt x="949794" y="132105"/>
                  </a:moveTo>
                  <a:lnTo>
                    <a:pt x="948867" y="139966"/>
                  </a:lnTo>
                  <a:lnTo>
                    <a:pt x="980300" y="143675"/>
                  </a:lnTo>
                  <a:lnTo>
                    <a:pt x="981227" y="135813"/>
                  </a:lnTo>
                  <a:lnTo>
                    <a:pt x="949794" y="132105"/>
                  </a:lnTo>
                  <a:close/>
                </a:path>
                <a:path w="2057400" h="294639">
                  <a:moveTo>
                    <a:pt x="894791" y="125615"/>
                  </a:moveTo>
                  <a:lnTo>
                    <a:pt x="893864" y="133477"/>
                  </a:lnTo>
                  <a:lnTo>
                    <a:pt x="925296" y="137185"/>
                  </a:lnTo>
                  <a:lnTo>
                    <a:pt x="926223" y="129324"/>
                  </a:lnTo>
                  <a:lnTo>
                    <a:pt x="894791" y="125615"/>
                  </a:lnTo>
                  <a:close/>
                </a:path>
                <a:path w="2057400" h="294639">
                  <a:moveTo>
                    <a:pt x="839787" y="119125"/>
                  </a:moveTo>
                  <a:lnTo>
                    <a:pt x="838860" y="126987"/>
                  </a:lnTo>
                  <a:lnTo>
                    <a:pt x="870292" y="130695"/>
                  </a:lnTo>
                  <a:lnTo>
                    <a:pt x="871219" y="122834"/>
                  </a:lnTo>
                  <a:lnTo>
                    <a:pt x="839787" y="119125"/>
                  </a:lnTo>
                  <a:close/>
                </a:path>
                <a:path w="2057400" h="294639">
                  <a:moveTo>
                    <a:pt x="784783" y="112636"/>
                  </a:moveTo>
                  <a:lnTo>
                    <a:pt x="783856" y="120497"/>
                  </a:lnTo>
                  <a:lnTo>
                    <a:pt x="815289" y="124206"/>
                  </a:lnTo>
                  <a:lnTo>
                    <a:pt x="816216" y="116344"/>
                  </a:lnTo>
                  <a:lnTo>
                    <a:pt x="784783" y="112636"/>
                  </a:lnTo>
                  <a:close/>
                </a:path>
                <a:path w="2057400" h="294639">
                  <a:moveTo>
                    <a:pt x="729792" y="106146"/>
                  </a:moveTo>
                  <a:lnTo>
                    <a:pt x="728865" y="114007"/>
                  </a:lnTo>
                  <a:lnTo>
                    <a:pt x="760285" y="117716"/>
                  </a:lnTo>
                  <a:lnTo>
                    <a:pt x="761212" y="109855"/>
                  </a:lnTo>
                  <a:lnTo>
                    <a:pt x="729792" y="106146"/>
                  </a:lnTo>
                  <a:close/>
                </a:path>
                <a:path w="2057400" h="294639">
                  <a:moveTo>
                    <a:pt x="674789" y="99656"/>
                  </a:moveTo>
                  <a:lnTo>
                    <a:pt x="673862" y="107518"/>
                  </a:lnTo>
                  <a:lnTo>
                    <a:pt x="705294" y="111226"/>
                  </a:lnTo>
                  <a:lnTo>
                    <a:pt x="706221" y="103365"/>
                  </a:lnTo>
                  <a:lnTo>
                    <a:pt x="674789" y="99656"/>
                  </a:lnTo>
                  <a:close/>
                </a:path>
                <a:path w="2057400" h="294639">
                  <a:moveTo>
                    <a:pt x="619785" y="93167"/>
                  </a:moveTo>
                  <a:lnTo>
                    <a:pt x="618858" y="101028"/>
                  </a:lnTo>
                  <a:lnTo>
                    <a:pt x="650290" y="104736"/>
                  </a:lnTo>
                  <a:lnTo>
                    <a:pt x="651217" y="96875"/>
                  </a:lnTo>
                  <a:lnTo>
                    <a:pt x="619785" y="93167"/>
                  </a:lnTo>
                  <a:close/>
                </a:path>
                <a:path w="2057400" h="294639">
                  <a:moveTo>
                    <a:pt x="564781" y="86677"/>
                  </a:moveTo>
                  <a:lnTo>
                    <a:pt x="563854" y="94538"/>
                  </a:lnTo>
                  <a:lnTo>
                    <a:pt x="595287" y="98247"/>
                  </a:lnTo>
                  <a:lnTo>
                    <a:pt x="596214" y="90385"/>
                  </a:lnTo>
                  <a:lnTo>
                    <a:pt x="564781" y="86677"/>
                  </a:lnTo>
                  <a:close/>
                </a:path>
                <a:path w="2057400" h="294639">
                  <a:moveTo>
                    <a:pt x="509777" y="80187"/>
                  </a:moveTo>
                  <a:lnTo>
                    <a:pt x="508850" y="88049"/>
                  </a:lnTo>
                  <a:lnTo>
                    <a:pt x="540283" y="91757"/>
                  </a:lnTo>
                  <a:lnTo>
                    <a:pt x="541210" y="83896"/>
                  </a:lnTo>
                  <a:lnTo>
                    <a:pt x="509777" y="80187"/>
                  </a:lnTo>
                  <a:close/>
                </a:path>
                <a:path w="2057400" h="294639">
                  <a:moveTo>
                    <a:pt x="454774" y="73698"/>
                  </a:moveTo>
                  <a:lnTo>
                    <a:pt x="453847" y="81559"/>
                  </a:lnTo>
                  <a:lnTo>
                    <a:pt x="485279" y="85267"/>
                  </a:lnTo>
                  <a:lnTo>
                    <a:pt x="486206" y="77406"/>
                  </a:lnTo>
                  <a:lnTo>
                    <a:pt x="454774" y="73698"/>
                  </a:lnTo>
                  <a:close/>
                </a:path>
                <a:path w="2057400" h="294639">
                  <a:moveTo>
                    <a:pt x="399783" y="67208"/>
                  </a:moveTo>
                  <a:lnTo>
                    <a:pt x="398856" y="75069"/>
                  </a:lnTo>
                  <a:lnTo>
                    <a:pt x="430275" y="78778"/>
                  </a:lnTo>
                  <a:lnTo>
                    <a:pt x="431215" y="70916"/>
                  </a:lnTo>
                  <a:lnTo>
                    <a:pt x="399783" y="67208"/>
                  </a:lnTo>
                  <a:close/>
                </a:path>
                <a:path w="2057400" h="294639">
                  <a:moveTo>
                    <a:pt x="344779" y="60718"/>
                  </a:moveTo>
                  <a:lnTo>
                    <a:pt x="343852" y="68580"/>
                  </a:lnTo>
                  <a:lnTo>
                    <a:pt x="375285" y="72288"/>
                  </a:lnTo>
                  <a:lnTo>
                    <a:pt x="376212" y="64427"/>
                  </a:lnTo>
                  <a:lnTo>
                    <a:pt x="344779" y="60718"/>
                  </a:lnTo>
                  <a:close/>
                </a:path>
                <a:path w="2057400" h="294639">
                  <a:moveTo>
                    <a:pt x="289775" y="54229"/>
                  </a:moveTo>
                  <a:lnTo>
                    <a:pt x="288848" y="62090"/>
                  </a:lnTo>
                  <a:lnTo>
                    <a:pt x="320281" y="65798"/>
                  </a:lnTo>
                  <a:lnTo>
                    <a:pt x="321208" y="57937"/>
                  </a:lnTo>
                  <a:lnTo>
                    <a:pt x="289775" y="54229"/>
                  </a:lnTo>
                  <a:close/>
                </a:path>
                <a:path w="2057400" h="294639">
                  <a:moveTo>
                    <a:pt x="234772" y="47739"/>
                  </a:moveTo>
                  <a:lnTo>
                    <a:pt x="233845" y="55587"/>
                  </a:lnTo>
                  <a:lnTo>
                    <a:pt x="265277" y="59309"/>
                  </a:lnTo>
                  <a:lnTo>
                    <a:pt x="266204" y="51447"/>
                  </a:lnTo>
                  <a:lnTo>
                    <a:pt x="234772" y="47739"/>
                  </a:lnTo>
                  <a:close/>
                </a:path>
                <a:path w="2057400" h="294639">
                  <a:moveTo>
                    <a:pt x="179768" y="41249"/>
                  </a:moveTo>
                  <a:lnTo>
                    <a:pt x="178841" y="49098"/>
                  </a:lnTo>
                  <a:lnTo>
                    <a:pt x="210273" y="52819"/>
                  </a:lnTo>
                  <a:lnTo>
                    <a:pt x="211200" y="44958"/>
                  </a:lnTo>
                  <a:lnTo>
                    <a:pt x="179768" y="41249"/>
                  </a:lnTo>
                  <a:close/>
                </a:path>
                <a:path w="2057400" h="294639">
                  <a:moveTo>
                    <a:pt x="124764" y="34759"/>
                  </a:moveTo>
                  <a:lnTo>
                    <a:pt x="123837" y="42608"/>
                  </a:lnTo>
                  <a:lnTo>
                    <a:pt x="155270" y="46316"/>
                  </a:lnTo>
                  <a:lnTo>
                    <a:pt x="156197" y="38468"/>
                  </a:lnTo>
                  <a:lnTo>
                    <a:pt x="124764" y="34759"/>
                  </a:lnTo>
                  <a:close/>
                </a:path>
                <a:path w="2057400" h="294639">
                  <a:moveTo>
                    <a:pt x="69773" y="28270"/>
                  </a:moveTo>
                  <a:lnTo>
                    <a:pt x="68846" y="36118"/>
                  </a:lnTo>
                  <a:lnTo>
                    <a:pt x="100266" y="39827"/>
                  </a:lnTo>
                  <a:lnTo>
                    <a:pt x="101193" y="31978"/>
                  </a:lnTo>
                  <a:lnTo>
                    <a:pt x="69773" y="28270"/>
                  </a:lnTo>
                  <a:close/>
                </a:path>
                <a:path w="2057400" h="294639">
                  <a:moveTo>
                    <a:pt x="66560" y="0"/>
                  </a:moveTo>
                  <a:lnTo>
                    <a:pt x="0" y="24015"/>
                  </a:lnTo>
                  <a:lnTo>
                    <a:pt x="59143" y="62865"/>
                  </a:lnTo>
                  <a:lnTo>
                    <a:pt x="66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189666" y="2428774"/>
              <a:ext cx="2125662" cy="52218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289882" y="2493251"/>
              <a:ext cx="1990089" cy="404495"/>
            </a:xfrm>
            <a:custGeom>
              <a:avLst/>
              <a:gdLst/>
              <a:ahLst/>
              <a:cxnLst/>
              <a:rect l="l" t="t" r="r" b="b"/>
              <a:pathLst>
                <a:path w="1990089" h="404494">
                  <a:moveTo>
                    <a:pt x="1964410" y="341922"/>
                  </a:moveTo>
                  <a:lnTo>
                    <a:pt x="1951841" y="342183"/>
                  </a:lnTo>
                  <a:lnTo>
                    <a:pt x="1940736" y="347070"/>
                  </a:lnTo>
                  <a:lnTo>
                    <a:pt x="1932276" y="355764"/>
                  </a:lnTo>
                  <a:lnTo>
                    <a:pt x="1929134" y="363690"/>
                  </a:lnTo>
                  <a:lnTo>
                    <a:pt x="1959495" y="369176"/>
                  </a:lnTo>
                  <a:lnTo>
                    <a:pt x="1958086" y="376961"/>
                  </a:lnTo>
                  <a:lnTo>
                    <a:pt x="1927843" y="376961"/>
                  </a:lnTo>
                  <a:lnTo>
                    <a:pt x="1927907" y="380010"/>
                  </a:lnTo>
                  <a:lnTo>
                    <a:pt x="1932797" y="391113"/>
                  </a:lnTo>
                  <a:lnTo>
                    <a:pt x="1941492" y="399576"/>
                  </a:lnTo>
                  <a:lnTo>
                    <a:pt x="1953171" y="404215"/>
                  </a:lnTo>
                  <a:lnTo>
                    <a:pt x="1965739" y="403952"/>
                  </a:lnTo>
                  <a:lnTo>
                    <a:pt x="1976845" y="399060"/>
                  </a:lnTo>
                  <a:lnTo>
                    <a:pt x="1985305" y="390362"/>
                  </a:lnTo>
                  <a:lnTo>
                    <a:pt x="1989937" y="378675"/>
                  </a:lnTo>
                  <a:lnTo>
                    <a:pt x="1989901" y="376961"/>
                  </a:lnTo>
                  <a:lnTo>
                    <a:pt x="1958086" y="376961"/>
                  </a:lnTo>
                  <a:lnTo>
                    <a:pt x="1927728" y="371489"/>
                  </a:lnTo>
                  <a:lnTo>
                    <a:pt x="1989787" y="371489"/>
                  </a:lnTo>
                  <a:lnTo>
                    <a:pt x="1989674" y="366114"/>
                  </a:lnTo>
                  <a:lnTo>
                    <a:pt x="1984784" y="355012"/>
                  </a:lnTo>
                  <a:lnTo>
                    <a:pt x="1976089" y="346554"/>
                  </a:lnTo>
                  <a:lnTo>
                    <a:pt x="1964410" y="341922"/>
                  </a:lnTo>
                  <a:close/>
                </a:path>
                <a:path w="1990089" h="404494">
                  <a:moveTo>
                    <a:pt x="1929134" y="363690"/>
                  </a:moveTo>
                  <a:lnTo>
                    <a:pt x="1927655" y="367419"/>
                  </a:lnTo>
                  <a:lnTo>
                    <a:pt x="1927728" y="371489"/>
                  </a:lnTo>
                  <a:lnTo>
                    <a:pt x="1958086" y="376961"/>
                  </a:lnTo>
                  <a:lnTo>
                    <a:pt x="1959495" y="369176"/>
                  </a:lnTo>
                  <a:lnTo>
                    <a:pt x="1929134" y="363690"/>
                  </a:lnTo>
                  <a:close/>
                </a:path>
                <a:path w="1990089" h="404494">
                  <a:moveTo>
                    <a:pt x="1927644" y="367480"/>
                  </a:moveTo>
                  <a:lnTo>
                    <a:pt x="1926945" y="371348"/>
                  </a:lnTo>
                  <a:lnTo>
                    <a:pt x="1927728" y="371489"/>
                  </a:lnTo>
                  <a:lnTo>
                    <a:pt x="1927644" y="367480"/>
                  </a:lnTo>
                  <a:close/>
                </a:path>
                <a:path w="1990089" h="404494">
                  <a:moveTo>
                    <a:pt x="1928355" y="363550"/>
                  </a:moveTo>
                  <a:lnTo>
                    <a:pt x="1927655" y="367419"/>
                  </a:lnTo>
                  <a:lnTo>
                    <a:pt x="1929134" y="363690"/>
                  </a:lnTo>
                  <a:lnTo>
                    <a:pt x="1928355" y="363550"/>
                  </a:lnTo>
                  <a:close/>
                </a:path>
                <a:path w="1990089" h="404494">
                  <a:moveTo>
                    <a:pt x="1873846" y="353733"/>
                  </a:moveTo>
                  <a:lnTo>
                    <a:pt x="1872437" y="361518"/>
                  </a:lnTo>
                  <a:lnTo>
                    <a:pt x="1903590" y="367131"/>
                  </a:lnTo>
                  <a:lnTo>
                    <a:pt x="1904987" y="359346"/>
                  </a:lnTo>
                  <a:lnTo>
                    <a:pt x="1873846" y="353733"/>
                  </a:lnTo>
                  <a:close/>
                </a:path>
                <a:path w="1990089" h="404494">
                  <a:moveTo>
                    <a:pt x="1819338" y="343903"/>
                  </a:moveTo>
                  <a:lnTo>
                    <a:pt x="1817941" y="351688"/>
                  </a:lnTo>
                  <a:lnTo>
                    <a:pt x="1849081" y="357301"/>
                  </a:lnTo>
                  <a:lnTo>
                    <a:pt x="1850478" y="349516"/>
                  </a:lnTo>
                  <a:lnTo>
                    <a:pt x="1819338" y="343903"/>
                  </a:lnTo>
                  <a:close/>
                </a:path>
                <a:path w="1990089" h="404494">
                  <a:moveTo>
                    <a:pt x="1764830" y="334073"/>
                  </a:moveTo>
                  <a:lnTo>
                    <a:pt x="1763433" y="341858"/>
                  </a:lnTo>
                  <a:lnTo>
                    <a:pt x="1794573" y="347471"/>
                  </a:lnTo>
                  <a:lnTo>
                    <a:pt x="1795983" y="339686"/>
                  </a:lnTo>
                  <a:lnTo>
                    <a:pt x="1764830" y="334073"/>
                  </a:lnTo>
                  <a:close/>
                </a:path>
                <a:path w="1990089" h="404494">
                  <a:moveTo>
                    <a:pt x="1710334" y="324243"/>
                  </a:moveTo>
                  <a:lnTo>
                    <a:pt x="1708924" y="332041"/>
                  </a:lnTo>
                  <a:lnTo>
                    <a:pt x="1740077" y="337654"/>
                  </a:lnTo>
                  <a:lnTo>
                    <a:pt x="1741474" y="329869"/>
                  </a:lnTo>
                  <a:lnTo>
                    <a:pt x="1710334" y="324243"/>
                  </a:lnTo>
                  <a:close/>
                </a:path>
                <a:path w="1990089" h="404494">
                  <a:moveTo>
                    <a:pt x="1655826" y="314426"/>
                  </a:moveTo>
                  <a:lnTo>
                    <a:pt x="1654416" y="322211"/>
                  </a:lnTo>
                  <a:lnTo>
                    <a:pt x="1685569" y="327825"/>
                  </a:lnTo>
                  <a:lnTo>
                    <a:pt x="1686966" y="320039"/>
                  </a:lnTo>
                  <a:lnTo>
                    <a:pt x="1655826" y="314426"/>
                  </a:lnTo>
                  <a:close/>
                </a:path>
                <a:path w="1990089" h="404494">
                  <a:moveTo>
                    <a:pt x="1601317" y="304596"/>
                  </a:moveTo>
                  <a:lnTo>
                    <a:pt x="1599920" y="312381"/>
                  </a:lnTo>
                  <a:lnTo>
                    <a:pt x="1631061" y="317995"/>
                  </a:lnTo>
                  <a:lnTo>
                    <a:pt x="1632470" y="310210"/>
                  </a:lnTo>
                  <a:lnTo>
                    <a:pt x="1601317" y="304596"/>
                  </a:lnTo>
                  <a:close/>
                </a:path>
                <a:path w="1990089" h="404494">
                  <a:moveTo>
                    <a:pt x="1546821" y="294766"/>
                  </a:moveTo>
                  <a:lnTo>
                    <a:pt x="1545412" y="302552"/>
                  </a:lnTo>
                  <a:lnTo>
                    <a:pt x="1576552" y="308165"/>
                  </a:lnTo>
                  <a:lnTo>
                    <a:pt x="1577962" y="300380"/>
                  </a:lnTo>
                  <a:lnTo>
                    <a:pt x="1546821" y="294766"/>
                  </a:lnTo>
                  <a:close/>
                </a:path>
                <a:path w="1990089" h="404494">
                  <a:moveTo>
                    <a:pt x="1492313" y="284937"/>
                  </a:moveTo>
                  <a:lnTo>
                    <a:pt x="1490903" y="292735"/>
                  </a:lnTo>
                  <a:lnTo>
                    <a:pt x="1522056" y="298348"/>
                  </a:lnTo>
                  <a:lnTo>
                    <a:pt x="1523453" y="290563"/>
                  </a:lnTo>
                  <a:lnTo>
                    <a:pt x="1492313" y="284937"/>
                  </a:lnTo>
                  <a:close/>
                </a:path>
                <a:path w="1990089" h="404494">
                  <a:moveTo>
                    <a:pt x="1437805" y="275120"/>
                  </a:moveTo>
                  <a:lnTo>
                    <a:pt x="1436408" y="282905"/>
                  </a:lnTo>
                  <a:lnTo>
                    <a:pt x="1467548" y="288518"/>
                  </a:lnTo>
                  <a:lnTo>
                    <a:pt x="1468958" y="280733"/>
                  </a:lnTo>
                  <a:lnTo>
                    <a:pt x="1437805" y="275120"/>
                  </a:lnTo>
                  <a:close/>
                </a:path>
                <a:path w="1990089" h="404494">
                  <a:moveTo>
                    <a:pt x="1383296" y="265290"/>
                  </a:moveTo>
                  <a:lnTo>
                    <a:pt x="1381899" y="273075"/>
                  </a:lnTo>
                  <a:lnTo>
                    <a:pt x="1413040" y="278688"/>
                  </a:lnTo>
                  <a:lnTo>
                    <a:pt x="1414449" y="270903"/>
                  </a:lnTo>
                  <a:lnTo>
                    <a:pt x="1383296" y="265290"/>
                  </a:lnTo>
                  <a:close/>
                </a:path>
                <a:path w="1990089" h="404494">
                  <a:moveTo>
                    <a:pt x="1328801" y="255460"/>
                  </a:moveTo>
                  <a:lnTo>
                    <a:pt x="1327391" y="263245"/>
                  </a:lnTo>
                  <a:lnTo>
                    <a:pt x="1358544" y="268858"/>
                  </a:lnTo>
                  <a:lnTo>
                    <a:pt x="1359941" y="261073"/>
                  </a:lnTo>
                  <a:lnTo>
                    <a:pt x="1328801" y="255460"/>
                  </a:lnTo>
                  <a:close/>
                </a:path>
                <a:path w="1990089" h="404494">
                  <a:moveTo>
                    <a:pt x="1274292" y="245630"/>
                  </a:moveTo>
                  <a:lnTo>
                    <a:pt x="1272895" y="253428"/>
                  </a:lnTo>
                  <a:lnTo>
                    <a:pt x="1304036" y="259041"/>
                  </a:lnTo>
                  <a:lnTo>
                    <a:pt x="1305433" y="251256"/>
                  </a:lnTo>
                  <a:lnTo>
                    <a:pt x="1274292" y="245630"/>
                  </a:lnTo>
                  <a:close/>
                </a:path>
                <a:path w="1990089" h="404494">
                  <a:moveTo>
                    <a:pt x="1219784" y="235813"/>
                  </a:moveTo>
                  <a:lnTo>
                    <a:pt x="1218387" y="243598"/>
                  </a:lnTo>
                  <a:lnTo>
                    <a:pt x="1249527" y="249212"/>
                  </a:lnTo>
                  <a:lnTo>
                    <a:pt x="1250937" y="241426"/>
                  </a:lnTo>
                  <a:lnTo>
                    <a:pt x="1219784" y="235813"/>
                  </a:lnTo>
                  <a:close/>
                </a:path>
                <a:path w="1990089" h="404494">
                  <a:moveTo>
                    <a:pt x="1165288" y="225983"/>
                  </a:moveTo>
                  <a:lnTo>
                    <a:pt x="1163878" y="233768"/>
                  </a:lnTo>
                  <a:lnTo>
                    <a:pt x="1195031" y="239382"/>
                  </a:lnTo>
                  <a:lnTo>
                    <a:pt x="1196428" y="231597"/>
                  </a:lnTo>
                  <a:lnTo>
                    <a:pt x="1165288" y="225983"/>
                  </a:lnTo>
                  <a:close/>
                </a:path>
                <a:path w="1990089" h="404494">
                  <a:moveTo>
                    <a:pt x="1110780" y="216153"/>
                  </a:moveTo>
                  <a:lnTo>
                    <a:pt x="1109383" y="223939"/>
                  </a:lnTo>
                  <a:lnTo>
                    <a:pt x="1140523" y="229552"/>
                  </a:lnTo>
                  <a:lnTo>
                    <a:pt x="1141920" y="221767"/>
                  </a:lnTo>
                  <a:lnTo>
                    <a:pt x="1110780" y="216153"/>
                  </a:lnTo>
                  <a:close/>
                </a:path>
                <a:path w="1990089" h="404494">
                  <a:moveTo>
                    <a:pt x="1056271" y="206324"/>
                  </a:moveTo>
                  <a:lnTo>
                    <a:pt x="1054874" y="214121"/>
                  </a:lnTo>
                  <a:lnTo>
                    <a:pt x="1086015" y="219735"/>
                  </a:lnTo>
                  <a:lnTo>
                    <a:pt x="1087424" y="211950"/>
                  </a:lnTo>
                  <a:lnTo>
                    <a:pt x="1056271" y="206324"/>
                  </a:lnTo>
                  <a:close/>
                </a:path>
                <a:path w="1990089" h="404494">
                  <a:moveTo>
                    <a:pt x="1001776" y="196507"/>
                  </a:moveTo>
                  <a:lnTo>
                    <a:pt x="1000366" y="204292"/>
                  </a:lnTo>
                  <a:lnTo>
                    <a:pt x="1031519" y="209905"/>
                  </a:lnTo>
                  <a:lnTo>
                    <a:pt x="1032916" y="202120"/>
                  </a:lnTo>
                  <a:lnTo>
                    <a:pt x="1001776" y="196507"/>
                  </a:lnTo>
                  <a:close/>
                </a:path>
                <a:path w="1990089" h="404494">
                  <a:moveTo>
                    <a:pt x="947267" y="186677"/>
                  </a:moveTo>
                  <a:lnTo>
                    <a:pt x="945857" y="194462"/>
                  </a:lnTo>
                  <a:lnTo>
                    <a:pt x="977011" y="200075"/>
                  </a:lnTo>
                  <a:lnTo>
                    <a:pt x="978408" y="192290"/>
                  </a:lnTo>
                  <a:lnTo>
                    <a:pt x="947267" y="186677"/>
                  </a:lnTo>
                  <a:close/>
                </a:path>
                <a:path w="1990089" h="404494">
                  <a:moveTo>
                    <a:pt x="892759" y="176847"/>
                  </a:moveTo>
                  <a:lnTo>
                    <a:pt x="891362" y="184632"/>
                  </a:lnTo>
                  <a:lnTo>
                    <a:pt x="922502" y="190245"/>
                  </a:lnTo>
                  <a:lnTo>
                    <a:pt x="923912" y="182460"/>
                  </a:lnTo>
                  <a:lnTo>
                    <a:pt x="892759" y="176847"/>
                  </a:lnTo>
                  <a:close/>
                </a:path>
                <a:path w="1990089" h="404494">
                  <a:moveTo>
                    <a:pt x="838263" y="167017"/>
                  </a:moveTo>
                  <a:lnTo>
                    <a:pt x="836853" y="174815"/>
                  </a:lnTo>
                  <a:lnTo>
                    <a:pt x="867994" y="180428"/>
                  </a:lnTo>
                  <a:lnTo>
                    <a:pt x="869403" y="172643"/>
                  </a:lnTo>
                  <a:lnTo>
                    <a:pt x="838263" y="167017"/>
                  </a:lnTo>
                  <a:close/>
                </a:path>
                <a:path w="1990089" h="404494">
                  <a:moveTo>
                    <a:pt x="783755" y="157200"/>
                  </a:moveTo>
                  <a:lnTo>
                    <a:pt x="782345" y="164985"/>
                  </a:lnTo>
                  <a:lnTo>
                    <a:pt x="813498" y="170599"/>
                  </a:lnTo>
                  <a:lnTo>
                    <a:pt x="814895" y="162813"/>
                  </a:lnTo>
                  <a:lnTo>
                    <a:pt x="783755" y="157200"/>
                  </a:lnTo>
                  <a:close/>
                </a:path>
                <a:path w="1990089" h="404494">
                  <a:moveTo>
                    <a:pt x="729246" y="147370"/>
                  </a:moveTo>
                  <a:lnTo>
                    <a:pt x="727849" y="155155"/>
                  </a:lnTo>
                  <a:lnTo>
                    <a:pt x="758990" y="160769"/>
                  </a:lnTo>
                  <a:lnTo>
                    <a:pt x="760399" y="152984"/>
                  </a:lnTo>
                  <a:lnTo>
                    <a:pt x="729246" y="147370"/>
                  </a:lnTo>
                  <a:close/>
                </a:path>
                <a:path w="1990089" h="404494">
                  <a:moveTo>
                    <a:pt x="674738" y="137540"/>
                  </a:moveTo>
                  <a:lnTo>
                    <a:pt x="673341" y="145326"/>
                  </a:lnTo>
                  <a:lnTo>
                    <a:pt x="704481" y="150939"/>
                  </a:lnTo>
                  <a:lnTo>
                    <a:pt x="705891" y="143154"/>
                  </a:lnTo>
                  <a:lnTo>
                    <a:pt x="674738" y="137540"/>
                  </a:lnTo>
                  <a:close/>
                </a:path>
                <a:path w="1990089" h="404494">
                  <a:moveTo>
                    <a:pt x="620242" y="127711"/>
                  </a:moveTo>
                  <a:lnTo>
                    <a:pt x="618832" y="135508"/>
                  </a:lnTo>
                  <a:lnTo>
                    <a:pt x="649986" y="141122"/>
                  </a:lnTo>
                  <a:lnTo>
                    <a:pt x="651383" y="133337"/>
                  </a:lnTo>
                  <a:lnTo>
                    <a:pt x="620242" y="127711"/>
                  </a:lnTo>
                  <a:close/>
                </a:path>
                <a:path w="1990089" h="404494">
                  <a:moveTo>
                    <a:pt x="565734" y="117894"/>
                  </a:moveTo>
                  <a:lnTo>
                    <a:pt x="564324" y="125679"/>
                  </a:lnTo>
                  <a:lnTo>
                    <a:pt x="595477" y="131292"/>
                  </a:lnTo>
                  <a:lnTo>
                    <a:pt x="596874" y="123507"/>
                  </a:lnTo>
                  <a:lnTo>
                    <a:pt x="565734" y="117894"/>
                  </a:lnTo>
                  <a:close/>
                </a:path>
                <a:path w="1990089" h="404494">
                  <a:moveTo>
                    <a:pt x="511225" y="108064"/>
                  </a:moveTo>
                  <a:lnTo>
                    <a:pt x="509828" y="115849"/>
                  </a:lnTo>
                  <a:lnTo>
                    <a:pt x="540969" y="121462"/>
                  </a:lnTo>
                  <a:lnTo>
                    <a:pt x="542378" y="113677"/>
                  </a:lnTo>
                  <a:lnTo>
                    <a:pt x="511225" y="108064"/>
                  </a:lnTo>
                  <a:close/>
                </a:path>
                <a:path w="1990089" h="404494">
                  <a:moveTo>
                    <a:pt x="456730" y="98234"/>
                  </a:moveTo>
                  <a:lnTo>
                    <a:pt x="455320" y="106019"/>
                  </a:lnTo>
                  <a:lnTo>
                    <a:pt x="486460" y="111645"/>
                  </a:lnTo>
                  <a:lnTo>
                    <a:pt x="487870" y="103847"/>
                  </a:lnTo>
                  <a:lnTo>
                    <a:pt x="456730" y="98234"/>
                  </a:lnTo>
                  <a:close/>
                </a:path>
                <a:path w="1990089" h="404494">
                  <a:moveTo>
                    <a:pt x="402221" y="88417"/>
                  </a:moveTo>
                  <a:lnTo>
                    <a:pt x="400812" y="96202"/>
                  </a:lnTo>
                  <a:lnTo>
                    <a:pt x="431965" y="101815"/>
                  </a:lnTo>
                  <a:lnTo>
                    <a:pt x="433362" y="94030"/>
                  </a:lnTo>
                  <a:lnTo>
                    <a:pt x="402221" y="88417"/>
                  </a:lnTo>
                  <a:close/>
                </a:path>
                <a:path w="1990089" h="404494">
                  <a:moveTo>
                    <a:pt x="347713" y="78587"/>
                  </a:moveTo>
                  <a:lnTo>
                    <a:pt x="346316" y="86372"/>
                  </a:lnTo>
                  <a:lnTo>
                    <a:pt x="377456" y="91986"/>
                  </a:lnTo>
                  <a:lnTo>
                    <a:pt x="378866" y="84200"/>
                  </a:lnTo>
                  <a:lnTo>
                    <a:pt x="347713" y="78587"/>
                  </a:lnTo>
                  <a:close/>
                </a:path>
                <a:path w="1990089" h="404494">
                  <a:moveTo>
                    <a:pt x="293217" y="68757"/>
                  </a:moveTo>
                  <a:lnTo>
                    <a:pt x="291807" y="76542"/>
                  </a:lnTo>
                  <a:lnTo>
                    <a:pt x="322948" y="82156"/>
                  </a:lnTo>
                  <a:lnTo>
                    <a:pt x="324358" y="74371"/>
                  </a:lnTo>
                  <a:lnTo>
                    <a:pt x="293217" y="68757"/>
                  </a:lnTo>
                  <a:close/>
                </a:path>
                <a:path w="1990089" h="404494">
                  <a:moveTo>
                    <a:pt x="238709" y="58927"/>
                  </a:moveTo>
                  <a:lnTo>
                    <a:pt x="237299" y="66713"/>
                  </a:lnTo>
                  <a:lnTo>
                    <a:pt x="268452" y="72339"/>
                  </a:lnTo>
                  <a:lnTo>
                    <a:pt x="269849" y="64541"/>
                  </a:lnTo>
                  <a:lnTo>
                    <a:pt x="238709" y="58927"/>
                  </a:lnTo>
                  <a:close/>
                </a:path>
                <a:path w="1990089" h="404494">
                  <a:moveTo>
                    <a:pt x="184200" y="49110"/>
                  </a:moveTo>
                  <a:lnTo>
                    <a:pt x="182803" y="56895"/>
                  </a:lnTo>
                  <a:lnTo>
                    <a:pt x="213944" y="62509"/>
                  </a:lnTo>
                  <a:lnTo>
                    <a:pt x="215353" y="54724"/>
                  </a:lnTo>
                  <a:lnTo>
                    <a:pt x="184200" y="49110"/>
                  </a:lnTo>
                  <a:close/>
                </a:path>
                <a:path w="1990089" h="404494">
                  <a:moveTo>
                    <a:pt x="129692" y="39281"/>
                  </a:moveTo>
                  <a:lnTo>
                    <a:pt x="128295" y="47066"/>
                  </a:lnTo>
                  <a:lnTo>
                    <a:pt x="159435" y="52679"/>
                  </a:lnTo>
                  <a:lnTo>
                    <a:pt x="160845" y="44894"/>
                  </a:lnTo>
                  <a:lnTo>
                    <a:pt x="129692" y="39281"/>
                  </a:lnTo>
                  <a:close/>
                </a:path>
                <a:path w="1990089" h="404494">
                  <a:moveTo>
                    <a:pt x="75196" y="29451"/>
                  </a:moveTo>
                  <a:lnTo>
                    <a:pt x="73787" y="37236"/>
                  </a:lnTo>
                  <a:lnTo>
                    <a:pt x="104940" y="42849"/>
                  </a:lnTo>
                  <a:lnTo>
                    <a:pt x="106337" y="35064"/>
                  </a:lnTo>
                  <a:lnTo>
                    <a:pt x="75196" y="29451"/>
                  </a:lnTo>
                  <a:close/>
                </a:path>
                <a:path w="1990089" h="404494">
                  <a:moveTo>
                    <a:pt x="67906" y="0"/>
                  </a:moveTo>
                  <a:lnTo>
                    <a:pt x="0" y="19913"/>
                  </a:lnTo>
                  <a:lnTo>
                    <a:pt x="56680" y="62293"/>
                  </a:lnTo>
                  <a:lnTo>
                    <a:pt x="67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189666" y="2824373"/>
              <a:ext cx="2115108" cy="43251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289882" y="2885947"/>
              <a:ext cx="1979930" cy="320040"/>
            </a:xfrm>
            <a:custGeom>
              <a:avLst/>
              <a:gdLst/>
              <a:ahLst/>
              <a:cxnLst/>
              <a:rect l="l" t="t" r="r" b="b"/>
              <a:pathLst>
                <a:path w="1979929" h="320039">
                  <a:moveTo>
                    <a:pt x="1952294" y="256844"/>
                  </a:moveTo>
                  <a:lnTo>
                    <a:pt x="1939758" y="257644"/>
                  </a:lnTo>
                  <a:lnTo>
                    <a:pt x="1928877" y="263005"/>
                  </a:lnTo>
                  <a:lnTo>
                    <a:pt x="1920799" y="272055"/>
                  </a:lnTo>
                  <a:lnTo>
                    <a:pt x="1917994" y="280117"/>
                  </a:lnTo>
                  <a:lnTo>
                    <a:pt x="1948561" y="284276"/>
                  </a:lnTo>
                  <a:lnTo>
                    <a:pt x="1947494" y="292112"/>
                  </a:lnTo>
                  <a:lnTo>
                    <a:pt x="1917193" y="292112"/>
                  </a:lnTo>
                  <a:lnTo>
                    <a:pt x="1917471" y="296465"/>
                  </a:lnTo>
                  <a:lnTo>
                    <a:pt x="1922833" y="307349"/>
                  </a:lnTo>
                  <a:lnTo>
                    <a:pt x="1931887" y="315428"/>
                  </a:lnTo>
                  <a:lnTo>
                    <a:pt x="1943760" y="319557"/>
                  </a:lnTo>
                  <a:lnTo>
                    <a:pt x="1956297" y="318757"/>
                  </a:lnTo>
                  <a:lnTo>
                    <a:pt x="1967177" y="313394"/>
                  </a:lnTo>
                  <a:lnTo>
                    <a:pt x="1975255" y="304341"/>
                  </a:lnTo>
                  <a:lnTo>
                    <a:pt x="1979383" y="292468"/>
                  </a:lnTo>
                  <a:lnTo>
                    <a:pt x="1979361" y="292112"/>
                  </a:lnTo>
                  <a:lnTo>
                    <a:pt x="1947494" y="292112"/>
                  </a:lnTo>
                  <a:lnTo>
                    <a:pt x="1916928" y="287953"/>
                  </a:lnTo>
                  <a:lnTo>
                    <a:pt x="1979095" y="287953"/>
                  </a:lnTo>
                  <a:lnTo>
                    <a:pt x="1978583" y="279929"/>
                  </a:lnTo>
                  <a:lnTo>
                    <a:pt x="1973221" y="269046"/>
                  </a:lnTo>
                  <a:lnTo>
                    <a:pt x="1964167" y="260967"/>
                  </a:lnTo>
                  <a:lnTo>
                    <a:pt x="1952294" y="256844"/>
                  </a:lnTo>
                  <a:close/>
                </a:path>
                <a:path w="1979929" h="320039">
                  <a:moveTo>
                    <a:pt x="1917994" y="280117"/>
                  </a:moveTo>
                  <a:lnTo>
                    <a:pt x="1916672" y="283917"/>
                  </a:lnTo>
                  <a:lnTo>
                    <a:pt x="1916928" y="287953"/>
                  </a:lnTo>
                  <a:lnTo>
                    <a:pt x="1947494" y="292112"/>
                  </a:lnTo>
                  <a:lnTo>
                    <a:pt x="1948561" y="284276"/>
                  </a:lnTo>
                  <a:lnTo>
                    <a:pt x="1917994" y="280117"/>
                  </a:lnTo>
                  <a:close/>
                </a:path>
                <a:path w="1979929" h="320039">
                  <a:moveTo>
                    <a:pt x="1916671" y="283925"/>
                  </a:moveTo>
                  <a:lnTo>
                    <a:pt x="1916137" y="287845"/>
                  </a:lnTo>
                  <a:lnTo>
                    <a:pt x="1916928" y="287953"/>
                  </a:lnTo>
                  <a:lnTo>
                    <a:pt x="1916671" y="283925"/>
                  </a:lnTo>
                  <a:close/>
                </a:path>
                <a:path w="1979929" h="320039">
                  <a:moveTo>
                    <a:pt x="1917204" y="280009"/>
                  </a:moveTo>
                  <a:lnTo>
                    <a:pt x="1916672" y="283917"/>
                  </a:lnTo>
                  <a:lnTo>
                    <a:pt x="1917994" y="280117"/>
                  </a:lnTo>
                  <a:lnTo>
                    <a:pt x="1917204" y="280009"/>
                  </a:lnTo>
                  <a:close/>
                </a:path>
                <a:path w="1979929" h="320039">
                  <a:moveTo>
                    <a:pt x="1862327" y="272529"/>
                  </a:moveTo>
                  <a:lnTo>
                    <a:pt x="1861261" y="280365"/>
                  </a:lnTo>
                  <a:lnTo>
                    <a:pt x="1892617" y="284645"/>
                  </a:lnTo>
                  <a:lnTo>
                    <a:pt x="1893684" y="276809"/>
                  </a:lnTo>
                  <a:lnTo>
                    <a:pt x="1862327" y="272529"/>
                  </a:lnTo>
                  <a:close/>
                </a:path>
                <a:path w="1979929" h="320039">
                  <a:moveTo>
                    <a:pt x="1807451" y="265061"/>
                  </a:moveTo>
                  <a:lnTo>
                    <a:pt x="1806384" y="272897"/>
                  </a:lnTo>
                  <a:lnTo>
                    <a:pt x="1837740" y="277164"/>
                  </a:lnTo>
                  <a:lnTo>
                    <a:pt x="1838807" y="269328"/>
                  </a:lnTo>
                  <a:lnTo>
                    <a:pt x="1807451" y="265061"/>
                  </a:lnTo>
                  <a:close/>
                </a:path>
                <a:path w="1979929" h="320039">
                  <a:moveTo>
                    <a:pt x="1752574" y="257581"/>
                  </a:moveTo>
                  <a:lnTo>
                    <a:pt x="1751507" y="265417"/>
                  </a:lnTo>
                  <a:lnTo>
                    <a:pt x="1782864" y="269697"/>
                  </a:lnTo>
                  <a:lnTo>
                    <a:pt x="1783930" y="261848"/>
                  </a:lnTo>
                  <a:lnTo>
                    <a:pt x="1752574" y="257581"/>
                  </a:lnTo>
                  <a:close/>
                </a:path>
                <a:path w="1979929" h="320039">
                  <a:moveTo>
                    <a:pt x="1697697" y="250101"/>
                  </a:moveTo>
                  <a:lnTo>
                    <a:pt x="1696631" y="257937"/>
                  </a:lnTo>
                  <a:lnTo>
                    <a:pt x="1727987" y="262216"/>
                  </a:lnTo>
                  <a:lnTo>
                    <a:pt x="1729054" y="254380"/>
                  </a:lnTo>
                  <a:lnTo>
                    <a:pt x="1697697" y="250101"/>
                  </a:lnTo>
                  <a:close/>
                </a:path>
                <a:path w="1979929" h="320039">
                  <a:moveTo>
                    <a:pt x="1642821" y="242620"/>
                  </a:moveTo>
                  <a:lnTo>
                    <a:pt x="1641754" y="250469"/>
                  </a:lnTo>
                  <a:lnTo>
                    <a:pt x="1673110" y="254736"/>
                  </a:lnTo>
                  <a:lnTo>
                    <a:pt x="1674177" y="246900"/>
                  </a:lnTo>
                  <a:lnTo>
                    <a:pt x="1642821" y="242620"/>
                  </a:lnTo>
                  <a:close/>
                </a:path>
                <a:path w="1979929" h="320039">
                  <a:moveTo>
                    <a:pt x="1587944" y="235153"/>
                  </a:moveTo>
                  <a:lnTo>
                    <a:pt x="1586877" y="242989"/>
                  </a:lnTo>
                  <a:lnTo>
                    <a:pt x="1618234" y="247256"/>
                  </a:lnTo>
                  <a:lnTo>
                    <a:pt x="1619300" y="239420"/>
                  </a:lnTo>
                  <a:lnTo>
                    <a:pt x="1587944" y="235153"/>
                  </a:lnTo>
                  <a:close/>
                </a:path>
                <a:path w="1979929" h="320039">
                  <a:moveTo>
                    <a:pt x="1533067" y="227672"/>
                  </a:moveTo>
                  <a:lnTo>
                    <a:pt x="1532001" y="235508"/>
                  </a:lnTo>
                  <a:lnTo>
                    <a:pt x="1563357" y="239788"/>
                  </a:lnTo>
                  <a:lnTo>
                    <a:pt x="1564424" y="231952"/>
                  </a:lnTo>
                  <a:lnTo>
                    <a:pt x="1533067" y="227672"/>
                  </a:lnTo>
                  <a:close/>
                </a:path>
                <a:path w="1979929" h="320039">
                  <a:moveTo>
                    <a:pt x="1478191" y="220205"/>
                  </a:moveTo>
                  <a:lnTo>
                    <a:pt x="1477124" y="228041"/>
                  </a:lnTo>
                  <a:lnTo>
                    <a:pt x="1508480" y="232308"/>
                  </a:lnTo>
                  <a:lnTo>
                    <a:pt x="1509547" y="224472"/>
                  </a:lnTo>
                  <a:lnTo>
                    <a:pt x="1478191" y="220205"/>
                  </a:lnTo>
                  <a:close/>
                </a:path>
                <a:path w="1979929" h="320039">
                  <a:moveTo>
                    <a:pt x="1423314" y="212725"/>
                  </a:moveTo>
                  <a:lnTo>
                    <a:pt x="1422247" y="220560"/>
                  </a:lnTo>
                  <a:lnTo>
                    <a:pt x="1453603" y="224840"/>
                  </a:lnTo>
                  <a:lnTo>
                    <a:pt x="1454670" y="216992"/>
                  </a:lnTo>
                  <a:lnTo>
                    <a:pt x="1423314" y="212725"/>
                  </a:lnTo>
                  <a:close/>
                </a:path>
                <a:path w="1979929" h="320039">
                  <a:moveTo>
                    <a:pt x="1368437" y="205244"/>
                  </a:moveTo>
                  <a:lnTo>
                    <a:pt x="1367370" y="213093"/>
                  </a:lnTo>
                  <a:lnTo>
                    <a:pt x="1398727" y="217360"/>
                  </a:lnTo>
                  <a:lnTo>
                    <a:pt x="1399793" y="209524"/>
                  </a:lnTo>
                  <a:lnTo>
                    <a:pt x="1368437" y="205244"/>
                  </a:lnTo>
                  <a:close/>
                </a:path>
                <a:path w="1979929" h="320039">
                  <a:moveTo>
                    <a:pt x="1313561" y="197777"/>
                  </a:moveTo>
                  <a:lnTo>
                    <a:pt x="1312494" y="205612"/>
                  </a:lnTo>
                  <a:lnTo>
                    <a:pt x="1343850" y="209880"/>
                  </a:lnTo>
                  <a:lnTo>
                    <a:pt x="1344917" y="202044"/>
                  </a:lnTo>
                  <a:lnTo>
                    <a:pt x="1313561" y="197777"/>
                  </a:lnTo>
                  <a:close/>
                </a:path>
                <a:path w="1979929" h="320039">
                  <a:moveTo>
                    <a:pt x="1258684" y="190296"/>
                  </a:moveTo>
                  <a:lnTo>
                    <a:pt x="1257617" y="198132"/>
                  </a:lnTo>
                  <a:lnTo>
                    <a:pt x="1288973" y="202412"/>
                  </a:lnTo>
                  <a:lnTo>
                    <a:pt x="1290040" y="194563"/>
                  </a:lnTo>
                  <a:lnTo>
                    <a:pt x="1258684" y="190296"/>
                  </a:lnTo>
                  <a:close/>
                </a:path>
                <a:path w="1979929" h="320039">
                  <a:moveTo>
                    <a:pt x="1203807" y="182816"/>
                  </a:moveTo>
                  <a:lnTo>
                    <a:pt x="1202740" y="190652"/>
                  </a:lnTo>
                  <a:lnTo>
                    <a:pt x="1234097" y="194932"/>
                  </a:lnTo>
                  <a:lnTo>
                    <a:pt x="1235163" y="187096"/>
                  </a:lnTo>
                  <a:lnTo>
                    <a:pt x="1203807" y="182816"/>
                  </a:lnTo>
                  <a:close/>
                </a:path>
                <a:path w="1979929" h="320039">
                  <a:moveTo>
                    <a:pt x="1148930" y="175348"/>
                  </a:moveTo>
                  <a:lnTo>
                    <a:pt x="1147864" y="183184"/>
                  </a:lnTo>
                  <a:lnTo>
                    <a:pt x="1179220" y="187451"/>
                  </a:lnTo>
                  <a:lnTo>
                    <a:pt x="1180287" y="179616"/>
                  </a:lnTo>
                  <a:lnTo>
                    <a:pt x="1148930" y="175348"/>
                  </a:lnTo>
                  <a:close/>
                </a:path>
                <a:path w="1979929" h="320039">
                  <a:moveTo>
                    <a:pt x="1094054" y="167868"/>
                  </a:moveTo>
                  <a:lnTo>
                    <a:pt x="1092987" y="175704"/>
                  </a:lnTo>
                  <a:lnTo>
                    <a:pt x="1124356" y="179984"/>
                  </a:lnTo>
                  <a:lnTo>
                    <a:pt x="1125410" y="172135"/>
                  </a:lnTo>
                  <a:lnTo>
                    <a:pt x="1094054" y="167868"/>
                  </a:lnTo>
                  <a:close/>
                </a:path>
                <a:path w="1979929" h="320039">
                  <a:moveTo>
                    <a:pt x="1039177" y="160388"/>
                  </a:moveTo>
                  <a:lnTo>
                    <a:pt x="1038110" y="168236"/>
                  </a:lnTo>
                  <a:lnTo>
                    <a:pt x="1069466" y="172504"/>
                  </a:lnTo>
                  <a:lnTo>
                    <a:pt x="1070533" y="164668"/>
                  </a:lnTo>
                  <a:lnTo>
                    <a:pt x="1039177" y="160388"/>
                  </a:lnTo>
                  <a:close/>
                </a:path>
                <a:path w="1979929" h="320039">
                  <a:moveTo>
                    <a:pt x="984300" y="152920"/>
                  </a:moveTo>
                  <a:lnTo>
                    <a:pt x="983234" y="160756"/>
                  </a:lnTo>
                  <a:lnTo>
                    <a:pt x="1014590" y="165023"/>
                  </a:lnTo>
                  <a:lnTo>
                    <a:pt x="1015669" y="157187"/>
                  </a:lnTo>
                  <a:lnTo>
                    <a:pt x="984300" y="152920"/>
                  </a:lnTo>
                  <a:close/>
                </a:path>
                <a:path w="1979929" h="320039">
                  <a:moveTo>
                    <a:pt x="929424" y="145440"/>
                  </a:moveTo>
                  <a:lnTo>
                    <a:pt x="928357" y="153276"/>
                  </a:lnTo>
                  <a:lnTo>
                    <a:pt x="959726" y="157543"/>
                  </a:lnTo>
                  <a:lnTo>
                    <a:pt x="960793" y="149707"/>
                  </a:lnTo>
                  <a:lnTo>
                    <a:pt x="929424" y="145440"/>
                  </a:lnTo>
                  <a:close/>
                </a:path>
                <a:path w="1979929" h="320039">
                  <a:moveTo>
                    <a:pt x="874560" y="137960"/>
                  </a:moveTo>
                  <a:lnTo>
                    <a:pt x="873480" y="145808"/>
                  </a:lnTo>
                  <a:lnTo>
                    <a:pt x="904849" y="150075"/>
                  </a:lnTo>
                  <a:lnTo>
                    <a:pt x="905916" y="142239"/>
                  </a:lnTo>
                  <a:lnTo>
                    <a:pt x="874560" y="137960"/>
                  </a:lnTo>
                  <a:close/>
                </a:path>
                <a:path w="1979929" h="320039">
                  <a:moveTo>
                    <a:pt x="819670" y="130492"/>
                  </a:moveTo>
                  <a:lnTo>
                    <a:pt x="818603" y="138328"/>
                  </a:lnTo>
                  <a:lnTo>
                    <a:pt x="849972" y="142595"/>
                  </a:lnTo>
                  <a:lnTo>
                    <a:pt x="851039" y="134759"/>
                  </a:lnTo>
                  <a:lnTo>
                    <a:pt x="819670" y="130492"/>
                  </a:lnTo>
                  <a:close/>
                </a:path>
                <a:path w="1979929" h="320039">
                  <a:moveTo>
                    <a:pt x="764806" y="123012"/>
                  </a:moveTo>
                  <a:lnTo>
                    <a:pt x="763727" y="130848"/>
                  </a:lnTo>
                  <a:lnTo>
                    <a:pt x="795096" y="135127"/>
                  </a:lnTo>
                  <a:lnTo>
                    <a:pt x="796163" y="127279"/>
                  </a:lnTo>
                  <a:lnTo>
                    <a:pt x="764806" y="123012"/>
                  </a:lnTo>
                  <a:close/>
                </a:path>
                <a:path w="1979929" h="320039">
                  <a:moveTo>
                    <a:pt x="709929" y="115531"/>
                  </a:moveTo>
                  <a:lnTo>
                    <a:pt x="708850" y="123380"/>
                  </a:lnTo>
                  <a:lnTo>
                    <a:pt x="740219" y="127647"/>
                  </a:lnTo>
                  <a:lnTo>
                    <a:pt x="741286" y="119811"/>
                  </a:lnTo>
                  <a:lnTo>
                    <a:pt x="709929" y="115531"/>
                  </a:lnTo>
                  <a:close/>
                </a:path>
                <a:path w="1979929" h="320039">
                  <a:moveTo>
                    <a:pt x="655053" y="108064"/>
                  </a:moveTo>
                  <a:lnTo>
                    <a:pt x="653973" y="115900"/>
                  </a:lnTo>
                  <a:lnTo>
                    <a:pt x="685342" y="120167"/>
                  </a:lnTo>
                  <a:lnTo>
                    <a:pt x="686409" y="112331"/>
                  </a:lnTo>
                  <a:lnTo>
                    <a:pt x="655053" y="108064"/>
                  </a:lnTo>
                  <a:close/>
                </a:path>
                <a:path w="1979929" h="320039">
                  <a:moveTo>
                    <a:pt x="600176" y="100584"/>
                  </a:moveTo>
                  <a:lnTo>
                    <a:pt x="599109" y="108419"/>
                  </a:lnTo>
                  <a:lnTo>
                    <a:pt x="630466" y="112699"/>
                  </a:lnTo>
                  <a:lnTo>
                    <a:pt x="631532" y="104851"/>
                  </a:lnTo>
                  <a:lnTo>
                    <a:pt x="600176" y="100584"/>
                  </a:lnTo>
                  <a:close/>
                </a:path>
                <a:path w="1979929" h="320039">
                  <a:moveTo>
                    <a:pt x="545299" y="93103"/>
                  </a:moveTo>
                  <a:lnTo>
                    <a:pt x="544233" y="100952"/>
                  </a:lnTo>
                  <a:lnTo>
                    <a:pt x="575589" y="105219"/>
                  </a:lnTo>
                  <a:lnTo>
                    <a:pt x="576656" y="97383"/>
                  </a:lnTo>
                  <a:lnTo>
                    <a:pt x="545299" y="93103"/>
                  </a:lnTo>
                  <a:close/>
                </a:path>
                <a:path w="1979929" h="320039">
                  <a:moveTo>
                    <a:pt x="490423" y="85636"/>
                  </a:moveTo>
                  <a:lnTo>
                    <a:pt x="489356" y="93472"/>
                  </a:lnTo>
                  <a:lnTo>
                    <a:pt x="520712" y="97739"/>
                  </a:lnTo>
                  <a:lnTo>
                    <a:pt x="521779" y="89903"/>
                  </a:lnTo>
                  <a:lnTo>
                    <a:pt x="490423" y="85636"/>
                  </a:lnTo>
                  <a:close/>
                </a:path>
                <a:path w="1979929" h="320039">
                  <a:moveTo>
                    <a:pt x="435546" y="78155"/>
                  </a:moveTo>
                  <a:lnTo>
                    <a:pt x="434479" y="85991"/>
                  </a:lnTo>
                  <a:lnTo>
                    <a:pt x="465836" y="90271"/>
                  </a:lnTo>
                  <a:lnTo>
                    <a:pt x="466902" y="82423"/>
                  </a:lnTo>
                  <a:lnTo>
                    <a:pt x="435546" y="78155"/>
                  </a:lnTo>
                  <a:close/>
                </a:path>
                <a:path w="1979929" h="320039">
                  <a:moveTo>
                    <a:pt x="380669" y="70675"/>
                  </a:moveTo>
                  <a:lnTo>
                    <a:pt x="379602" y="78524"/>
                  </a:lnTo>
                  <a:lnTo>
                    <a:pt x="410959" y="82791"/>
                  </a:lnTo>
                  <a:lnTo>
                    <a:pt x="412026" y="74955"/>
                  </a:lnTo>
                  <a:lnTo>
                    <a:pt x="380669" y="70675"/>
                  </a:lnTo>
                  <a:close/>
                </a:path>
                <a:path w="1979929" h="320039">
                  <a:moveTo>
                    <a:pt x="325793" y="63207"/>
                  </a:moveTo>
                  <a:lnTo>
                    <a:pt x="324726" y="71043"/>
                  </a:lnTo>
                  <a:lnTo>
                    <a:pt x="356082" y="75311"/>
                  </a:lnTo>
                  <a:lnTo>
                    <a:pt x="357149" y="67475"/>
                  </a:lnTo>
                  <a:lnTo>
                    <a:pt x="325793" y="63207"/>
                  </a:lnTo>
                  <a:close/>
                </a:path>
                <a:path w="1979929" h="320039">
                  <a:moveTo>
                    <a:pt x="270916" y="55727"/>
                  </a:moveTo>
                  <a:lnTo>
                    <a:pt x="269849" y="63563"/>
                  </a:lnTo>
                  <a:lnTo>
                    <a:pt x="301205" y="67843"/>
                  </a:lnTo>
                  <a:lnTo>
                    <a:pt x="302272" y="59994"/>
                  </a:lnTo>
                  <a:lnTo>
                    <a:pt x="270916" y="55727"/>
                  </a:lnTo>
                  <a:close/>
                </a:path>
                <a:path w="1979929" h="320039">
                  <a:moveTo>
                    <a:pt x="216039" y="48247"/>
                  </a:moveTo>
                  <a:lnTo>
                    <a:pt x="214972" y="56095"/>
                  </a:lnTo>
                  <a:lnTo>
                    <a:pt x="246329" y="60363"/>
                  </a:lnTo>
                  <a:lnTo>
                    <a:pt x="247396" y="52527"/>
                  </a:lnTo>
                  <a:lnTo>
                    <a:pt x="216039" y="48247"/>
                  </a:lnTo>
                  <a:close/>
                </a:path>
                <a:path w="1979929" h="320039">
                  <a:moveTo>
                    <a:pt x="161162" y="40779"/>
                  </a:moveTo>
                  <a:lnTo>
                    <a:pt x="160096" y="48615"/>
                  </a:lnTo>
                  <a:lnTo>
                    <a:pt x="191452" y="52882"/>
                  </a:lnTo>
                  <a:lnTo>
                    <a:pt x="192519" y="45046"/>
                  </a:lnTo>
                  <a:lnTo>
                    <a:pt x="161162" y="40779"/>
                  </a:lnTo>
                  <a:close/>
                </a:path>
                <a:path w="1979929" h="320039">
                  <a:moveTo>
                    <a:pt x="106286" y="33299"/>
                  </a:moveTo>
                  <a:lnTo>
                    <a:pt x="105219" y="41135"/>
                  </a:lnTo>
                  <a:lnTo>
                    <a:pt x="136575" y="45415"/>
                  </a:lnTo>
                  <a:lnTo>
                    <a:pt x="137642" y="37566"/>
                  </a:lnTo>
                  <a:lnTo>
                    <a:pt x="106286" y="33299"/>
                  </a:lnTo>
                  <a:close/>
                </a:path>
                <a:path w="1979929" h="320039">
                  <a:moveTo>
                    <a:pt x="66992" y="0"/>
                  </a:moveTo>
                  <a:lnTo>
                    <a:pt x="0" y="22809"/>
                  </a:lnTo>
                  <a:lnTo>
                    <a:pt x="58445" y="62712"/>
                  </a:lnTo>
                  <a:lnTo>
                    <a:pt x="62184" y="35279"/>
                  </a:lnTo>
                  <a:lnTo>
                    <a:pt x="51739" y="33858"/>
                  </a:lnTo>
                  <a:lnTo>
                    <a:pt x="52806" y="26009"/>
                  </a:lnTo>
                  <a:lnTo>
                    <a:pt x="63447" y="26009"/>
                  </a:lnTo>
                  <a:lnTo>
                    <a:pt x="66992" y="0"/>
                  </a:lnTo>
                  <a:close/>
                </a:path>
                <a:path w="1979929" h="320039">
                  <a:moveTo>
                    <a:pt x="63253" y="27435"/>
                  </a:moveTo>
                  <a:lnTo>
                    <a:pt x="62184" y="35279"/>
                  </a:lnTo>
                  <a:lnTo>
                    <a:pt x="81699" y="37934"/>
                  </a:lnTo>
                  <a:lnTo>
                    <a:pt x="82765" y="30099"/>
                  </a:lnTo>
                  <a:lnTo>
                    <a:pt x="63253" y="27435"/>
                  </a:lnTo>
                  <a:close/>
                </a:path>
                <a:path w="1979929" h="320039">
                  <a:moveTo>
                    <a:pt x="52806" y="26009"/>
                  </a:moveTo>
                  <a:lnTo>
                    <a:pt x="51739" y="33858"/>
                  </a:lnTo>
                  <a:lnTo>
                    <a:pt x="62184" y="35279"/>
                  </a:lnTo>
                  <a:lnTo>
                    <a:pt x="63253" y="27435"/>
                  </a:lnTo>
                  <a:lnTo>
                    <a:pt x="52806" y="26009"/>
                  </a:lnTo>
                  <a:close/>
                </a:path>
                <a:path w="1979929" h="320039">
                  <a:moveTo>
                    <a:pt x="63447" y="26009"/>
                  </a:moveTo>
                  <a:lnTo>
                    <a:pt x="52806" y="26009"/>
                  </a:lnTo>
                  <a:lnTo>
                    <a:pt x="63253" y="27435"/>
                  </a:lnTo>
                  <a:lnTo>
                    <a:pt x="63447" y="26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735129" y="2170315"/>
              <a:ext cx="2289175" cy="196215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772156" y="2254707"/>
              <a:ext cx="2151380" cy="1826260"/>
            </a:xfrm>
            <a:custGeom>
              <a:avLst/>
              <a:gdLst/>
              <a:ahLst/>
              <a:cxnLst/>
              <a:rect l="l" t="t" r="r" b="b"/>
              <a:pathLst>
                <a:path w="2151379" h="1826260">
                  <a:moveTo>
                    <a:pt x="34156" y="1762728"/>
                  </a:moveTo>
                  <a:lnTo>
                    <a:pt x="22098" y="1764052"/>
                  </a:lnTo>
                  <a:lnTo>
                    <a:pt x="11093" y="1770113"/>
                  </a:lnTo>
                  <a:lnTo>
                    <a:pt x="3295" y="1779970"/>
                  </a:lnTo>
                  <a:lnTo>
                    <a:pt x="0" y="1791647"/>
                  </a:lnTo>
                  <a:lnTo>
                    <a:pt x="1324" y="1803708"/>
                  </a:lnTo>
                  <a:lnTo>
                    <a:pt x="7385" y="1814715"/>
                  </a:lnTo>
                  <a:lnTo>
                    <a:pt x="17242" y="1822508"/>
                  </a:lnTo>
                  <a:lnTo>
                    <a:pt x="28919" y="1825804"/>
                  </a:lnTo>
                  <a:lnTo>
                    <a:pt x="40980" y="1824482"/>
                  </a:lnTo>
                  <a:lnTo>
                    <a:pt x="51987" y="1818424"/>
                  </a:lnTo>
                  <a:lnTo>
                    <a:pt x="59780" y="1808567"/>
                  </a:lnTo>
                  <a:lnTo>
                    <a:pt x="61543" y="1802320"/>
                  </a:lnTo>
                  <a:lnTo>
                    <a:pt x="38360" y="1802320"/>
                  </a:lnTo>
                  <a:lnTo>
                    <a:pt x="24720" y="1786216"/>
                  </a:lnTo>
                  <a:lnTo>
                    <a:pt x="47250" y="1767143"/>
                  </a:lnTo>
                  <a:lnTo>
                    <a:pt x="45833" y="1766023"/>
                  </a:lnTo>
                  <a:lnTo>
                    <a:pt x="34156" y="1762728"/>
                  </a:lnTo>
                  <a:close/>
                </a:path>
                <a:path w="2151379" h="1826260">
                  <a:moveTo>
                    <a:pt x="47250" y="1767143"/>
                  </a:moveTo>
                  <a:lnTo>
                    <a:pt x="24720" y="1786216"/>
                  </a:lnTo>
                  <a:lnTo>
                    <a:pt x="38360" y="1802320"/>
                  </a:lnTo>
                  <a:lnTo>
                    <a:pt x="60886" y="1783250"/>
                  </a:lnTo>
                  <a:lnTo>
                    <a:pt x="55695" y="1773821"/>
                  </a:lnTo>
                  <a:lnTo>
                    <a:pt x="47250" y="1767143"/>
                  </a:lnTo>
                  <a:close/>
                </a:path>
                <a:path w="2151379" h="1826260">
                  <a:moveTo>
                    <a:pt x="60886" y="1783250"/>
                  </a:moveTo>
                  <a:lnTo>
                    <a:pt x="38360" y="1802320"/>
                  </a:lnTo>
                  <a:lnTo>
                    <a:pt x="61543" y="1802320"/>
                  </a:lnTo>
                  <a:lnTo>
                    <a:pt x="63076" y="1796889"/>
                  </a:lnTo>
                  <a:lnTo>
                    <a:pt x="61754" y="1784828"/>
                  </a:lnTo>
                  <a:lnTo>
                    <a:pt x="60886" y="1783250"/>
                  </a:lnTo>
                  <a:close/>
                </a:path>
                <a:path w="2151379" h="1826260">
                  <a:moveTo>
                    <a:pt x="2095850" y="32850"/>
                  </a:moveTo>
                  <a:lnTo>
                    <a:pt x="47250" y="1767143"/>
                  </a:lnTo>
                  <a:lnTo>
                    <a:pt x="55695" y="1773821"/>
                  </a:lnTo>
                  <a:lnTo>
                    <a:pt x="60886" y="1783250"/>
                  </a:lnTo>
                  <a:lnTo>
                    <a:pt x="2109479" y="48952"/>
                  </a:lnTo>
                  <a:lnTo>
                    <a:pt x="2095850" y="32850"/>
                  </a:lnTo>
                  <a:close/>
                </a:path>
                <a:path w="2151379" h="1826260">
                  <a:moveTo>
                    <a:pt x="2139830" y="26035"/>
                  </a:moveTo>
                  <a:lnTo>
                    <a:pt x="2103901" y="26035"/>
                  </a:lnTo>
                  <a:lnTo>
                    <a:pt x="2117528" y="42138"/>
                  </a:lnTo>
                  <a:lnTo>
                    <a:pt x="2109479" y="48952"/>
                  </a:lnTo>
                  <a:lnTo>
                    <a:pt x="2123116" y="65062"/>
                  </a:lnTo>
                  <a:lnTo>
                    <a:pt x="2139830" y="26035"/>
                  </a:lnTo>
                  <a:close/>
                </a:path>
                <a:path w="2151379" h="1826260">
                  <a:moveTo>
                    <a:pt x="2103901" y="26035"/>
                  </a:moveTo>
                  <a:lnTo>
                    <a:pt x="2095850" y="32850"/>
                  </a:lnTo>
                  <a:lnTo>
                    <a:pt x="2109479" y="48952"/>
                  </a:lnTo>
                  <a:lnTo>
                    <a:pt x="2117528" y="42138"/>
                  </a:lnTo>
                  <a:lnTo>
                    <a:pt x="2103901" y="26035"/>
                  </a:lnTo>
                  <a:close/>
                </a:path>
                <a:path w="2151379" h="1826260">
                  <a:moveTo>
                    <a:pt x="2150979" y="0"/>
                  </a:moveTo>
                  <a:lnTo>
                    <a:pt x="2082222" y="16751"/>
                  </a:lnTo>
                  <a:lnTo>
                    <a:pt x="2095850" y="32850"/>
                  </a:lnTo>
                  <a:lnTo>
                    <a:pt x="2103901" y="26035"/>
                  </a:lnTo>
                  <a:lnTo>
                    <a:pt x="2139830" y="26035"/>
                  </a:lnTo>
                  <a:lnTo>
                    <a:pt x="2150979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724575" y="3125022"/>
              <a:ext cx="2289175" cy="26056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761572" y="3209416"/>
              <a:ext cx="2151380" cy="2466975"/>
            </a:xfrm>
            <a:custGeom>
              <a:avLst/>
              <a:gdLst/>
              <a:ahLst/>
              <a:cxnLst/>
              <a:rect l="l" t="t" r="r" b="b"/>
              <a:pathLst>
                <a:path w="2151379" h="2466975">
                  <a:moveTo>
                    <a:pt x="29383" y="2403665"/>
                  </a:moveTo>
                  <a:lnTo>
                    <a:pt x="17661" y="2406800"/>
                  </a:lnTo>
                  <a:lnTo>
                    <a:pt x="7694" y="2414460"/>
                  </a:lnTo>
                  <a:lnTo>
                    <a:pt x="1486" y="2425385"/>
                  </a:lnTo>
                  <a:lnTo>
                    <a:pt x="0" y="2437426"/>
                  </a:lnTo>
                  <a:lnTo>
                    <a:pt x="3135" y="2449146"/>
                  </a:lnTo>
                  <a:lnTo>
                    <a:pt x="10793" y="2459109"/>
                  </a:lnTo>
                  <a:lnTo>
                    <a:pt x="21717" y="2465321"/>
                  </a:lnTo>
                  <a:lnTo>
                    <a:pt x="33758" y="2466809"/>
                  </a:lnTo>
                  <a:lnTo>
                    <a:pt x="45479" y="2463673"/>
                  </a:lnTo>
                  <a:lnTo>
                    <a:pt x="55446" y="2456013"/>
                  </a:lnTo>
                  <a:lnTo>
                    <a:pt x="61654" y="2445088"/>
                  </a:lnTo>
                  <a:lnTo>
                    <a:pt x="62015" y="2442163"/>
                  </a:lnTo>
                  <a:lnTo>
                    <a:pt x="39533" y="2442163"/>
                  </a:lnTo>
                  <a:lnTo>
                    <a:pt x="23620" y="2428311"/>
                  </a:lnTo>
                  <a:lnTo>
                    <a:pt x="42996" y="2406047"/>
                  </a:lnTo>
                  <a:lnTo>
                    <a:pt x="41423" y="2405153"/>
                  </a:lnTo>
                  <a:lnTo>
                    <a:pt x="29383" y="2403665"/>
                  </a:lnTo>
                  <a:close/>
                </a:path>
                <a:path w="2151379" h="2466975">
                  <a:moveTo>
                    <a:pt x="42996" y="2406047"/>
                  </a:moveTo>
                  <a:lnTo>
                    <a:pt x="23620" y="2428311"/>
                  </a:lnTo>
                  <a:lnTo>
                    <a:pt x="39533" y="2442163"/>
                  </a:lnTo>
                  <a:lnTo>
                    <a:pt x="58909" y="2419900"/>
                  </a:lnTo>
                  <a:lnTo>
                    <a:pt x="52347" y="2411364"/>
                  </a:lnTo>
                  <a:lnTo>
                    <a:pt x="42996" y="2406047"/>
                  </a:lnTo>
                  <a:close/>
                </a:path>
                <a:path w="2151379" h="2466975">
                  <a:moveTo>
                    <a:pt x="58909" y="2419900"/>
                  </a:moveTo>
                  <a:lnTo>
                    <a:pt x="39533" y="2442163"/>
                  </a:lnTo>
                  <a:lnTo>
                    <a:pt x="62015" y="2442163"/>
                  </a:lnTo>
                  <a:lnTo>
                    <a:pt x="63141" y="2433047"/>
                  </a:lnTo>
                  <a:lnTo>
                    <a:pt x="60006" y="2421327"/>
                  </a:lnTo>
                  <a:lnTo>
                    <a:pt x="58909" y="2419900"/>
                  </a:lnTo>
                  <a:close/>
                </a:path>
                <a:path w="2151379" h="2466975">
                  <a:moveTo>
                    <a:pt x="2101498" y="40815"/>
                  </a:moveTo>
                  <a:lnTo>
                    <a:pt x="42996" y="2406047"/>
                  </a:lnTo>
                  <a:lnTo>
                    <a:pt x="52347" y="2411364"/>
                  </a:lnTo>
                  <a:lnTo>
                    <a:pt x="58909" y="2419900"/>
                  </a:lnTo>
                  <a:lnTo>
                    <a:pt x="2117415" y="54666"/>
                  </a:lnTo>
                  <a:lnTo>
                    <a:pt x="2101498" y="40815"/>
                  </a:lnTo>
                  <a:close/>
                </a:path>
                <a:path w="2151379" h="2466975">
                  <a:moveTo>
                    <a:pt x="2142533" y="32854"/>
                  </a:moveTo>
                  <a:lnTo>
                    <a:pt x="2108427" y="32854"/>
                  </a:lnTo>
                  <a:lnTo>
                    <a:pt x="2124340" y="46710"/>
                  </a:lnTo>
                  <a:lnTo>
                    <a:pt x="2117415" y="54666"/>
                  </a:lnTo>
                  <a:lnTo>
                    <a:pt x="2133331" y="68516"/>
                  </a:lnTo>
                  <a:lnTo>
                    <a:pt x="2142533" y="32854"/>
                  </a:lnTo>
                  <a:close/>
                </a:path>
                <a:path w="2151379" h="2466975">
                  <a:moveTo>
                    <a:pt x="2108427" y="32854"/>
                  </a:moveTo>
                  <a:lnTo>
                    <a:pt x="2101498" y="40815"/>
                  </a:lnTo>
                  <a:lnTo>
                    <a:pt x="2117415" y="54666"/>
                  </a:lnTo>
                  <a:lnTo>
                    <a:pt x="2124340" y="46710"/>
                  </a:lnTo>
                  <a:lnTo>
                    <a:pt x="2108427" y="32854"/>
                  </a:lnTo>
                  <a:close/>
                </a:path>
                <a:path w="2151379" h="2466975">
                  <a:moveTo>
                    <a:pt x="2151010" y="0"/>
                  </a:moveTo>
                  <a:lnTo>
                    <a:pt x="2085579" y="26962"/>
                  </a:lnTo>
                  <a:lnTo>
                    <a:pt x="2101498" y="40815"/>
                  </a:lnTo>
                  <a:lnTo>
                    <a:pt x="2108427" y="32854"/>
                  </a:lnTo>
                  <a:lnTo>
                    <a:pt x="2142533" y="32854"/>
                  </a:lnTo>
                  <a:lnTo>
                    <a:pt x="215101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359700" y="1975153"/>
              <a:ext cx="648775" cy="10971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396710" y="2059546"/>
              <a:ext cx="511809" cy="962025"/>
            </a:xfrm>
            <a:custGeom>
              <a:avLst/>
              <a:gdLst/>
              <a:ahLst/>
              <a:cxnLst/>
              <a:rect l="l" t="t" r="r" b="b"/>
              <a:pathLst>
                <a:path w="511809" h="962025">
                  <a:moveTo>
                    <a:pt x="33986" y="898412"/>
                  </a:moveTo>
                  <a:lnTo>
                    <a:pt x="21937" y="899823"/>
                  </a:lnTo>
                  <a:lnTo>
                    <a:pt x="11297" y="905649"/>
                  </a:lnTo>
                  <a:lnTo>
                    <a:pt x="3439" y="915454"/>
                  </a:lnTo>
                  <a:lnTo>
                    <a:pt x="0" y="927541"/>
                  </a:lnTo>
                  <a:lnTo>
                    <a:pt x="1410" y="939590"/>
                  </a:lnTo>
                  <a:lnTo>
                    <a:pt x="7236" y="950229"/>
                  </a:lnTo>
                  <a:lnTo>
                    <a:pt x="17041" y="958088"/>
                  </a:lnTo>
                  <a:lnTo>
                    <a:pt x="29128" y="961533"/>
                  </a:lnTo>
                  <a:lnTo>
                    <a:pt x="41179" y="960121"/>
                  </a:lnTo>
                  <a:lnTo>
                    <a:pt x="51822" y="954292"/>
                  </a:lnTo>
                  <a:lnTo>
                    <a:pt x="59688" y="944486"/>
                  </a:lnTo>
                  <a:lnTo>
                    <a:pt x="62440" y="934808"/>
                  </a:lnTo>
                  <a:lnTo>
                    <a:pt x="40930" y="934808"/>
                  </a:lnTo>
                  <a:lnTo>
                    <a:pt x="22184" y="925131"/>
                  </a:lnTo>
                  <a:lnTo>
                    <a:pt x="35722" y="898906"/>
                  </a:lnTo>
                  <a:lnTo>
                    <a:pt x="33986" y="898412"/>
                  </a:lnTo>
                  <a:close/>
                </a:path>
                <a:path w="511809" h="962025">
                  <a:moveTo>
                    <a:pt x="35722" y="898906"/>
                  </a:moveTo>
                  <a:lnTo>
                    <a:pt x="22184" y="925131"/>
                  </a:lnTo>
                  <a:lnTo>
                    <a:pt x="40930" y="934808"/>
                  </a:lnTo>
                  <a:lnTo>
                    <a:pt x="54470" y="908580"/>
                  </a:lnTo>
                  <a:lnTo>
                    <a:pt x="46073" y="901852"/>
                  </a:lnTo>
                  <a:lnTo>
                    <a:pt x="35722" y="898906"/>
                  </a:lnTo>
                  <a:close/>
                </a:path>
                <a:path w="511809" h="962025">
                  <a:moveTo>
                    <a:pt x="54470" y="908580"/>
                  </a:moveTo>
                  <a:lnTo>
                    <a:pt x="40930" y="934808"/>
                  </a:lnTo>
                  <a:lnTo>
                    <a:pt x="62440" y="934808"/>
                  </a:lnTo>
                  <a:lnTo>
                    <a:pt x="63125" y="932399"/>
                  </a:lnTo>
                  <a:lnTo>
                    <a:pt x="61710" y="920349"/>
                  </a:lnTo>
                  <a:lnTo>
                    <a:pt x="55880" y="909710"/>
                  </a:lnTo>
                  <a:lnTo>
                    <a:pt x="54470" y="908580"/>
                  </a:lnTo>
                  <a:close/>
                </a:path>
                <a:path w="511809" h="962025">
                  <a:moveTo>
                    <a:pt x="473225" y="51409"/>
                  </a:moveTo>
                  <a:lnTo>
                    <a:pt x="35722" y="898906"/>
                  </a:lnTo>
                  <a:lnTo>
                    <a:pt x="46073" y="901852"/>
                  </a:lnTo>
                  <a:lnTo>
                    <a:pt x="54470" y="908580"/>
                  </a:lnTo>
                  <a:lnTo>
                    <a:pt x="491970" y="61087"/>
                  </a:lnTo>
                  <a:lnTo>
                    <a:pt x="473225" y="51409"/>
                  </a:lnTo>
                  <a:close/>
                </a:path>
                <a:path w="511809" h="962025">
                  <a:moveTo>
                    <a:pt x="511087" y="42037"/>
                  </a:moveTo>
                  <a:lnTo>
                    <a:pt x="478064" y="42037"/>
                  </a:lnTo>
                  <a:lnTo>
                    <a:pt x="496809" y="51714"/>
                  </a:lnTo>
                  <a:lnTo>
                    <a:pt x="491970" y="61087"/>
                  </a:lnTo>
                  <a:lnTo>
                    <a:pt x="510715" y="70764"/>
                  </a:lnTo>
                  <a:lnTo>
                    <a:pt x="511087" y="42037"/>
                  </a:lnTo>
                  <a:close/>
                </a:path>
                <a:path w="511809" h="962025">
                  <a:moveTo>
                    <a:pt x="478064" y="42037"/>
                  </a:moveTo>
                  <a:lnTo>
                    <a:pt x="473225" y="51409"/>
                  </a:lnTo>
                  <a:lnTo>
                    <a:pt x="491970" y="61087"/>
                  </a:lnTo>
                  <a:lnTo>
                    <a:pt x="496809" y="51714"/>
                  </a:lnTo>
                  <a:lnTo>
                    <a:pt x="478064" y="42037"/>
                  </a:lnTo>
                  <a:close/>
                </a:path>
                <a:path w="511809" h="962025">
                  <a:moveTo>
                    <a:pt x="511630" y="0"/>
                  </a:moveTo>
                  <a:lnTo>
                    <a:pt x="454480" y="41732"/>
                  </a:lnTo>
                  <a:lnTo>
                    <a:pt x="473225" y="51409"/>
                  </a:lnTo>
                  <a:lnTo>
                    <a:pt x="478064" y="42037"/>
                  </a:lnTo>
                  <a:lnTo>
                    <a:pt x="511087" y="42037"/>
                  </a:lnTo>
                  <a:lnTo>
                    <a:pt x="51163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270038" y="2122849"/>
              <a:ext cx="743718" cy="56438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307468" y="2144456"/>
              <a:ext cx="606425" cy="429259"/>
            </a:xfrm>
            <a:custGeom>
              <a:avLst/>
              <a:gdLst/>
              <a:ahLst/>
              <a:cxnLst/>
              <a:rect l="l" t="t" r="r" b="b"/>
              <a:pathLst>
                <a:path w="606425" h="429260">
                  <a:moveTo>
                    <a:pt x="547947" y="401316"/>
                  </a:moveTo>
                  <a:lnTo>
                    <a:pt x="535949" y="418669"/>
                  </a:lnTo>
                  <a:lnTo>
                    <a:pt x="606015" y="428639"/>
                  </a:lnTo>
                  <a:lnTo>
                    <a:pt x="594301" y="407315"/>
                  </a:lnTo>
                  <a:lnTo>
                    <a:pt x="556625" y="407315"/>
                  </a:lnTo>
                  <a:lnTo>
                    <a:pt x="547947" y="401316"/>
                  </a:lnTo>
                  <a:close/>
                </a:path>
                <a:path w="606425" h="429260">
                  <a:moveTo>
                    <a:pt x="559944" y="383964"/>
                  </a:moveTo>
                  <a:lnTo>
                    <a:pt x="547947" y="401316"/>
                  </a:lnTo>
                  <a:lnTo>
                    <a:pt x="556625" y="407315"/>
                  </a:lnTo>
                  <a:lnTo>
                    <a:pt x="568626" y="389967"/>
                  </a:lnTo>
                  <a:lnTo>
                    <a:pt x="559944" y="383964"/>
                  </a:lnTo>
                  <a:close/>
                </a:path>
                <a:path w="606425" h="429260">
                  <a:moveTo>
                    <a:pt x="571941" y="366612"/>
                  </a:moveTo>
                  <a:lnTo>
                    <a:pt x="559944" y="383964"/>
                  </a:lnTo>
                  <a:lnTo>
                    <a:pt x="568626" y="389967"/>
                  </a:lnTo>
                  <a:lnTo>
                    <a:pt x="556625" y="407315"/>
                  </a:lnTo>
                  <a:lnTo>
                    <a:pt x="594301" y="407315"/>
                  </a:lnTo>
                  <a:lnTo>
                    <a:pt x="571941" y="366612"/>
                  </a:lnTo>
                  <a:close/>
                </a:path>
                <a:path w="606425" h="429260">
                  <a:moveTo>
                    <a:pt x="61411" y="39244"/>
                  </a:moveTo>
                  <a:lnTo>
                    <a:pt x="57159" y="49137"/>
                  </a:lnTo>
                  <a:lnTo>
                    <a:pt x="49410" y="56604"/>
                  </a:lnTo>
                  <a:lnTo>
                    <a:pt x="547947" y="401316"/>
                  </a:lnTo>
                  <a:lnTo>
                    <a:pt x="559944" y="383964"/>
                  </a:lnTo>
                  <a:lnTo>
                    <a:pt x="61411" y="39244"/>
                  </a:lnTo>
                  <a:close/>
                </a:path>
                <a:path w="606425" h="429260">
                  <a:moveTo>
                    <a:pt x="25455" y="0"/>
                  </a:moveTo>
                  <a:lnTo>
                    <a:pt x="14155" y="4415"/>
                  </a:lnTo>
                  <a:lnTo>
                    <a:pt x="5102" y="13133"/>
                  </a:lnTo>
                  <a:lnTo>
                    <a:pt x="141" y="24679"/>
                  </a:lnTo>
                  <a:lnTo>
                    <a:pt x="0" y="36810"/>
                  </a:lnTo>
                  <a:lnTo>
                    <a:pt x="4416" y="48110"/>
                  </a:lnTo>
                  <a:lnTo>
                    <a:pt x="13128" y="57164"/>
                  </a:lnTo>
                  <a:lnTo>
                    <a:pt x="24676" y="62127"/>
                  </a:lnTo>
                  <a:lnTo>
                    <a:pt x="36810" y="62271"/>
                  </a:lnTo>
                  <a:lnTo>
                    <a:pt x="48111" y="57855"/>
                  </a:lnTo>
                  <a:lnTo>
                    <a:pt x="49410" y="56604"/>
                  </a:lnTo>
                  <a:lnTo>
                    <a:pt x="25130" y="39816"/>
                  </a:lnTo>
                  <a:lnTo>
                    <a:pt x="37131" y="22455"/>
                  </a:lnTo>
                  <a:lnTo>
                    <a:pt x="61092" y="22455"/>
                  </a:lnTo>
                  <a:lnTo>
                    <a:pt x="57850" y="14160"/>
                  </a:lnTo>
                  <a:lnTo>
                    <a:pt x="49133" y="5106"/>
                  </a:lnTo>
                  <a:lnTo>
                    <a:pt x="37586" y="144"/>
                  </a:lnTo>
                  <a:lnTo>
                    <a:pt x="25455" y="0"/>
                  </a:lnTo>
                  <a:close/>
                </a:path>
                <a:path w="606425" h="429260">
                  <a:moveTo>
                    <a:pt x="37131" y="22455"/>
                  </a:moveTo>
                  <a:lnTo>
                    <a:pt x="25130" y="39816"/>
                  </a:lnTo>
                  <a:lnTo>
                    <a:pt x="49410" y="56604"/>
                  </a:lnTo>
                  <a:lnTo>
                    <a:pt x="57159" y="49137"/>
                  </a:lnTo>
                  <a:lnTo>
                    <a:pt x="61411" y="39244"/>
                  </a:lnTo>
                  <a:lnTo>
                    <a:pt x="37131" y="22455"/>
                  </a:lnTo>
                  <a:close/>
                </a:path>
                <a:path w="606425" h="429260">
                  <a:moveTo>
                    <a:pt x="61092" y="22455"/>
                  </a:moveTo>
                  <a:lnTo>
                    <a:pt x="37131" y="22455"/>
                  </a:lnTo>
                  <a:lnTo>
                    <a:pt x="61411" y="39244"/>
                  </a:lnTo>
                  <a:lnTo>
                    <a:pt x="62122" y="37591"/>
                  </a:lnTo>
                  <a:lnTo>
                    <a:pt x="62266" y="25460"/>
                  </a:lnTo>
                  <a:lnTo>
                    <a:pt x="61092" y="2245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270038" y="3040622"/>
              <a:ext cx="743718" cy="70152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306978" y="3125025"/>
              <a:ext cx="607060" cy="562610"/>
            </a:xfrm>
            <a:custGeom>
              <a:avLst/>
              <a:gdLst/>
              <a:ahLst/>
              <a:cxnLst/>
              <a:rect l="l" t="t" r="r" b="b"/>
              <a:pathLst>
                <a:path w="607059" h="562610">
                  <a:moveTo>
                    <a:pt x="32889" y="498946"/>
                  </a:moveTo>
                  <a:lnTo>
                    <a:pt x="20900" y="500784"/>
                  </a:lnTo>
                  <a:lnTo>
                    <a:pt x="10164" y="507314"/>
                  </a:lnTo>
                  <a:lnTo>
                    <a:pt x="2794" y="517494"/>
                  </a:lnTo>
                  <a:lnTo>
                    <a:pt x="0" y="529301"/>
                  </a:lnTo>
                  <a:lnTo>
                    <a:pt x="1836" y="541293"/>
                  </a:lnTo>
                  <a:lnTo>
                    <a:pt x="8361" y="552030"/>
                  </a:lnTo>
                  <a:lnTo>
                    <a:pt x="18547" y="559395"/>
                  </a:lnTo>
                  <a:lnTo>
                    <a:pt x="30354" y="562189"/>
                  </a:lnTo>
                  <a:lnTo>
                    <a:pt x="42347" y="560351"/>
                  </a:lnTo>
                  <a:lnTo>
                    <a:pt x="53090" y="553821"/>
                  </a:lnTo>
                  <a:lnTo>
                    <a:pt x="60453" y="543641"/>
                  </a:lnTo>
                  <a:lnTo>
                    <a:pt x="61712" y="538314"/>
                  </a:lnTo>
                  <a:lnTo>
                    <a:pt x="38777" y="538314"/>
                  </a:lnTo>
                  <a:lnTo>
                    <a:pt x="24464" y="522820"/>
                  </a:lnTo>
                  <a:lnTo>
                    <a:pt x="46159" y="502798"/>
                  </a:lnTo>
                  <a:lnTo>
                    <a:pt x="44695" y="501740"/>
                  </a:lnTo>
                  <a:lnTo>
                    <a:pt x="32889" y="498946"/>
                  </a:lnTo>
                  <a:close/>
                </a:path>
                <a:path w="607059" h="562610">
                  <a:moveTo>
                    <a:pt x="46159" y="502798"/>
                  </a:moveTo>
                  <a:lnTo>
                    <a:pt x="24464" y="522820"/>
                  </a:lnTo>
                  <a:lnTo>
                    <a:pt x="38777" y="538314"/>
                  </a:lnTo>
                  <a:lnTo>
                    <a:pt x="60467" y="518297"/>
                  </a:lnTo>
                  <a:lnTo>
                    <a:pt x="54881" y="509104"/>
                  </a:lnTo>
                  <a:lnTo>
                    <a:pt x="46159" y="502798"/>
                  </a:lnTo>
                  <a:close/>
                </a:path>
                <a:path w="607059" h="562610">
                  <a:moveTo>
                    <a:pt x="60467" y="518297"/>
                  </a:moveTo>
                  <a:lnTo>
                    <a:pt x="38777" y="538314"/>
                  </a:lnTo>
                  <a:lnTo>
                    <a:pt x="61712" y="538314"/>
                  </a:lnTo>
                  <a:lnTo>
                    <a:pt x="63244" y="531834"/>
                  </a:lnTo>
                  <a:lnTo>
                    <a:pt x="61406" y="519842"/>
                  </a:lnTo>
                  <a:lnTo>
                    <a:pt x="60467" y="518297"/>
                  </a:lnTo>
                  <a:close/>
                </a:path>
                <a:path w="607059" h="562610">
                  <a:moveTo>
                    <a:pt x="552829" y="35172"/>
                  </a:moveTo>
                  <a:lnTo>
                    <a:pt x="46159" y="502798"/>
                  </a:lnTo>
                  <a:lnTo>
                    <a:pt x="54881" y="509104"/>
                  </a:lnTo>
                  <a:lnTo>
                    <a:pt x="60467" y="518297"/>
                  </a:lnTo>
                  <a:lnTo>
                    <a:pt x="567141" y="50679"/>
                  </a:lnTo>
                  <a:lnTo>
                    <a:pt x="552829" y="35172"/>
                  </a:lnTo>
                  <a:close/>
                </a:path>
                <a:path w="607059" h="562610">
                  <a:moveTo>
                    <a:pt x="595898" y="28016"/>
                  </a:moveTo>
                  <a:lnTo>
                    <a:pt x="560582" y="28016"/>
                  </a:lnTo>
                  <a:lnTo>
                    <a:pt x="574895" y="43522"/>
                  </a:lnTo>
                  <a:lnTo>
                    <a:pt x="567141" y="50679"/>
                  </a:lnTo>
                  <a:lnTo>
                    <a:pt x="581448" y="66179"/>
                  </a:lnTo>
                  <a:lnTo>
                    <a:pt x="595898" y="28016"/>
                  </a:lnTo>
                  <a:close/>
                </a:path>
                <a:path w="607059" h="562610">
                  <a:moveTo>
                    <a:pt x="560582" y="28016"/>
                  </a:moveTo>
                  <a:lnTo>
                    <a:pt x="552829" y="35172"/>
                  </a:lnTo>
                  <a:lnTo>
                    <a:pt x="567141" y="50679"/>
                  </a:lnTo>
                  <a:lnTo>
                    <a:pt x="574895" y="43522"/>
                  </a:lnTo>
                  <a:lnTo>
                    <a:pt x="560582" y="28016"/>
                  </a:lnTo>
                  <a:close/>
                </a:path>
                <a:path w="607059" h="562610">
                  <a:moveTo>
                    <a:pt x="606505" y="0"/>
                  </a:moveTo>
                  <a:lnTo>
                    <a:pt x="538522" y="19672"/>
                  </a:lnTo>
                  <a:lnTo>
                    <a:pt x="552829" y="35172"/>
                  </a:lnTo>
                  <a:lnTo>
                    <a:pt x="560582" y="28016"/>
                  </a:lnTo>
                  <a:lnTo>
                    <a:pt x="595898" y="28016"/>
                  </a:lnTo>
                  <a:lnTo>
                    <a:pt x="60650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516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On page Fault</a:t>
            </a:r>
            <a:r>
              <a:rPr sz="4800" spc="-90" dirty="0"/>
              <a:t> </a:t>
            </a:r>
            <a:r>
              <a:rPr sz="4800" dirty="0"/>
              <a:t>…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090381" y="1400225"/>
            <a:ext cx="6751955" cy="3086100"/>
            <a:chOff x="2090381" y="1400225"/>
            <a:chExt cx="6751955" cy="3086100"/>
          </a:xfrm>
        </p:grpSpPr>
        <p:sp>
          <p:nvSpPr>
            <p:cNvPr id="5" name="object 5"/>
            <p:cNvSpPr/>
            <p:nvPr/>
          </p:nvSpPr>
          <p:spPr>
            <a:xfrm>
              <a:off x="2090381" y="1400225"/>
              <a:ext cx="2273350" cy="2521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2571" y="1421320"/>
              <a:ext cx="2189480" cy="2442210"/>
            </a:xfrm>
            <a:custGeom>
              <a:avLst/>
              <a:gdLst/>
              <a:ahLst/>
              <a:cxnLst/>
              <a:rect l="l" t="t" r="r" b="b"/>
              <a:pathLst>
                <a:path w="2189479" h="2442210">
                  <a:moveTo>
                    <a:pt x="2188956" y="273618"/>
                  </a:moveTo>
                  <a:lnTo>
                    <a:pt x="2168436" y="326621"/>
                  </a:lnTo>
                  <a:lnTo>
                    <a:pt x="2133159" y="360103"/>
                  </a:lnTo>
                  <a:lnTo>
                    <a:pt x="2081949" y="391764"/>
                  </a:lnTo>
                  <a:lnTo>
                    <a:pt x="2015961" y="421318"/>
                  </a:lnTo>
                  <a:lnTo>
                    <a:pt x="1977786" y="435214"/>
                  </a:lnTo>
                  <a:lnTo>
                    <a:pt x="1936348" y="448475"/>
                  </a:lnTo>
                  <a:lnTo>
                    <a:pt x="1891793" y="461064"/>
                  </a:lnTo>
                  <a:lnTo>
                    <a:pt x="1844265" y="472946"/>
                  </a:lnTo>
                  <a:lnTo>
                    <a:pt x="1793907" y="484085"/>
                  </a:lnTo>
                  <a:lnTo>
                    <a:pt x="1740864" y="494444"/>
                  </a:lnTo>
                  <a:lnTo>
                    <a:pt x="1685280" y="503988"/>
                  </a:lnTo>
                  <a:lnTo>
                    <a:pt x="1627299" y="512680"/>
                  </a:lnTo>
                  <a:lnTo>
                    <a:pt x="1567066" y="520485"/>
                  </a:lnTo>
                  <a:lnTo>
                    <a:pt x="1504725" y="527366"/>
                  </a:lnTo>
                  <a:lnTo>
                    <a:pt x="1440420" y="533287"/>
                  </a:lnTo>
                  <a:lnTo>
                    <a:pt x="1374295" y="538213"/>
                  </a:lnTo>
                  <a:lnTo>
                    <a:pt x="1306495" y="542107"/>
                  </a:lnTo>
                  <a:lnTo>
                    <a:pt x="1237163" y="544933"/>
                  </a:lnTo>
                  <a:lnTo>
                    <a:pt x="1166444" y="546655"/>
                  </a:lnTo>
                  <a:lnTo>
                    <a:pt x="1094482" y="547237"/>
                  </a:lnTo>
                  <a:lnTo>
                    <a:pt x="1022519" y="546655"/>
                  </a:lnTo>
                  <a:lnTo>
                    <a:pt x="951799" y="544933"/>
                  </a:lnTo>
                  <a:lnTo>
                    <a:pt x="882467" y="542107"/>
                  </a:lnTo>
                  <a:lnTo>
                    <a:pt x="814666" y="538213"/>
                  </a:lnTo>
                  <a:lnTo>
                    <a:pt x="748540" y="533287"/>
                  </a:lnTo>
                  <a:lnTo>
                    <a:pt x="684234" y="527366"/>
                  </a:lnTo>
                  <a:lnTo>
                    <a:pt x="621893" y="520485"/>
                  </a:lnTo>
                  <a:lnTo>
                    <a:pt x="561659" y="512680"/>
                  </a:lnTo>
                  <a:lnTo>
                    <a:pt x="503678" y="503988"/>
                  </a:lnTo>
                  <a:lnTo>
                    <a:pt x="448094" y="494444"/>
                  </a:lnTo>
                  <a:lnTo>
                    <a:pt x="395051" y="484085"/>
                  </a:lnTo>
                  <a:lnTo>
                    <a:pt x="344692" y="472946"/>
                  </a:lnTo>
                  <a:lnTo>
                    <a:pt x="297164" y="461064"/>
                  </a:lnTo>
                  <a:lnTo>
                    <a:pt x="252608" y="448475"/>
                  </a:lnTo>
                  <a:lnTo>
                    <a:pt x="211171" y="435214"/>
                  </a:lnTo>
                  <a:lnTo>
                    <a:pt x="172995" y="421318"/>
                  </a:lnTo>
                  <a:lnTo>
                    <a:pt x="107007" y="391764"/>
                  </a:lnTo>
                  <a:lnTo>
                    <a:pt x="55797" y="360103"/>
                  </a:lnTo>
                  <a:lnTo>
                    <a:pt x="20519" y="326621"/>
                  </a:lnTo>
                  <a:lnTo>
                    <a:pt x="2328" y="291609"/>
                  </a:lnTo>
                  <a:lnTo>
                    <a:pt x="0" y="273618"/>
                  </a:lnTo>
                  <a:lnTo>
                    <a:pt x="2328" y="255628"/>
                  </a:lnTo>
                  <a:lnTo>
                    <a:pt x="20519" y="220615"/>
                  </a:lnTo>
                  <a:lnTo>
                    <a:pt x="55797" y="187134"/>
                  </a:lnTo>
                  <a:lnTo>
                    <a:pt x="107007" y="155472"/>
                  </a:lnTo>
                  <a:lnTo>
                    <a:pt x="172995" y="125919"/>
                  </a:lnTo>
                  <a:lnTo>
                    <a:pt x="211171" y="112023"/>
                  </a:lnTo>
                  <a:lnTo>
                    <a:pt x="252608" y="98762"/>
                  </a:lnTo>
                  <a:lnTo>
                    <a:pt x="297164" y="86172"/>
                  </a:lnTo>
                  <a:lnTo>
                    <a:pt x="344692" y="74290"/>
                  </a:lnTo>
                  <a:lnTo>
                    <a:pt x="395051" y="63151"/>
                  </a:lnTo>
                  <a:lnTo>
                    <a:pt x="448094" y="52792"/>
                  </a:lnTo>
                  <a:lnTo>
                    <a:pt x="503678" y="43248"/>
                  </a:lnTo>
                  <a:lnTo>
                    <a:pt x="561659" y="34556"/>
                  </a:lnTo>
                  <a:lnTo>
                    <a:pt x="621893" y="26751"/>
                  </a:lnTo>
                  <a:lnTo>
                    <a:pt x="684234" y="19870"/>
                  </a:lnTo>
                  <a:lnTo>
                    <a:pt x="748540" y="13949"/>
                  </a:lnTo>
                  <a:lnTo>
                    <a:pt x="814666" y="9023"/>
                  </a:lnTo>
                  <a:lnTo>
                    <a:pt x="882467" y="5129"/>
                  </a:lnTo>
                  <a:lnTo>
                    <a:pt x="951799" y="2303"/>
                  </a:lnTo>
                  <a:lnTo>
                    <a:pt x="1022519" y="582"/>
                  </a:lnTo>
                  <a:lnTo>
                    <a:pt x="1094482" y="0"/>
                  </a:lnTo>
                  <a:lnTo>
                    <a:pt x="1166444" y="582"/>
                  </a:lnTo>
                  <a:lnTo>
                    <a:pt x="1237163" y="2303"/>
                  </a:lnTo>
                  <a:lnTo>
                    <a:pt x="1306495" y="5129"/>
                  </a:lnTo>
                  <a:lnTo>
                    <a:pt x="1374295" y="9023"/>
                  </a:lnTo>
                  <a:lnTo>
                    <a:pt x="1440420" y="13949"/>
                  </a:lnTo>
                  <a:lnTo>
                    <a:pt x="1504725" y="19870"/>
                  </a:lnTo>
                  <a:lnTo>
                    <a:pt x="1567066" y="26751"/>
                  </a:lnTo>
                  <a:lnTo>
                    <a:pt x="1627299" y="34556"/>
                  </a:lnTo>
                  <a:lnTo>
                    <a:pt x="1685280" y="43248"/>
                  </a:lnTo>
                  <a:lnTo>
                    <a:pt x="1740864" y="52792"/>
                  </a:lnTo>
                  <a:lnTo>
                    <a:pt x="1793907" y="63151"/>
                  </a:lnTo>
                  <a:lnTo>
                    <a:pt x="1844265" y="74290"/>
                  </a:lnTo>
                  <a:lnTo>
                    <a:pt x="1891793" y="86172"/>
                  </a:lnTo>
                  <a:lnTo>
                    <a:pt x="1936348" y="98762"/>
                  </a:lnTo>
                  <a:lnTo>
                    <a:pt x="1977786" y="112023"/>
                  </a:lnTo>
                  <a:lnTo>
                    <a:pt x="2015961" y="125919"/>
                  </a:lnTo>
                  <a:lnTo>
                    <a:pt x="2081949" y="155472"/>
                  </a:lnTo>
                  <a:lnTo>
                    <a:pt x="2133159" y="187134"/>
                  </a:lnTo>
                  <a:lnTo>
                    <a:pt x="2168436" y="220615"/>
                  </a:lnTo>
                  <a:lnTo>
                    <a:pt x="2186628" y="255628"/>
                  </a:lnTo>
                  <a:lnTo>
                    <a:pt x="2188956" y="273618"/>
                  </a:lnTo>
                  <a:lnTo>
                    <a:pt x="2188956" y="2168514"/>
                  </a:lnTo>
                  <a:lnTo>
                    <a:pt x="2168436" y="2221518"/>
                  </a:lnTo>
                  <a:lnTo>
                    <a:pt x="2133159" y="2255000"/>
                  </a:lnTo>
                  <a:lnTo>
                    <a:pt x="2081949" y="2286663"/>
                  </a:lnTo>
                  <a:lnTo>
                    <a:pt x="2015961" y="2316216"/>
                  </a:lnTo>
                  <a:lnTo>
                    <a:pt x="1977786" y="2330113"/>
                  </a:lnTo>
                  <a:lnTo>
                    <a:pt x="1936348" y="2343373"/>
                  </a:lnTo>
                  <a:lnTo>
                    <a:pt x="1891793" y="2355963"/>
                  </a:lnTo>
                  <a:lnTo>
                    <a:pt x="1844265" y="2367845"/>
                  </a:lnTo>
                  <a:lnTo>
                    <a:pt x="1793907" y="2378984"/>
                  </a:lnTo>
                  <a:lnTo>
                    <a:pt x="1740864" y="2389344"/>
                  </a:lnTo>
                  <a:lnTo>
                    <a:pt x="1685280" y="2398888"/>
                  </a:lnTo>
                  <a:lnTo>
                    <a:pt x="1627299" y="2407580"/>
                  </a:lnTo>
                  <a:lnTo>
                    <a:pt x="1567066" y="2415385"/>
                  </a:lnTo>
                  <a:lnTo>
                    <a:pt x="1504725" y="2422266"/>
                  </a:lnTo>
                  <a:lnTo>
                    <a:pt x="1440420" y="2428187"/>
                  </a:lnTo>
                  <a:lnTo>
                    <a:pt x="1374295" y="2433113"/>
                  </a:lnTo>
                  <a:lnTo>
                    <a:pt x="1306495" y="2437007"/>
                  </a:lnTo>
                  <a:lnTo>
                    <a:pt x="1237163" y="2439833"/>
                  </a:lnTo>
                  <a:lnTo>
                    <a:pt x="1166444" y="2441555"/>
                  </a:lnTo>
                  <a:lnTo>
                    <a:pt x="1094482" y="2442137"/>
                  </a:lnTo>
                  <a:lnTo>
                    <a:pt x="1022519" y="2441555"/>
                  </a:lnTo>
                  <a:lnTo>
                    <a:pt x="951799" y="2439833"/>
                  </a:lnTo>
                  <a:lnTo>
                    <a:pt x="882467" y="2437007"/>
                  </a:lnTo>
                  <a:lnTo>
                    <a:pt x="814666" y="2433113"/>
                  </a:lnTo>
                  <a:lnTo>
                    <a:pt x="748540" y="2428187"/>
                  </a:lnTo>
                  <a:lnTo>
                    <a:pt x="684234" y="2422266"/>
                  </a:lnTo>
                  <a:lnTo>
                    <a:pt x="621893" y="2415385"/>
                  </a:lnTo>
                  <a:lnTo>
                    <a:pt x="561659" y="2407580"/>
                  </a:lnTo>
                  <a:lnTo>
                    <a:pt x="503678" y="2398888"/>
                  </a:lnTo>
                  <a:lnTo>
                    <a:pt x="448094" y="2389344"/>
                  </a:lnTo>
                  <a:lnTo>
                    <a:pt x="395051" y="2378984"/>
                  </a:lnTo>
                  <a:lnTo>
                    <a:pt x="344692" y="2367845"/>
                  </a:lnTo>
                  <a:lnTo>
                    <a:pt x="297164" y="2355963"/>
                  </a:lnTo>
                  <a:lnTo>
                    <a:pt x="252608" y="2343373"/>
                  </a:lnTo>
                  <a:lnTo>
                    <a:pt x="211171" y="2330113"/>
                  </a:lnTo>
                  <a:lnTo>
                    <a:pt x="172995" y="2316216"/>
                  </a:lnTo>
                  <a:lnTo>
                    <a:pt x="107007" y="2286663"/>
                  </a:lnTo>
                  <a:lnTo>
                    <a:pt x="55797" y="2255000"/>
                  </a:lnTo>
                  <a:lnTo>
                    <a:pt x="20519" y="2221518"/>
                  </a:lnTo>
                  <a:lnTo>
                    <a:pt x="2328" y="2186505"/>
                  </a:lnTo>
                  <a:lnTo>
                    <a:pt x="0" y="2168514"/>
                  </a:lnTo>
                  <a:lnTo>
                    <a:pt x="0" y="273618"/>
                  </a:lnTo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6421" y="1975152"/>
              <a:ext cx="690971" cy="1017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6833" y="3288538"/>
              <a:ext cx="959976" cy="474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9022" y="3309630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875582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75582" y="395594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9022" y="3309632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0" y="0"/>
                  </a:moveTo>
                  <a:lnTo>
                    <a:pt x="875582" y="0"/>
                  </a:lnTo>
                  <a:lnTo>
                    <a:pt x="875582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6833" y="2887662"/>
              <a:ext cx="959976" cy="474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9022" y="2908767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875582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75582" y="395594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9022" y="2908757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0" y="0"/>
                  </a:moveTo>
                  <a:lnTo>
                    <a:pt x="875582" y="0"/>
                  </a:lnTo>
                  <a:lnTo>
                    <a:pt x="875582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66062" y="1822195"/>
              <a:ext cx="975800" cy="26372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8264" y="1843290"/>
              <a:ext cx="891540" cy="2558415"/>
            </a:xfrm>
            <a:custGeom>
              <a:avLst/>
              <a:gdLst/>
              <a:ahLst/>
              <a:cxnLst/>
              <a:rect l="l" t="t" r="r" b="b"/>
              <a:pathLst>
                <a:path w="891540" h="2558415">
                  <a:moveTo>
                    <a:pt x="0" y="0"/>
                  </a:moveTo>
                  <a:lnTo>
                    <a:pt x="891406" y="0"/>
                  </a:lnTo>
                  <a:lnTo>
                    <a:pt x="891406" y="2558178"/>
                  </a:lnTo>
                  <a:lnTo>
                    <a:pt x="0" y="2558178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6062" y="3357102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8264" y="3378194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8264" y="337820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66062" y="4090273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08264" y="4111365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08264" y="411137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66062" y="3077550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08264" y="3098642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08264" y="3098647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66062" y="4253786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08264" y="427487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8264" y="427488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66062" y="2476243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08264" y="249734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08264" y="249734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66062" y="2697782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08264" y="2718874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08264" y="2718879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66062" y="3499520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08264" y="3520612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08264" y="3520617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13926" y="1129065"/>
            <a:ext cx="115760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5" dirty="0">
                <a:latin typeface="Trebuchet MS"/>
                <a:cs typeface="Trebuchet MS"/>
              </a:rPr>
              <a:t>disk </a:t>
            </a:r>
            <a:r>
              <a:rPr sz="1500" spc="-85" dirty="0">
                <a:latin typeface="Trebuchet MS"/>
                <a:cs typeface="Trebuchet MS"/>
              </a:rPr>
              <a:t>(huge,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TB)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16926" y="1361147"/>
            <a:ext cx="67691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50" dirty="0">
                <a:latin typeface="Trebuchet MS"/>
                <a:cs typeface="Trebuchet MS"/>
              </a:rPr>
              <a:t>em</a:t>
            </a:r>
            <a:r>
              <a:rPr sz="1500" spc="-30" dirty="0">
                <a:latin typeface="Trebuchet MS"/>
                <a:cs typeface="Trebuchet MS"/>
              </a:rPr>
              <a:t>o</a:t>
            </a:r>
            <a:r>
              <a:rPr sz="1500" spc="-60" dirty="0">
                <a:latin typeface="Trebuchet MS"/>
                <a:cs typeface="Trebuchet MS"/>
              </a:rPr>
              <a:t>r</a:t>
            </a:r>
            <a:r>
              <a:rPr sz="1500" spc="-65" dirty="0">
                <a:latin typeface="Trebuchet MS"/>
                <a:cs typeface="Trebuchet MS"/>
              </a:rPr>
              <a:t>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16796" y="3312743"/>
            <a:ext cx="972185" cy="10814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88595">
              <a:lnSpc>
                <a:spcPts val="1739"/>
              </a:lnSpc>
              <a:spcBef>
                <a:spcPts val="200"/>
              </a:spcBef>
            </a:pPr>
            <a:r>
              <a:rPr sz="1500" spc="-50" dirty="0">
                <a:latin typeface="Trebuchet MS"/>
                <a:cs typeface="Trebuchet MS"/>
              </a:rPr>
              <a:t>user  </a:t>
            </a:r>
            <a:r>
              <a:rPr sz="1500" spc="-65" dirty="0">
                <a:latin typeface="Trebuchet MS"/>
                <a:cs typeface="Trebuchet MS"/>
              </a:rPr>
              <a:t>pag</a:t>
            </a:r>
            <a:r>
              <a:rPr sz="1500" spc="-80" dirty="0">
                <a:latin typeface="Trebuchet MS"/>
                <a:cs typeface="Trebuchet MS"/>
              </a:rPr>
              <a:t>e</a:t>
            </a:r>
            <a:r>
              <a:rPr sz="1500" spc="-120" dirty="0">
                <a:latin typeface="Trebuchet MS"/>
                <a:cs typeface="Trebuchet MS"/>
              </a:rPr>
              <a:t>t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100" dirty="0">
                <a:latin typeface="Trebuchet MS"/>
                <a:cs typeface="Trebuchet MS"/>
              </a:rPr>
              <a:t>b</a:t>
            </a:r>
            <a:r>
              <a:rPr sz="1500" spc="-60" dirty="0">
                <a:latin typeface="Trebuchet MS"/>
                <a:cs typeface="Trebuchet MS"/>
              </a:rPr>
              <a:t>l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marL="62230" marR="5080">
              <a:lnSpc>
                <a:spcPts val="1739"/>
              </a:lnSpc>
              <a:spcBef>
                <a:spcPts val="1300"/>
              </a:spcBef>
            </a:pPr>
            <a:r>
              <a:rPr sz="1500" spc="-85" dirty="0">
                <a:latin typeface="Trebuchet MS"/>
                <a:cs typeface="Trebuchet MS"/>
              </a:rPr>
              <a:t>kernel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code  </a:t>
            </a:r>
            <a:r>
              <a:rPr sz="1500" spc="-40" dirty="0">
                <a:latin typeface="Trebuchet MS"/>
                <a:cs typeface="Trebuchet MS"/>
              </a:rPr>
              <a:t>&amp;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66707" y="2410792"/>
            <a:ext cx="777240" cy="47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739"/>
              </a:lnSpc>
              <a:spcBef>
                <a:spcPts val="200"/>
              </a:spcBef>
            </a:pPr>
            <a:r>
              <a:rPr sz="1500" spc="-50" dirty="0">
                <a:latin typeface="Trebuchet MS"/>
                <a:cs typeface="Trebuchet MS"/>
              </a:rPr>
              <a:t>user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page  frames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44023" y="3012096"/>
            <a:ext cx="400050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z="1500" spc="-75" dirty="0"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500" spc="-80" dirty="0">
                <a:latin typeface="Trebuchet MS"/>
                <a:cs typeface="Trebuchet MS"/>
              </a:rPr>
              <a:t>c</a:t>
            </a:r>
            <a:r>
              <a:rPr sz="1500" spc="-70" dirty="0">
                <a:latin typeface="Trebuchet MS"/>
                <a:cs typeface="Trebuchet MS"/>
              </a:rPr>
              <a:t>o</a:t>
            </a:r>
            <a:r>
              <a:rPr sz="1500" spc="-55" dirty="0">
                <a:latin typeface="Trebuchet MS"/>
                <a:cs typeface="Trebuchet MS"/>
              </a:rPr>
              <a:t>d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66833" y="2486793"/>
            <a:ext cx="960119" cy="385445"/>
            <a:chOff x="3366833" y="2486793"/>
            <a:chExt cx="960119" cy="385445"/>
          </a:xfrm>
        </p:grpSpPr>
        <p:sp>
          <p:nvSpPr>
            <p:cNvPr id="43" name="object 43"/>
            <p:cNvSpPr/>
            <p:nvPr/>
          </p:nvSpPr>
          <p:spPr>
            <a:xfrm>
              <a:off x="3366833" y="2486793"/>
              <a:ext cx="959976" cy="38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09023" y="2507898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875582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75582" y="305926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09023" y="2507894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0" y="0"/>
                  </a:moveTo>
                  <a:lnTo>
                    <a:pt x="875582" y="0"/>
                  </a:lnTo>
                  <a:lnTo>
                    <a:pt x="875582" y="305926"/>
                  </a:lnTo>
                  <a:lnTo>
                    <a:pt x="0" y="30592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58870" y="2521559"/>
            <a:ext cx="41148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5" dirty="0">
                <a:latin typeface="Trebuchet MS"/>
                <a:cs typeface="Trebuchet MS"/>
              </a:rPr>
              <a:t>he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55" dirty="0">
                <a:latin typeface="Trebuchet MS"/>
                <a:cs typeface="Trebuchet MS"/>
              </a:rPr>
              <a:t>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66833" y="2075376"/>
            <a:ext cx="960119" cy="385445"/>
            <a:chOff x="3366833" y="2075376"/>
            <a:chExt cx="960119" cy="385445"/>
          </a:xfrm>
        </p:grpSpPr>
        <p:sp>
          <p:nvSpPr>
            <p:cNvPr id="48" name="object 48"/>
            <p:cNvSpPr/>
            <p:nvPr/>
          </p:nvSpPr>
          <p:spPr>
            <a:xfrm>
              <a:off x="3366833" y="2075376"/>
              <a:ext cx="959976" cy="38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09023" y="2096468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875582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75582" y="305926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409022" y="2096477"/>
            <a:ext cx="875665" cy="306070"/>
          </a:xfrm>
          <a:prstGeom prst="rect">
            <a:avLst/>
          </a:prstGeom>
          <a:ln w="7911">
            <a:solidFill>
              <a:srgbClr val="4A7EB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00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184396" y="1554340"/>
            <a:ext cx="2938145" cy="2472055"/>
            <a:chOff x="4184396" y="1554340"/>
            <a:chExt cx="2938145" cy="2472055"/>
          </a:xfrm>
        </p:grpSpPr>
        <p:sp>
          <p:nvSpPr>
            <p:cNvPr id="52" name="object 52"/>
            <p:cNvSpPr/>
            <p:nvPr/>
          </p:nvSpPr>
          <p:spPr>
            <a:xfrm>
              <a:off x="4184396" y="2012082"/>
              <a:ext cx="2120392" cy="2004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84611" y="2064829"/>
              <a:ext cx="1985645" cy="63500"/>
            </a:xfrm>
            <a:custGeom>
              <a:avLst/>
              <a:gdLst/>
              <a:ahLst/>
              <a:cxnLst/>
              <a:rect l="l" t="t" r="r" b="b"/>
              <a:pathLst>
                <a:path w="1985645" h="63500">
                  <a:moveTo>
                    <a:pt x="1953933" y="0"/>
                  </a:moveTo>
                  <a:lnTo>
                    <a:pt x="1941615" y="2485"/>
                  </a:lnTo>
                  <a:lnTo>
                    <a:pt x="1931555" y="9266"/>
                  </a:lnTo>
                  <a:lnTo>
                    <a:pt x="1924772" y="19325"/>
                  </a:lnTo>
                  <a:lnTo>
                    <a:pt x="1922284" y="31648"/>
                  </a:lnTo>
                  <a:lnTo>
                    <a:pt x="1924772" y="43965"/>
                  </a:lnTo>
                  <a:lnTo>
                    <a:pt x="1931555" y="54025"/>
                  </a:lnTo>
                  <a:lnTo>
                    <a:pt x="1941615" y="60809"/>
                  </a:lnTo>
                  <a:lnTo>
                    <a:pt x="1953933" y="63296"/>
                  </a:lnTo>
                  <a:lnTo>
                    <a:pt x="1966250" y="60809"/>
                  </a:lnTo>
                  <a:lnTo>
                    <a:pt x="1976310" y="54025"/>
                  </a:lnTo>
                  <a:lnTo>
                    <a:pt x="1983093" y="43965"/>
                  </a:lnTo>
                  <a:lnTo>
                    <a:pt x="1984783" y="35598"/>
                  </a:lnTo>
                  <a:lnTo>
                    <a:pt x="1953933" y="35598"/>
                  </a:lnTo>
                  <a:lnTo>
                    <a:pt x="1953933" y="27686"/>
                  </a:lnTo>
                  <a:lnTo>
                    <a:pt x="1984781" y="27686"/>
                  </a:lnTo>
                  <a:lnTo>
                    <a:pt x="1983093" y="19325"/>
                  </a:lnTo>
                  <a:lnTo>
                    <a:pt x="1976310" y="9266"/>
                  </a:lnTo>
                  <a:lnTo>
                    <a:pt x="1966250" y="2485"/>
                  </a:lnTo>
                  <a:lnTo>
                    <a:pt x="1953933" y="0"/>
                  </a:lnTo>
                  <a:close/>
                </a:path>
                <a:path w="1985645" h="63500">
                  <a:moveTo>
                    <a:pt x="1922284" y="31648"/>
                  </a:moveTo>
                  <a:lnTo>
                    <a:pt x="1922284" y="35598"/>
                  </a:lnTo>
                  <a:lnTo>
                    <a:pt x="1923082" y="35598"/>
                  </a:lnTo>
                  <a:lnTo>
                    <a:pt x="1922284" y="31648"/>
                  </a:lnTo>
                  <a:close/>
                </a:path>
                <a:path w="1985645" h="63500">
                  <a:moveTo>
                    <a:pt x="1984781" y="27686"/>
                  </a:moveTo>
                  <a:lnTo>
                    <a:pt x="1953933" y="27686"/>
                  </a:lnTo>
                  <a:lnTo>
                    <a:pt x="1953933" y="35598"/>
                  </a:lnTo>
                  <a:lnTo>
                    <a:pt x="1984783" y="35598"/>
                  </a:lnTo>
                  <a:lnTo>
                    <a:pt x="1985581" y="31648"/>
                  </a:lnTo>
                  <a:lnTo>
                    <a:pt x="1984781" y="27686"/>
                  </a:lnTo>
                  <a:close/>
                </a:path>
                <a:path w="1985645" h="63500">
                  <a:moveTo>
                    <a:pt x="1923084" y="27686"/>
                  </a:moveTo>
                  <a:lnTo>
                    <a:pt x="1922284" y="27686"/>
                  </a:lnTo>
                  <a:lnTo>
                    <a:pt x="1922284" y="31648"/>
                  </a:lnTo>
                  <a:lnTo>
                    <a:pt x="1923084" y="27686"/>
                  </a:lnTo>
                  <a:close/>
                </a:path>
                <a:path w="1985645" h="63500">
                  <a:moveTo>
                    <a:pt x="1898548" y="27686"/>
                  </a:moveTo>
                  <a:lnTo>
                    <a:pt x="1866900" y="27686"/>
                  </a:lnTo>
                  <a:lnTo>
                    <a:pt x="1866900" y="35598"/>
                  </a:lnTo>
                  <a:lnTo>
                    <a:pt x="1898548" y="35598"/>
                  </a:lnTo>
                  <a:lnTo>
                    <a:pt x="1898548" y="27686"/>
                  </a:lnTo>
                  <a:close/>
                </a:path>
                <a:path w="1985645" h="63500">
                  <a:moveTo>
                    <a:pt x="1843163" y="27686"/>
                  </a:moveTo>
                  <a:lnTo>
                    <a:pt x="1811515" y="27686"/>
                  </a:lnTo>
                  <a:lnTo>
                    <a:pt x="1811515" y="35598"/>
                  </a:lnTo>
                  <a:lnTo>
                    <a:pt x="1843163" y="35598"/>
                  </a:lnTo>
                  <a:lnTo>
                    <a:pt x="1843163" y="27686"/>
                  </a:lnTo>
                  <a:close/>
                </a:path>
                <a:path w="1985645" h="63500">
                  <a:moveTo>
                    <a:pt x="1787779" y="27686"/>
                  </a:moveTo>
                  <a:lnTo>
                    <a:pt x="1756130" y="27686"/>
                  </a:lnTo>
                  <a:lnTo>
                    <a:pt x="1756130" y="35598"/>
                  </a:lnTo>
                  <a:lnTo>
                    <a:pt x="1787779" y="35598"/>
                  </a:lnTo>
                  <a:lnTo>
                    <a:pt x="1787779" y="27686"/>
                  </a:lnTo>
                  <a:close/>
                </a:path>
                <a:path w="1985645" h="63500">
                  <a:moveTo>
                    <a:pt x="1732394" y="27686"/>
                  </a:moveTo>
                  <a:lnTo>
                    <a:pt x="1700745" y="27686"/>
                  </a:lnTo>
                  <a:lnTo>
                    <a:pt x="1700745" y="35598"/>
                  </a:lnTo>
                  <a:lnTo>
                    <a:pt x="1732394" y="35598"/>
                  </a:lnTo>
                  <a:lnTo>
                    <a:pt x="1732394" y="27686"/>
                  </a:lnTo>
                  <a:close/>
                </a:path>
                <a:path w="1985645" h="63500">
                  <a:moveTo>
                    <a:pt x="1677009" y="27686"/>
                  </a:moveTo>
                  <a:lnTo>
                    <a:pt x="1645361" y="27686"/>
                  </a:lnTo>
                  <a:lnTo>
                    <a:pt x="1645361" y="35598"/>
                  </a:lnTo>
                  <a:lnTo>
                    <a:pt x="1677009" y="35598"/>
                  </a:lnTo>
                  <a:lnTo>
                    <a:pt x="1677009" y="27686"/>
                  </a:lnTo>
                  <a:close/>
                </a:path>
                <a:path w="1985645" h="63500">
                  <a:moveTo>
                    <a:pt x="1621624" y="27686"/>
                  </a:moveTo>
                  <a:lnTo>
                    <a:pt x="1589989" y="27686"/>
                  </a:lnTo>
                  <a:lnTo>
                    <a:pt x="1589989" y="35598"/>
                  </a:lnTo>
                  <a:lnTo>
                    <a:pt x="1621624" y="35598"/>
                  </a:lnTo>
                  <a:lnTo>
                    <a:pt x="1621624" y="27686"/>
                  </a:lnTo>
                  <a:close/>
                </a:path>
                <a:path w="1985645" h="63500">
                  <a:moveTo>
                    <a:pt x="1566252" y="27686"/>
                  </a:moveTo>
                  <a:lnTo>
                    <a:pt x="1534604" y="27686"/>
                  </a:lnTo>
                  <a:lnTo>
                    <a:pt x="1534604" y="35598"/>
                  </a:lnTo>
                  <a:lnTo>
                    <a:pt x="1566252" y="35598"/>
                  </a:lnTo>
                  <a:lnTo>
                    <a:pt x="1566252" y="27686"/>
                  </a:lnTo>
                  <a:close/>
                </a:path>
                <a:path w="1985645" h="63500">
                  <a:moveTo>
                    <a:pt x="1510868" y="27686"/>
                  </a:moveTo>
                  <a:lnTo>
                    <a:pt x="1479219" y="27686"/>
                  </a:lnTo>
                  <a:lnTo>
                    <a:pt x="1479219" y="35598"/>
                  </a:lnTo>
                  <a:lnTo>
                    <a:pt x="1510868" y="35598"/>
                  </a:lnTo>
                  <a:lnTo>
                    <a:pt x="1510868" y="27686"/>
                  </a:lnTo>
                  <a:close/>
                </a:path>
                <a:path w="1985645" h="63500">
                  <a:moveTo>
                    <a:pt x="1455483" y="27686"/>
                  </a:moveTo>
                  <a:lnTo>
                    <a:pt x="1423835" y="27686"/>
                  </a:lnTo>
                  <a:lnTo>
                    <a:pt x="1423835" y="35598"/>
                  </a:lnTo>
                  <a:lnTo>
                    <a:pt x="1455483" y="35598"/>
                  </a:lnTo>
                  <a:lnTo>
                    <a:pt x="1455483" y="27686"/>
                  </a:lnTo>
                  <a:close/>
                </a:path>
                <a:path w="1985645" h="63500">
                  <a:moveTo>
                    <a:pt x="1400098" y="27686"/>
                  </a:moveTo>
                  <a:lnTo>
                    <a:pt x="1368450" y="27686"/>
                  </a:lnTo>
                  <a:lnTo>
                    <a:pt x="1368450" y="35598"/>
                  </a:lnTo>
                  <a:lnTo>
                    <a:pt x="1400098" y="35598"/>
                  </a:lnTo>
                  <a:lnTo>
                    <a:pt x="1400098" y="27686"/>
                  </a:lnTo>
                  <a:close/>
                </a:path>
                <a:path w="1985645" h="63500">
                  <a:moveTo>
                    <a:pt x="1344714" y="27686"/>
                  </a:moveTo>
                  <a:lnTo>
                    <a:pt x="1313065" y="27686"/>
                  </a:lnTo>
                  <a:lnTo>
                    <a:pt x="1313065" y="35598"/>
                  </a:lnTo>
                  <a:lnTo>
                    <a:pt x="1344714" y="35598"/>
                  </a:lnTo>
                  <a:lnTo>
                    <a:pt x="1344714" y="27686"/>
                  </a:lnTo>
                  <a:close/>
                </a:path>
                <a:path w="1985645" h="63500">
                  <a:moveTo>
                    <a:pt x="1289329" y="27686"/>
                  </a:moveTo>
                  <a:lnTo>
                    <a:pt x="1257681" y="27686"/>
                  </a:lnTo>
                  <a:lnTo>
                    <a:pt x="1257681" y="35598"/>
                  </a:lnTo>
                  <a:lnTo>
                    <a:pt x="1289329" y="35598"/>
                  </a:lnTo>
                  <a:lnTo>
                    <a:pt x="1289329" y="27686"/>
                  </a:lnTo>
                  <a:close/>
                </a:path>
                <a:path w="1985645" h="63500">
                  <a:moveTo>
                    <a:pt x="1233944" y="27686"/>
                  </a:moveTo>
                  <a:lnTo>
                    <a:pt x="1202296" y="27686"/>
                  </a:lnTo>
                  <a:lnTo>
                    <a:pt x="1202296" y="35598"/>
                  </a:lnTo>
                  <a:lnTo>
                    <a:pt x="1233944" y="35598"/>
                  </a:lnTo>
                  <a:lnTo>
                    <a:pt x="1233944" y="27686"/>
                  </a:lnTo>
                  <a:close/>
                </a:path>
                <a:path w="1985645" h="63500">
                  <a:moveTo>
                    <a:pt x="1178560" y="27686"/>
                  </a:moveTo>
                  <a:lnTo>
                    <a:pt x="1146911" y="27686"/>
                  </a:lnTo>
                  <a:lnTo>
                    <a:pt x="1146911" y="35598"/>
                  </a:lnTo>
                  <a:lnTo>
                    <a:pt x="1178560" y="35598"/>
                  </a:lnTo>
                  <a:lnTo>
                    <a:pt x="1178560" y="27686"/>
                  </a:lnTo>
                  <a:close/>
                </a:path>
                <a:path w="1985645" h="63500">
                  <a:moveTo>
                    <a:pt x="1123175" y="27686"/>
                  </a:moveTo>
                  <a:lnTo>
                    <a:pt x="1091539" y="27686"/>
                  </a:lnTo>
                  <a:lnTo>
                    <a:pt x="1091539" y="35598"/>
                  </a:lnTo>
                  <a:lnTo>
                    <a:pt x="1123175" y="35598"/>
                  </a:lnTo>
                  <a:lnTo>
                    <a:pt x="1123175" y="27686"/>
                  </a:lnTo>
                  <a:close/>
                </a:path>
                <a:path w="1985645" h="63500">
                  <a:moveTo>
                    <a:pt x="1067803" y="27686"/>
                  </a:moveTo>
                  <a:lnTo>
                    <a:pt x="1036154" y="27686"/>
                  </a:lnTo>
                  <a:lnTo>
                    <a:pt x="1036154" y="35598"/>
                  </a:lnTo>
                  <a:lnTo>
                    <a:pt x="1067803" y="35598"/>
                  </a:lnTo>
                  <a:lnTo>
                    <a:pt x="1067803" y="27686"/>
                  </a:lnTo>
                  <a:close/>
                </a:path>
                <a:path w="1985645" h="63500">
                  <a:moveTo>
                    <a:pt x="1012418" y="27686"/>
                  </a:moveTo>
                  <a:lnTo>
                    <a:pt x="980770" y="27686"/>
                  </a:lnTo>
                  <a:lnTo>
                    <a:pt x="980770" y="35598"/>
                  </a:lnTo>
                  <a:lnTo>
                    <a:pt x="1012418" y="35598"/>
                  </a:lnTo>
                  <a:lnTo>
                    <a:pt x="1012418" y="27686"/>
                  </a:lnTo>
                  <a:close/>
                </a:path>
                <a:path w="1985645" h="63500">
                  <a:moveTo>
                    <a:pt x="957033" y="27686"/>
                  </a:moveTo>
                  <a:lnTo>
                    <a:pt x="925385" y="27686"/>
                  </a:lnTo>
                  <a:lnTo>
                    <a:pt x="925385" y="35598"/>
                  </a:lnTo>
                  <a:lnTo>
                    <a:pt x="957033" y="35598"/>
                  </a:lnTo>
                  <a:lnTo>
                    <a:pt x="957033" y="27686"/>
                  </a:lnTo>
                  <a:close/>
                </a:path>
                <a:path w="1985645" h="63500">
                  <a:moveTo>
                    <a:pt x="901649" y="27686"/>
                  </a:moveTo>
                  <a:lnTo>
                    <a:pt x="870000" y="27686"/>
                  </a:lnTo>
                  <a:lnTo>
                    <a:pt x="870000" y="35598"/>
                  </a:lnTo>
                  <a:lnTo>
                    <a:pt x="901649" y="35598"/>
                  </a:lnTo>
                  <a:lnTo>
                    <a:pt x="901649" y="27686"/>
                  </a:lnTo>
                  <a:close/>
                </a:path>
                <a:path w="1985645" h="63500">
                  <a:moveTo>
                    <a:pt x="846264" y="27686"/>
                  </a:moveTo>
                  <a:lnTo>
                    <a:pt x="814616" y="27686"/>
                  </a:lnTo>
                  <a:lnTo>
                    <a:pt x="814616" y="35598"/>
                  </a:lnTo>
                  <a:lnTo>
                    <a:pt x="846264" y="35598"/>
                  </a:lnTo>
                  <a:lnTo>
                    <a:pt x="846264" y="27686"/>
                  </a:lnTo>
                  <a:close/>
                </a:path>
                <a:path w="1985645" h="63500">
                  <a:moveTo>
                    <a:pt x="790879" y="27686"/>
                  </a:moveTo>
                  <a:lnTo>
                    <a:pt x="759231" y="27686"/>
                  </a:lnTo>
                  <a:lnTo>
                    <a:pt x="759231" y="35598"/>
                  </a:lnTo>
                  <a:lnTo>
                    <a:pt x="790879" y="35598"/>
                  </a:lnTo>
                  <a:lnTo>
                    <a:pt x="790879" y="27686"/>
                  </a:lnTo>
                  <a:close/>
                </a:path>
                <a:path w="1985645" h="63500">
                  <a:moveTo>
                    <a:pt x="735495" y="27686"/>
                  </a:moveTo>
                  <a:lnTo>
                    <a:pt x="703846" y="27686"/>
                  </a:lnTo>
                  <a:lnTo>
                    <a:pt x="703846" y="35598"/>
                  </a:lnTo>
                  <a:lnTo>
                    <a:pt x="735495" y="35598"/>
                  </a:lnTo>
                  <a:lnTo>
                    <a:pt x="735495" y="27686"/>
                  </a:lnTo>
                  <a:close/>
                </a:path>
                <a:path w="1985645" h="63500">
                  <a:moveTo>
                    <a:pt x="680110" y="27686"/>
                  </a:moveTo>
                  <a:lnTo>
                    <a:pt x="648462" y="27686"/>
                  </a:lnTo>
                  <a:lnTo>
                    <a:pt x="648462" y="35598"/>
                  </a:lnTo>
                  <a:lnTo>
                    <a:pt x="680110" y="35598"/>
                  </a:lnTo>
                  <a:lnTo>
                    <a:pt x="680110" y="27686"/>
                  </a:lnTo>
                  <a:close/>
                </a:path>
                <a:path w="1985645" h="63500">
                  <a:moveTo>
                    <a:pt x="624738" y="27686"/>
                  </a:moveTo>
                  <a:lnTo>
                    <a:pt x="593090" y="27686"/>
                  </a:lnTo>
                  <a:lnTo>
                    <a:pt x="593090" y="35598"/>
                  </a:lnTo>
                  <a:lnTo>
                    <a:pt x="624738" y="35598"/>
                  </a:lnTo>
                  <a:lnTo>
                    <a:pt x="624738" y="27686"/>
                  </a:lnTo>
                  <a:close/>
                </a:path>
                <a:path w="1985645" h="63500">
                  <a:moveTo>
                    <a:pt x="569353" y="27686"/>
                  </a:moveTo>
                  <a:lnTo>
                    <a:pt x="537705" y="27686"/>
                  </a:lnTo>
                  <a:lnTo>
                    <a:pt x="537705" y="35598"/>
                  </a:lnTo>
                  <a:lnTo>
                    <a:pt x="569353" y="35598"/>
                  </a:lnTo>
                  <a:lnTo>
                    <a:pt x="569353" y="27686"/>
                  </a:lnTo>
                  <a:close/>
                </a:path>
                <a:path w="1985645" h="63500">
                  <a:moveTo>
                    <a:pt x="513969" y="27686"/>
                  </a:moveTo>
                  <a:lnTo>
                    <a:pt x="482320" y="27686"/>
                  </a:lnTo>
                  <a:lnTo>
                    <a:pt x="482320" y="35598"/>
                  </a:lnTo>
                  <a:lnTo>
                    <a:pt x="513969" y="35598"/>
                  </a:lnTo>
                  <a:lnTo>
                    <a:pt x="513969" y="27686"/>
                  </a:lnTo>
                  <a:close/>
                </a:path>
                <a:path w="1985645" h="63500">
                  <a:moveTo>
                    <a:pt x="458584" y="27686"/>
                  </a:moveTo>
                  <a:lnTo>
                    <a:pt x="426935" y="27686"/>
                  </a:lnTo>
                  <a:lnTo>
                    <a:pt x="426935" y="35598"/>
                  </a:lnTo>
                  <a:lnTo>
                    <a:pt x="458584" y="35598"/>
                  </a:lnTo>
                  <a:lnTo>
                    <a:pt x="458584" y="27686"/>
                  </a:lnTo>
                  <a:close/>
                </a:path>
                <a:path w="1985645" h="63500">
                  <a:moveTo>
                    <a:pt x="403199" y="27686"/>
                  </a:moveTo>
                  <a:lnTo>
                    <a:pt x="371551" y="27686"/>
                  </a:lnTo>
                  <a:lnTo>
                    <a:pt x="371551" y="35598"/>
                  </a:lnTo>
                  <a:lnTo>
                    <a:pt x="403199" y="35598"/>
                  </a:lnTo>
                  <a:lnTo>
                    <a:pt x="403199" y="27686"/>
                  </a:lnTo>
                  <a:close/>
                </a:path>
                <a:path w="1985645" h="63500">
                  <a:moveTo>
                    <a:pt x="347814" y="27686"/>
                  </a:moveTo>
                  <a:lnTo>
                    <a:pt x="316166" y="27686"/>
                  </a:lnTo>
                  <a:lnTo>
                    <a:pt x="316166" y="35598"/>
                  </a:lnTo>
                  <a:lnTo>
                    <a:pt x="347814" y="35598"/>
                  </a:lnTo>
                  <a:lnTo>
                    <a:pt x="347814" y="27686"/>
                  </a:lnTo>
                  <a:close/>
                </a:path>
                <a:path w="1985645" h="63500">
                  <a:moveTo>
                    <a:pt x="292430" y="27686"/>
                  </a:moveTo>
                  <a:lnTo>
                    <a:pt x="260781" y="27686"/>
                  </a:lnTo>
                  <a:lnTo>
                    <a:pt x="260781" y="35598"/>
                  </a:lnTo>
                  <a:lnTo>
                    <a:pt x="292430" y="35598"/>
                  </a:lnTo>
                  <a:lnTo>
                    <a:pt x="292430" y="27686"/>
                  </a:lnTo>
                  <a:close/>
                </a:path>
                <a:path w="1985645" h="63500">
                  <a:moveTo>
                    <a:pt x="237045" y="27686"/>
                  </a:moveTo>
                  <a:lnTo>
                    <a:pt x="205397" y="27686"/>
                  </a:lnTo>
                  <a:lnTo>
                    <a:pt x="205397" y="35598"/>
                  </a:lnTo>
                  <a:lnTo>
                    <a:pt x="237045" y="35598"/>
                  </a:lnTo>
                  <a:lnTo>
                    <a:pt x="237045" y="27686"/>
                  </a:lnTo>
                  <a:close/>
                </a:path>
                <a:path w="1985645" h="63500">
                  <a:moveTo>
                    <a:pt x="181660" y="27686"/>
                  </a:moveTo>
                  <a:lnTo>
                    <a:pt x="150012" y="27686"/>
                  </a:lnTo>
                  <a:lnTo>
                    <a:pt x="150012" y="35598"/>
                  </a:lnTo>
                  <a:lnTo>
                    <a:pt x="181660" y="35598"/>
                  </a:lnTo>
                  <a:lnTo>
                    <a:pt x="181660" y="27686"/>
                  </a:lnTo>
                  <a:close/>
                </a:path>
                <a:path w="1985645" h="63500">
                  <a:moveTo>
                    <a:pt x="126288" y="27686"/>
                  </a:moveTo>
                  <a:lnTo>
                    <a:pt x="94640" y="27686"/>
                  </a:lnTo>
                  <a:lnTo>
                    <a:pt x="94640" y="35598"/>
                  </a:lnTo>
                  <a:lnTo>
                    <a:pt x="126288" y="35598"/>
                  </a:lnTo>
                  <a:lnTo>
                    <a:pt x="126288" y="27686"/>
                  </a:lnTo>
                  <a:close/>
                </a:path>
                <a:path w="1985645" h="63500">
                  <a:moveTo>
                    <a:pt x="63296" y="0"/>
                  </a:moveTo>
                  <a:lnTo>
                    <a:pt x="0" y="31648"/>
                  </a:lnTo>
                  <a:lnTo>
                    <a:pt x="63296" y="63296"/>
                  </a:lnTo>
                  <a:lnTo>
                    <a:pt x="63296" y="35598"/>
                  </a:lnTo>
                  <a:lnTo>
                    <a:pt x="52743" y="35598"/>
                  </a:lnTo>
                  <a:lnTo>
                    <a:pt x="52743" y="27686"/>
                  </a:lnTo>
                  <a:lnTo>
                    <a:pt x="63296" y="27686"/>
                  </a:lnTo>
                  <a:lnTo>
                    <a:pt x="63296" y="0"/>
                  </a:lnTo>
                  <a:close/>
                </a:path>
                <a:path w="1985645" h="63500">
                  <a:moveTo>
                    <a:pt x="63296" y="27686"/>
                  </a:moveTo>
                  <a:lnTo>
                    <a:pt x="52743" y="27686"/>
                  </a:lnTo>
                  <a:lnTo>
                    <a:pt x="52743" y="35598"/>
                  </a:lnTo>
                  <a:lnTo>
                    <a:pt x="63296" y="35598"/>
                  </a:lnTo>
                  <a:lnTo>
                    <a:pt x="63296" y="27686"/>
                  </a:lnTo>
                  <a:close/>
                </a:path>
                <a:path w="1985645" h="63500">
                  <a:moveTo>
                    <a:pt x="70904" y="27686"/>
                  </a:moveTo>
                  <a:lnTo>
                    <a:pt x="63296" y="27686"/>
                  </a:lnTo>
                  <a:lnTo>
                    <a:pt x="63296" y="35598"/>
                  </a:lnTo>
                  <a:lnTo>
                    <a:pt x="70904" y="35598"/>
                  </a:lnTo>
                  <a:lnTo>
                    <a:pt x="70904" y="27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167640" y="1558455"/>
              <a:ext cx="913130" cy="2463800"/>
            </a:xfrm>
            <a:custGeom>
              <a:avLst/>
              <a:gdLst/>
              <a:ahLst/>
              <a:cxnLst/>
              <a:rect l="l" t="t" r="r" b="b"/>
              <a:pathLst>
                <a:path w="913129" h="2463800">
                  <a:moveTo>
                    <a:pt x="912505" y="0"/>
                  </a:moveTo>
                  <a:lnTo>
                    <a:pt x="0" y="0"/>
                  </a:lnTo>
                  <a:lnTo>
                    <a:pt x="0" y="2463241"/>
                  </a:lnTo>
                  <a:lnTo>
                    <a:pt x="912505" y="2463241"/>
                  </a:lnTo>
                  <a:lnTo>
                    <a:pt x="912505" y="0"/>
                  </a:lnTo>
                  <a:close/>
                </a:path>
              </a:pathLst>
            </a:custGeom>
            <a:solidFill>
              <a:srgbClr val="C6D9F1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67640" y="1558467"/>
              <a:ext cx="913130" cy="2463800"/>
            </a:xfrm>
            <a:custGeom>
              <a:avLst/>
              <a:gdLst/>
              <a:ahLst/>
              <a:cxnLst/>
              <a:rect l="l" t="t" r="r" b="b"/>
              <a:pathLst>
                <a:path w="913129" h="2463800">
                  <a:moveTo>
                    <a:pt x="0" y="0"/>
                  </a:moveTo>
                  <a:lnTo>
                    <a:pt x="912504" y="0"/>
                  </a:lnTo>
                  <a:lnTo>
                    <a:pt x="912504" y="2463235"/>
                  </a:lnTo>
                  <a:lnTo>
                    <a:pt x="0" y="2463235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99289" y="3494238"/>
              <a:ext cx="923053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41491" y="3515344"/>
              <a:ext cx="838835" cy="380365"/>
            </a:xfrm>
            <a:custGeom>
              <a:avLst/>
              <a:gdLst/>
              <a:ahLst/>
              <a:cxnLst/>
              <a:rect l="l" t="t" r="r" b="b"/>
              <a:pathLst>
                <a:path w="838834" h="380364">
                  <a:moveTo>
                    <a:pt x="838661" y="0"/>
                  </a:moveTo>
                  <a:lnTo>
                    <a:pt x="0" y="0"/>
                  </a:lnTo>
                  <a:lnTo>
                    <a:pt x="0" y="379770"/>
                  </a:lnTo>
                  <a:lnTo>
                    <a:pt x="838661" y="379770"/>
                  </a:lnTo>
                  <a:lnTo>
                    <a:pt x="838661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41491" y="3515334"/>
              <a:ext cx="838835" cy="380365"/>
            </a:xfrm>
            <a:custGeom>
              <a:avLst/>
              <a:gdLst/>
              <a:ahLst/>
              <a:cxnLst/>
              <a:rect l="l" t="t" r="r" b="b"/>
              <a:pathLst>
                <a:path w="838834" h="380364">
                  <a:moveTo>
                    <a:pt x="0" y="0"/>
                  </a:moveTo>
                  <a:lnTo>
                    <a:pt x="838660" y="0"/>
                  </a:lnTo>
                  <a:lnTo>
                    <a:pt x="838660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99289" y="3109200"/>
              <a:ext cx="923053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41491" y="3130293"/>
              <a:ext cx="838835" cy="380365"/>
            </a:xfrm>
            <a:custGeom>
              <a:avLst/>
              <a:gdLst/>
              <a:ahLst/>
              <a:cxnLst/>
              <a:rect l="l" t="t" r="r" b="b"/>
              <a:pathLst>
                <a:path w="838834" h="380364">
                  <a:moveTo>
                    <a:pt x="838661" y="0"/>
                  </a:moveTo>
                  <a:lnTo>
                    <a:pt x="0" y="0"/>
                  </a:lnTo>
                  <a:lnTo>
                    <a:pt x="0" y="379770"/>
                  </a:lnTo>
                  <a:lnTo>
                    <a:pt x="838661" y="379770"/>
                  </a:lnTo>
                  <a:lnTo>
                    <a:pt x="838661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241491" y="3130296"/>
              <a:ext cx="838835" cy="380365"/>
            </a:xfrm>
            <a:custGeom>
              <a:avLst/>
              <a:gdLst/>
              <a:ahLst/>
              <a:cxnLst/>
              <a:rect l="l" t="t" r="r" b="b"/>
              <a:pathLst>
                <a:path w="838834" h="380364">
                  <a:moveTo>
                    <a:pt x="0" y="0"/>
                  </a:moveTo>
                  <a:lnTo>
                    <a:pt x="838660" y="0"/>
                  </a:lnTo>
                  <a:lnTo>
                    <a:pt x="838660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99289" y="2819087"/>
              <a:ext cx="923053" cy="3692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41491" y="2840193"/>
              <a:ext cx="838835" cy="290195"/>
            </a:xfrm>
            <a:custGeom>
              <a:avLst/>
              <a:gdLst/>
              <a:ahLst/>
              <a:cxnLst/>
              <a:rect l="l" t="t" r="r" b="b"/>
              <a:pathLst>
                <a:path w="838834" h="290194">
                  <a:moveTo>
                    <a:pt x="838661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38661" y="290102"/>
                  </a:lnTo>
                  <a:lnTo>
                    <a:pt x="838661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41491" y="2840189"/>
              <a:ext cx="838835" cy="290195"/>
            </a:xfrm>
            <a:custGeom>
              <a:avLst/>
              <a:gdLst/>
              <a:ahLst/>
              <a:cxnLst/>
              <a:rect l="l" t="t" r="r" b="b"/>
              <a:pathLst>
                <a:path w="838834" h="290194">
                  <a:moveTo>
                    <a:pt x="0" y="0"/>
                  </a:moveTo>
                  <a:lnTo>
                    <a:pt x="838660" y="0"/>
                  </a:lnTo>
                  <a:lnTo>
                    <a:pt x="838660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241491" y="2853858"/>
            <a:ext cx="838835" cy="101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z="1500" spc="-60" dirty="0">
                <a:latin typeface="Trebuchet MS"/>
                <a:cs typeface="Trebuchet MS"/>
              </a:rPr>
              <a:t>heap</a:t>
            </a:r>
            <a:endParaRPr sz="1500">
              <a:latin typeface="Trebuchet MS"/>
              <a:cs typeface="Trebuchet MS"/>
            </a:endParaRPr>
          </a:p>
          <a:p>
            <a:pPr marL="239395" marR="215265" indent="13970">
              <a:lnSpc>
                <a:spcPct val="166100"/>
              </a:lnSpc>
            </a:pPr>
            <a:r>
              <a:rPr sz="1500" spc="-75" dirty="0">
                <a:latin typeface="Trebuchet MS"/>
                <a:cs typeface="Trebuchet MS"/>
              </a:rPr>
              <a:t>data  </a:t>
            </a:r>
            <a:r>
              <a:rPr sz="1500" spc="-60" dirty="0">
                <a:latin typeface="Trebuchet MS"/>
                <a:cs typeface="Trebuchet MS"/>
              </a:rPr>
              <a:t>cod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199289" y="2027902"/>
            <a:ext cx="923290" cy="369570"/>
            <a:chOff x="6199289" y="2027902"/>
            <a:chExt cx="923290" cy="369570"/>
          </a:xfrm>
        </p:grpSpPr>
        <p:sp>
          <p:nvSpPr>
            <p:cNvPr id="67" name="object 67"/>
            <p:cNvSpPr/>
            <p:nvPr/>
          </p:nvSpPr>
          <p:spPr>
            <a:xfrm>
              <a:off x="6199289" y="2027902"/>
              <a:ext cx="923053" cy="3692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41491" y="2048996"/>
              <a:ext cx="838835" cy="290195"/>
            </a:xfrm>
            <a:custGeom>
              <a:avLst/>
              <a:gdLst/>
              <a:ahLst/>
              <a:cxnLst/>
              <a:rect l="l" t="t" r="r" b="b"/>
              <a:pathLst>
                <a:path w="838834" h="290194">
                  <a:moveTo>
                    <a:pt x="838661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38661" y="290102"/>
                  </a:lnTo>
                  <a:lnTo>
                    <a:pt x="838661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41491" y="2049005"/>
              <a:ext cx="838835" cy="290195"/>
            </a:xfrm>
            <a:custGeom>
              <a:avLst/>
              <a:gdLst/>
              <a:ahLst/>
              <a:cxnLst/>
              <a:rect l="l" t="t" r="r" b="b"/>
              <a:pathLst>
                <a:path w="838834" h="290194">
                  <a:moveTo>
                    <a:pt x="0" y="0"/>
                  </a:moveTo>
                  <a:lnTo>
                    <a:pt x="838660" y="0"/>
                  </a:lnTo>
                  <a:lnTo>
                    <a:pt x="838660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245447" y="2062669"/>
            <a:ext cx="83121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95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199289" y="1584831"/>
            <a:ext cx="923290" cy="459105"/>
            <a:chOff x="6199289" y="1584831"/>
            <a:chExt cx="923290" cy="459105"/>
          </a:xfrm>
        </p:grpSpPr>
        <p:sp>
          <p:nvSpPr>
            <p:cNvPr id="72" name="object 72"/>
            <p:cNvSpPr/>
            <p:nvPr/>
          </p:nvSpPr>
          <p:spPr>
            <a:xfrm>
              <a:off x="6199289" y="1584831"/>
              <a:ext cx="923053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241491" y="1605940"/>
              <a:ext cx="838835" cy="380365"/>
            </a:xfrm>
            <a:custGeom>
              <a:avLst/>
              <a:gdLst/>
              <a:ahLst/>
              <a:cxnLst/>
              <a:rect l="l" t="t" r="r" b="b"/>
              <a:pathLst>
                <a:path w="838834" h="380364">
                  <a:moveTo>
                    <a:pt x="0" y="0"/>
                  </a:moveTo>
                  <a:lnTo>
                    <a:pt x="838660" y="0"/>
                  </a:lnTo>
                  <a:lnTo>
                    <a:pt x="838660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245447" y="1609896"/>
            <a:ext cx="831215" cy="36576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875"/>
              </a:spcBef>
            </a:pPr>
            <a:r>
              <a:rPr sz="1500" spc="-75" dirty="0">
                <a:latin typeface="Trebuchet MS"/>
                <a:cs typeface="Trebuchet MS"/>
              </a:rPr>
              <a:t>kernel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151575" y="1505724"/>
            <a:ext cx="1482725" cy="2537460"/>
            <a:chOff x="6151575" y="1505724"/>
            <a:chExt cx="1482725" cy="2537460"/>
          </a:xfrm>
        </p:grpSpPr>
        <p:sp>
          <p:nvSpPr>
            <p:cNvPr id="76" name="object 76"/>
            <p:cNvSpPr/>
            <p:nvPr/>
          </p:nvSpPr>
          <p:spPr>
            <a:xfrm>
              <a:off x="6167640" y="1985708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178194" y="2840189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88735" y="2391854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62370" y="3916210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96188" y="1505724"/>
              <a:ext cx="437791" cy="25370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38390" y="1526819"/>
              <a:ext cx="353695" cy="2458085"/>
            </a:xfrm>
            <a:custGeom>
              <a:avLst/>
              <a:gdLst/>
              <a:ahLst/>
              <a:cxnLst/>
              <a:rect l="l" t="t" r="r" b="b"/>
              <a:pathLst>
                <a:path w="353695" h="2458085">
                  <a:moveTo>
                    <a:pt x="353397" y="0"/>
                  </a:moveTo>
                  <a:lnTo>
                    <a:pt x="0" y="0"/>
                  </a:lnTo>
                  <a:lnTo>
                    <a:pt x="0" y="2457958"/>
                  </a:lnTo>
                  <a:lnTo>
                    <a:pt x="353397" y="2457958"/>
                  </a:lnTo>
                  <a:lnTo>
                    <a:pt x="353397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38390" y="1526819"/>
              <a:ext cx="353695" cy="2458085"/>
            </a:xfrm>
            <a:custGeom>
              <a:avLst/>
              <a:gdLst/>
              <a:ahLst/>
              <a:cxnLst/>
              <a:rect l="l" t="t" r="r" b="b"/>
              <a:pathLst>
                <a:path w="353695" h="2458085">
                  <a:moveTo>
                    <a:pt x="0" y="0"/>
                  </a:moveTo>
                  <a:lnTo>
                    <a:pt x="353397" y="0"/>
                  </a:lnTo>
                  <a:lnTo>
                    <a:pt x="353397" y="2457960"/>
                  </a:lnTo>
                  <a:lnTo>
                    <a:pt x="0" y="245796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251727" y="1229282"/>
            <a:ext cx="4699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5" dirty="0">
                <a:latin typeface="Trebuchet MS"/>
                <a:cs typeface="Trebuchet MS"/>
              </a:rPr>
              <a:t>VAS</a:t>
            </a:r>
            <a:r>
              <a:rPr sz="1500" spc="-18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303630" y="1224007"/>
            <a:ext cx="3556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10" dirty="0">
                <a:latin typeface="Trebuchet MS"/>
                <a:cs typeface="Trebuchet MS"/>
              </a:rPr>
              <a:t>PT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453394" y="3473141"/>
            <a:ext cx="1018540" cy="2516505"/>
            <a:chOff x="4453394" y="3473141"/>
            <a:chExt cx="1018540" cy="2516505"/>
          </a:xfrm>
        </p:grpSpPr>
        <p:sp>
          <p:nvSpPr>
            <p:cNvPr id="86" name="object 86"/>
            <p:cNvSpPr/>
            <p:nvPr/>
          </p:nvSpPr>
          <p:spPr>
            <a:xfrm>
              <a:off x="4453394" y="3473141"/>
              <a:ext cx="1017996" cy="25159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95596" y="3494241"/>
              <a:ext cx="934085" cy="2437130"/>
            </a:xfrm>
            <a:custGeom>
              <a:avLst/>
              <a:gdLst/>
              <a:ahLst/>
              <a:cxnLst/>
              <a:rect l="l" t="t" r="r" b="b"/>
              <a:pathLst>
                <a:path w="934085" h="2437129">
                  <a:moveTo>
                    <a:pt x="933603" y="0"/>
                  </a:moveTo>
                  <a:lnTo>
                    <a:pt x="0" y="0"/>
                  </a:lnTo>
                  <a:lnTo>
                    <a:pt x="0" y="2436863"/>
                  </a:lnTo>
                  <a:lnTo>
                    <a:pt x="933603" y="2436863"/>
                  </a:lnTo>
                  <a:lnTo>
                    <a:pt x="933603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495596" y="3494240"/>
              <a:ext cx="934085" cy="2437130"/>
            </a:xfrm>
            <a:custGeom>
              <a:avLst/>
              <a:gdLst/>
              <a:ahLst/>
              <a:cxnLst/>
              <a:rect l="l" t="t" r="r" b="b"/>
              <a:pathLst>
                <a:path w="934085" h="2437129">
                  <a:moveTo>
                    <a:pt x="0" y="0"/>
                  </a:moveTo>
                  <a:lnTo>
                    <a:pt x="933603" y="0"/>
                  </a:lnTo>
                  <a:lnTo>
                    <a:pt x="933603" y="2436862"/>
                  </a:lnTo>
                  <a:lnTo>
                    <a:pt x="0" y="243686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21962" y="5408919"/>
              <a:ext cx="949427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64164" y="5430018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865033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65033" y="374496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64164" y="5430012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0" y="0"/>
                  </a:moveTo>
                  <a:lnTo>
                    <a:pt x="865033" y="0"/>
                  </a:lnTo>
                  <a:lnTo>
                    <a:pt x="865033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21962" y="5029153"/>
              <a:ext cx="949427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64164" y="5050245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865033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65033" y="374496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64164" y="5050243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0" y="0"/>
                  </a:moveTo>
                  <a:lnTo>
                    <a:pt x="865033" y="0"/>
                  </a:lnTo>
                  <a:lnTo>
                    <a:pt x="865033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4564164" y="5148313"/>
            <a:ext cx="861694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z="1500" spc="-75" dirty="0"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  <a:p>
            <a:pPr marL="246379">
              <a:lnSpc>
                <a:spcPct val="100000"/>
              </a:lnSpc>
              <a:spcBef>
                <a:spcPts val="1190"/>
              </a:spcBef>
            </a:pPr>
            <a:r>
              <a:rPr sz="1500" spc="-65" dirty="0">
                <a:latin typeface="Trebuchet MS"/>
                <a:cs typeface="Trebuchet MS"/>
              </a:rPr>
              <a:t>code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521961" y="4739048"/>
            <a:ext cx="949960" cy="369570"/>
            <a:chOff x="4521961" y="4739048"/>
            <a:chExt cx="949960" cy="369570"/>
          </a:xfrm>
        </p:grpSpPr>
        <p:sp>
          <p:nvSpPr>
            <p:cNvPr id="97" name="object 97"/>
            <p:cNvSpPr/>
            <p:nvPr/>
          </p:nvSpPr>
          <p:spPr>
            <a:xfrm>
              <a:off x="4521961" y="4739048"/>
              <a:ext cx="949427" cy="3692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64164" y="4760141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865033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65033" y="290102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64164" y="4760150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0" y="0"/>
                  </a:moveTo>
                  <a:lnTo>
                    <a:pt x="865033" y="0"/>
                  </a:lnTo>
                  <a:lnTo>
                    <a:pt x="865033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564164" y="4779086"/>
            <a:ext cx="8616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z="1500" spc="-60" dirty="0">
                <a:latin typeface="Trebuchet MS"/>
                <a:cs typeface="Trebuchet MS"/>
              </a:rPr>
              <a:t>heap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4521961" y="3958404"/>
            <a:ext cx="949960" cy="369570"/>
            <a:chOff x="4521961" y="3958404"/>
            <a:chExt cx="949960" cy="369570"/>
          </a:xfrm>
        </p:grpSpPr>
        <p:sp>
          <p:nvSpPr>
            <p:cNvPr id="102" name="object 102"/>
            <p:cNvSpPr/>
            <p:nvPr/>
          </p:nvSpPr>
          <p:spPr>
            <a:xfrm>
              <a:off x="4521961" y="3958404"/>
              <a:ext cx="949427" cy="3692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64164" y="3979510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865033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65033" y="290102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64164" y="3979506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0" y="0"/>
                  </a:moveTo>
                  <a:lnTo>
                    <a:pt x="865033" y="0"/>
                  </a:lnTo>
                  <a:lnTo>
                    <a:pt x="865033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4564164" y="3993171"/>
            <a:ext cx="8616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95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521961" y="3520608"/>
            <a:ext cx="949960" cy="454025"/>
            <a:chOff x="4521961" y="3520608"/>
            <a:chExt cx="949960" cy="454025"/>
          </a:xfrm>
        </p:grpSpPr>
        <p:sp>
          <p:nvSpPr>
            <p:cNvPr id="107" name="object 107"/>
            <p:cNvSpPr/>
            <p:nvPr/>
          </p:nvSpPr>
          <p:spPr>
            <a:xfrm>
              <a:off x="4521961" y="3520608"/>
              <a:ext cx="949427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64164" y="3541713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865033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65033" y="374496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64164" y="3541712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0" y="0"/>
                  </a:moveTo>
                  <a:lnTo>
                    <a:pt x="865033" y="0"/>
                  </a:lnTo>
                  <a:lnTo>
                    <a:pt x="865033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4564164" y="3639768"/>
            <a:ext cx="8616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z="1500" spc="-75" dirty="0">
                <a:latin typeface="Trebuchet MS"/>
                <a:cs typeface="Trebuchet MS"/>
              </a:rPr>
              <a:t>kernel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4474248" y="3441493"/>
            <a:ext cx="1519555" cy="2516505"/>
            <a:chOff x="4474248" y="3441493"/>
            <a:chExt cx="1519555" cy="2516505"/>
          </a:xfrm>
        </p:grpSpPr>
        <p:sp>
          <p:nvSpPr>
            <p:cNvPr id="112" name="object 112"/>
            <p:cNvSpPr/>
            <p:nvPr/>
          </p:nvSpPr>
          <p:spPr>
            <a:xfrm>
              <a:off x="4495596" y="3916210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00867" y="4760150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11421" y="4322356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485043" y="5830887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50509" y="3441493"/>
              <a:ext cx="443066" cy="25159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592711" y="3462594"/>
              <a:ext cx="358775" cy="2437130"/>
            </a:xfrm>
            <a:custGeom>
              <a:avLst/>
              <a:gdLst/>
              <a:ahLst/>
              <a:cxnLst/>
              <a:rect l="l" t="t" r="r" b="b"/>
              <a:pathLst>
                <a:path w="358775" h="2437129">
                  <a:moveTo>
                    <a:pt x="358672" y="0"/>
                  </a:moveTo>
                  <a:lnTo>
                    <a:pt x="0" y="0"/>
                  </a:lnTo>
                  <a:lnTo>
                    <a:pt x="0" y="2436863"/>
                  </a:lnTo>
                  <a:lnTo>
                    <a:pt x="358672" y="2436863"/>
                  </a:lnTo>
                  <a:lnTo>
                    <a:pt x="358672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592711" y="3462591"/>
              <a:ext cx="358775" cy="2437130"/>
            </a:xfrm>
            <a:custGeom>
              <a:avLst/>
              <a:gdLst/>
              <a:ahLst/>
              <a:cxnLst/>
              <a:rect l="l" t="t" r="r" b="b"/>
              <a:pathLst>
                <a:path w="358775" h="2437129">
                  <a:moveTo>
                    <a:pt x="0" y="0"/>
                  </a:moveTo>
                  <a:lnTo>
                    <a:pt x="358672" y="0"/>
                  </a:lnTo>
                  <a:lnTo>
                    <a:pt x="358672" y="2436862"/>
                  </a:lnTo>
                  <a:lnTo>
                    <a:pt x="0" y="243686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4575530" y="3170339"/>
            <a:ext cx="4699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5" dirty="0">
                <a:latin typeface="Trebuchet MS"/>
                <a:cs typeface="Trebuchet MS"/>
              </a:rPr>
              <a:t>VAS</a:t>
            </a:r>
            <a:r>
              <a:rPr sz="1500" spc="-18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655564" y="3159785"/>
            <a:ext cx="3556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10" dirty="0">
                <a:latin typeface="Trebuchet MS"/>
                <a:cs typeface="Trebuchet MS"/>
              </a:rPr>
              <a:t>PT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306637" y="1964611"/>
            <a:ext cx="6546215" cy="3349625"/>
            <a:chOff x="2306637" y="1964611"/>
            <a:chExt cx="6546215" cy="3349625"/>
          </a:xfrm>
        </p:grpSpPr>
        <p:sp>
          <p:nvSpPr>
            <p:cNvPr id="122" name="object 122"/>
            <p:cNvSpPr/>
            <p:nvPr/>
          </p:nvSpPr>
          <p:spPr>
            <a:xfrm>
              <a:off x="5719305" y="2708325"/>
              <a:ext cx="2289174" cy="26056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756302" y="2792717"/>
              <a:ext cx="2151380" cy="2466975"/>
            </a:xfrm>
            <a:custGeom>
              <a:avLst/>
              <a:gdLst/>
              <a:ahLst/>
              <a:cxnLst/>
              <a:rect l="l" t="t" r="r" b="b"/>
              <a:pathLst>
                <a:path w="2151379" h="2466975">
                  <a:moveTo>
                    <a:pt x="29383" y="2403668"/>
                  </a:moveTo>
                  <a:lnTo>
                    <a:pt x="17661" y="2406802"/>
                  </a:lnTo>
                  <a:lnTo>
                    <a:pt x="7694" y="2414460"/>
                  </a:lnTo>
                  <a:lnTo>
                    <a:pt x="1486" y="2425391"/>
                  </a:lnTo>
                  <a:lnTo>
                    <a:pt x="0" y="2437434"/>
                  </a:lnTo>
                  <a:lnTo>
                    <a:pt x="3135" y="2449154"/>
                  </a:lnTo>
                  <a:lnTo>
                    <a:pt x="10793" y="2459113"/>
                  </a:lnTo>
                  <a:lnTo>
                    <a:pt x="21717" y="2465328"/>
                  </a:lnTo>
                  <a:lnTo>
                    <a:pt x="33758" y="2466817"/>
                  </a:lnTo>
                  <a:lnTo>
                    <a:pt x="45479" y="2463680"/>
                  </a:lnTo>
                  <a:lnTo>
                    <a:pt x="55446" y="2456014"/>
                  </a:lnTo>
                  <a:lnTo>
                    <a:pt x="61654" y="2445091"/>
                  </a:lnTo>
                  <a:lnTo>
                    <a:pt x="62014" y="2442171"/>
                  </a:lnTo>
                  <a:lnTo>
                    <a:pt x="39520" y="2442171"/>
                  </a:lnTo>
                  <a:lnTo>
                    <a:pt x="23607" y="2428316"/>
                  </a:lnTo>
                  <a:lnTo>
                    <a:pt x="42987" y="2406048"/>
                  </a:lnTo>
                  <a:lnTo>
                    <a:pt x="41423" y="2405159"/>
                  </a:lnTo>
                  <a:lnTo>
                    <a:pt x="29383" y="2403668"/>
                  </a:lnTo>
                  <a:close/>
                </a:path>
                <a:path w="2151379" h="2466975">
                  <a:moveTo>
                    <a:pt x="42987" y="2406048"/>
                  </a:moveTo>
                  <a:lnTo>
                    <a:pt x="23607" y="2428316"/>
                  </a:lnTo>
                  <a:lnTo>
                    <a:pt x="39520" y="2442171"/>
                  </a:lnTo>
                  <a:lnTo>
                    <a:pt x="58904" y="2419900"/>
                  </a:lnTo>
                  <a:lnTo>
                    <a:pt x="52347" y="2411374"/>
                  </a:lnTo>
                  <a:lnTo>
                    <a:pt x="42987" y="2406048"/>
                  </a:lnTo>
                  <a:close/>
                </a:path>
                <a:path w="2151379" h="2466975">
                  <a:moveTo>
                    <a:pt x="58904" y="2419900"/>
                  </a:moveTo>
                  <a:lnTo>
                    <a:pt x="39520" y="2442171"/>
                  </a:lnTo>
                  <a:lnTo>
                    <a:pt x="62014" y="2442171"/>
                  </a:lnTo>
                  <a:lnTo>
                    <a:pt x="63141" y="2433051"/>
                  </a:lnTo>
                  <a:lnTo>
                    <a:pt x="60006" y="2421333"/>
                  </a:lnTo>
                  <a:lnTo>
                    <a:pt x="58904" y="2419900"/>
                  </a:lnTo>
                  <a:close/>
                </a:path>
                <a:path w="2151379" h="2466975">
                  <a:moveTo>
                    <a:pt x="2101489" y="40823"/>
                  </a:moveTo>
                  <a:lnTo>
                    <a:pt x="42987" y="2406048"/>
                  </a:lnTo>
                  <a:lnTo>
                    <a:pt x="52347" y="2411374"/>
                  </a:lnTo>
                  <a:lnTo>
                    <a:pt x="58904" y="2419900"/>
                  </a:lnTo>
                  <a:lnTo>
                    <a:pt x="2117405" y="54677"/>
                  </a:lnTo>
                  <a:lnTo>
                    <a:pt x="2101489" y="40823"/>
                  </a:lnTo>
                  <a:close/>
                </a:path>
                <a:path w="2151379" h="2466975">
                  <a:moveTo>
                    <a:pt x="2142525" y="32867"/>
                  </a:moveTo>
                  <a:lnTo>
                    <a:pt x="2108414" y="32867"/>
                  </a:lnTo>
                  <a:lnTo>
                    <a:pt x="2124327" y="46723"/>
                  </a:lnTo>
                  <a:lnTo>
                    <a:pt x="2117405" y="54677"/>
                  </a:lnTo>
                  <a:lnTo>
                    <a:pt x="2133319" y="68529"/>
                  </a:lnTo>
                  <a:lnTo>
                    <a:pt x="2142525" y="32867"/>
                  </a:lnTo>
                  <a:close/>
                </a:path>
                <a:path w="2151379" h="2466975">
                  <a:moveTo>
                    <a:pt x="2108414" y="32867"/>
                  </a:moveTo>
                  <a:lnTo>
                    <a:pt x="2101489" y="40823"/>
                  </a:lnTo>
                  <a:lnTo>
                    <a:pt x="2117405" y="54677"/>
                  </a:lnTo>
                  <a:lnTo>
                    <a:pt x="2124327" y="46723"/>
                  </a:lnTo>
                  <a:lnTo>
                    <a:pt x="2108414" y="32867"/>
                  </a:lnTo>
                  <a:close/>
                </a:path>
                <a:path w="2151379" h="2466975">
                  <a:moveTo>
                    <a:pt x="2151010" y="0"/>
                  </a:moveTo>
                  <a:lnTo>
                    <a:pt x="2085579" y="26974"/>
                  </a:lnTo>
                  <a:lnTo>
                    <a:pt x="2101489" y="40823"/>
                  </a:lnTo>
                  <a:lnTo>
                    <a:pt x="2108414" y="32867"/>
                  </a:lnTo>
                  <a:lnTo>
                    <a:pt x="2142525" y="32867"/>
                  </a:lnTo>
                  <a:lnTo>
                    <a:pt x="215101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876616" y="3726329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918805" y="3747422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918805" y="3747427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876616" y="3874018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918805" y="389511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918805" y="3895115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66062" y="1964611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908264" y="198570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908264" y="198570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76616" y="2154488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918805" y="217559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918805" y="2175586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306637" y="2877110"/>
              <a:ext cx="959976" cy="3903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348839" y="2898216"/>
              <a:ext cx="875665" cy="311785"/>
            </a:xfrm>
            <a:custGeom>
              <a:avLst/>
              <a:gdLst/>
              <a:ahLst/>
              <a:cxnLst/>
              <a:rect l="l" t="t" r="r" b="b"/>
              <a:pathLst>
                <a:path w="875664" h="311785">
                  <a:moveTo>
                    <a:pt x="875582" y="0"/>
                  </a:moveTo>
                  <a:lnTo>
                    <a:pt x="0" y="0"/>
                  </a:lnTo>
                  <a:lnTo>
                    <a:pt x="0" y="311200"/>
                  </a:lnTo>
                  <a:lnTo>
                    <a:pt x="875582" y="311200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348839" y="2898216"/>
              <a:ext cx="875665" cy="311785"/>
            </a:xfrm>
            <a:custGeom>
              <a:avLst/>
              <a:gdLst/>
              <a:ahLst/>
              <a:cxnLst/>
              <a:rect l="l" t="t" r="r" b="b"/>
              <a:pathLst>
                <a:path w="875664" h="311785">
                  <a:moveTo>
                    <a:pt x="0" y="0"/>
                  </a:moveTo>
                  <a:lnTo>
                    <a:pt x="875582" y="0"/>
                  </a:lnTo>
                  <a:lnTo>
                    <a:pt x="875582" y="311201"/>
                  </a:lnTo>
                  <a:lnTo>
                    <a:pt x="0" y="311201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2600439" y="2917154"/>
            <a:ext cx="41148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5" dirty="0">
                <a:latin typeface="Trebuchet MS"/>
                <a:cs typeface="Trebuchet MS"/>
              </a:rPr>
              <a:t>he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55" dirty="0">
                <a:latin typeface="Trebuchet MS"/>
                <a:cs typeface="Trebuchet MS"/>
              </a:rPr>
              <a:t>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2306637" y="2465698"/>
            <a:ext cx="960119" cy="385445"/>
            <a:chOff x="2306637" y="2465698"/>
            <a:chExt cx="960119" cy="385445"/>
          </a:xfrm>
        </p:grpSpPr>
        <p:sp>
          <p:nvSpPr>
            <p:cNvPr id="141" name="object 141"/>
            <p:cNvSpPr/>
            <p:nvPr/>
          </p:nvSpPr>
          <p:spPr>
            <a:xfrm>
              <a:off x="2306637" y="2465698"/>
              <a:ext cx="959976" cy="38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48839" y="2486790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875582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75582" y="305926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2348839" y="2486799"/>
            <a:ext cx="875665" cy="306070"/>
          </a:xfrm>
          <a:prstGeom prst="rect">
            <a:avLst/>
          </a:prstGeom>
          <a:ln w="7911">
            <a:solidFill>
              <a:srgbClr val="4A7EB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00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2306637" y="3309632"/>
            <a:ext cx="960119" cy="474980"/>
            <a:chOff x="2306637" y="3309632"/>
            <a:chExt cx="960119" cy="474980"/>
          </a:xfrm>
        </p:grpSpPr>
        <p:sp>
          <p:nvSpPr>
            <p:cNvPr id="145" name="object 145"/>
            <p:cNvSpPr/>
            <p:nvPr/>
          </p:nvSpPr>
          <p:spPr>
            <a:xfrm>
              <a:off x="2306637" y="3309632"/>
              <a:ext cx="959976" cy="474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348839" y="3330725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875582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75582" y="395594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348839" y="3330727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0" y="0"/>
                  </a:moveTo>
                  <a:lnTo>
                    <a:pt x="875582" y="0"/>
                  </a:lnTo>
                  <a:lnTo>
                    <a:pt x="875582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2600439" y="3434067"/>
            <a:ext cx="37084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5" dirty="0">
                <a:latin typeface="Trebuchet MS"/>
                <a:cs typeface="Trebuchet MS"/>
              </a:rPr>
              <a:t>da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75" dirty="0">
                <a:latin typeface="Trebuchet MS"/>
                <a:cs typeface="Trebuchet MS"/>
              </a:rPr>
              <a:t>a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3124200" y="1975153"/>
            <a:ext cx="4895215" cy="3756025"/>
            <a:chOff x="3124200" y="1975153"/>
            <a:chExt cx="4895215" cy="3756025"/>
          </a:xfrm>
        </p:grpSpPr>
        <p:sp>
          <p:nvSpPr>
            <p:cNvPr id="150" name="object 150"/>
            <p:cNvSpPr/>
            <p:nvPr/>
          </p:nvSpPr>
          <p:spPr>
            <a:xfrm>
              <a:off x="3124200" y="2423490"/>
              <a:ext cx="1513814" cy="16456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224415" y="2507894"/>
              <a:ext cx="1377950" cy="1510030"/>
            </a:xfrm>
            <a:custGeom>
              <a:avLst/>
              <a:gdLst/>
              <a:ahLst/>
              <a:cxnLst/>
              <a:rect l="l" t="t" r="r" b="b"/>
              <a:pathLst>
                <a:path w="1377950" h="1510029">
                  <a:moveTo>
                    <a:pt x="1322056" y="1458126"/>
                  </a:moveTo>
                  <a:lnTo>
                    <a:pt x="1317007" y="1465002"/>
                  </a:lnTo>
                  <a:lnTo>
                    <a:pt x="1314132" y="1476787"/>
                  </a:lnTo>
                  <a:lnTo>
                    <a:pt x="1315886" y="1488792"/>
                  </a:lnTo>
                  <a:lnTo>
                    <a:pt x="1322336" y="1499577"/>
                  </a:lnTo>
                  <a:lnTo>
                    <a:pt x="1332472" y="1507015"/>
                  </a:lnTo>
                  <a:lnTo>
                    <a:pt x="1344261" y="1509888"/>
                  </a:lnTo>
                  <a:lnTo>
                    <a:pt x="1356267" y="1508130"/>
                  </a:lnTo>
                  <a:lnTo>
                    <a:pt x="1367053" y="1501673"/>
                  </a:lnTo>
                  <a:lnTo>
                    <a:pt x="1374483" y="1491545"/>
                  </a:lnTo>
                  <a:lnTo>
                    <a:pt x="1377068" y="1480934"/>
                  </a:lnTo>
                  <a:lnTo>
                    <a:pt x="1342821" y="1480934"/>
                  </a:lnTo>
                  <a:lnTo>
                    <a:pt x="1322056" y="1458126"/>
                  </a:lnTo>
                  <a:close/>
                </a:path>
                <a:path w="1377950" h="1510029">
                  <a:moveTo>
                    <a:pt x="1327905" y="1452800"/>
                  </a:moveTo>
                  <a:lnTo>
                    <a:pt x="1324444" y="1454873"/>
                  </a:lnTo>
                  <a:lnTo>
                    <a:pt x="1322056" y="1458126"/>
                  </a:lnTo>
                  <a:lnTo>
                    <a:pt x="1342821" y="1480934"/>
                  </a:lnTo>
                  <a:lnTo>
                    <a:pt x="1348663" y="1475613"/>
                  </a:lnTo>
                  <a:lnTo>
                    <a:pt x="1327905" y="1452800"/>
                  </a:lnTo>
                  <a:close/>
                </a:path>
                <a:path w="1377950" h="1510029">
                  <a:moveTo>
                    <a:pt x="1347225" y="1446658"/>
                  </a:moveTo>
                  <a:lnTo>
                    <a:pt x="1335223" y="1448416"/>
                  </a:lnTo>
                  <a:lnTo>
                    <a:pt x="1327905" y="1452800"/>
                  </a:lnTo>
                  <a:lnTo>
                    <a:pt x="1348663" y="1475613"/>
                  </a:lnTo>
                  <a:lnTo>
                    <a:pt x="1342821" y="1480934"/>
                  </a:lnTo>
                  <a:lnTo>
                    <a:pt x="1377068" y="1480934"/>
                  </a:lnTo>
                  <a:lnTo>
                    <a:pt x="1377354" y="1479759"/>
                  </a:lnTo>
                  <a:lnTo>
                    <a:pt x="1375599" y="1467754"/>
                  </a:lnTo>
                  <a:lnTo>
                    <a:pt x="1369148" y="1456969"/>
                  </a:lnTo>
                  <a:lnTo>
                    <a:pt x="1359013" y="1449532"/>
                  </a:lnTo>
                  <a:lnTo>
                    <a:pt x="1347225" y="1446658"/>
                  </a:lnTo>
                  <a:close/>
                </a:path>
                <a:path w="1377950" h="1510029">
                  <a:moveTo>
                    <a:pt x="1327365" y="1452206"/>
                  </a:moveTo>
                  <a:lnTo>
                    <a:pt x="1321511" y="1457528"/>
                  </a:lnTo>
                  <a:lnTo>
                    <a:pt x="1322056" y="1458126"/>
                  </a:lnTo>
                  <a:lnTo>
                    <a:pt x="1324444" y="1454873"/>
                  </a:lnTo>
                  <a:lnTo>
                    <a:pt x="1327905" y="1452800"/>
                  </a:lnTo>
                  <a:lnTo>
                    <a:pt x="1327365" y="1452206"/>
                  </a:lnTo>
                  <a:close/>
                </a:path>
                <a:path w="1377950" h="1510029">
                  <a:moveTo>
                    <a:pt x="1290078" y="1411249"/>
                  </a:moveTo>
                  <a:lnTo>
                    <a:pt x="1284236" y="1416583"/>
                  </a:lnTo>
                  <a:lnTo>
                    <a:pt x="1305534" y="1439976"/>
                  </a:lnTo>
                  <a:lnTo>
                    <a:pt x="1311389" y="1434655"/>
                  </a:lnTo>
                  <a:lnTo>
                    <a:pt x="1290078" y="1411249"/>
                  </a:lnTo>
                  <a:close/>
                </a:path>
                <a:path w="1377950" h="1510029">
                  <a:moveTo>
                    <a:pt x="1252804" y="1370304"/>
                  </a:moveTo>
                  <a:lnTo>
                    <a:pt x="1246949" y="1375625"/>
                  </a:lnTo>
                  <a:lnTo>
                    <a:pt x="1268247" y="1399032"/>
                  </a:lnTo>
                  <a:lnTo>
                    <a:pt x="1274102" y="1393698"/>
                  </a:lnTo>
                  <a:lnTo>
                    <a:pt x="1252804" y="1370304"/>
                  </a:lnTo>
                  <a:close/>
                </a:path>
                <a:path w="1377950" h="1510029">
                  <a:moveTo>
                    <a:pt x="1215517" y="1329347"/>
                  </a:moveTo>
                  <a:lnTo>
                    <a:pt x="1209662" y="1334668"/>
                  </a:lnTo>
                  <a:lnTo>
                    <a:pt x="1230972" y="1358074"/>
                  </a:lnTo>
                  <a:lnTo>
                    <a:pt x="1236814" y="1352740"/>
                  </a:lnTo>
                  <a:lnTo>
                    <a:pt x="1215517" y="1329347"/>
                  </a:lnTo>
                  <a:close/>
                </a:path>
                <a:path w="1377950" h="1510029">
                  <a:moveTo>
                    <a:pt x="1178229" y="1288389"/>
                  </a:moveTo>
                  <a:lnTo>
                    <a:pt x="1172387" y="1293710"/>
                  </a:lnTo>
                  <a:lnTo>
                    <a:pt x="1193685" y="1317117"/>
                  </a:lnTo>
                  <a:lnTo>
                    <a:pt x="1199540" y="1311795"/>
                  </a:lnTo>
                  <a:lnTo>
                    <a:pt x="1178229" y="1288389"/>
                  </a:lnTo>
                  <a:close/>
                </a:path>
                <a:path w="1377950" h="1510029">
                  <a:moveTo>
                    <a:pt x="1140955" y="1247432"/>
                  </a:moveTo>
                  <a:lnTo>
                    <a:pt x="1135100" y="1252753"/>
                  </a:lnTo>
                  <a:lnTo>
                    <a:pt x="1156398" y="1276159"/>
                  </a:lnTo>
                  <a:lnTo>
                    <a:pt x="1162253" y="1270838"/>
                  </a:lnTo>
                  <a:lnTo>
                    <a:pt x="1140955" y="1247432"/>
                  </a:lnTo>
                  <a:close/>
                </a:path>
                <a:path w="1377950" h="1510029">
                  <a:moveTo>
                    <a:pt x="1103668" y="1206474"/>
                  </a:moveTo>
                  <a:lnTo>
                    <a:pt x="1097813" y="1211808"/>
                  </a:lnTo>
                  <a:lnTo>
                    <a:pt x="1119124" y="1235202"/>
                  </a:lnTo>
                  <a:lnTo>
                    <a:pt x="1124966" y="1229880"/>
                  </a:lnTo>
                  <a:lnTo>
                    <a:pt x="1103668" y="1206474"/>
                  </a:lnTo>
                  <a:close/>
                </a:path>
                <a:path w="1377950" h="1510029">
                  <a:moveTo>
                    <a:pt x="1066380" y="1165529"/>
                  </a:moveTo>
                  <a:lnTo>
                    <a:pt x="1060538" y="1170851"/>
                  </a:lnTo>
                  <a:lnTo>
                    <a:pt x="1081836" y="1194257"/>
                  </a:lnTo>
                  <a:lnTo>
                    <a:pt x="1087691" y="1188923"/>
                  </a:lnTo>
                  <a:lnTo>
                    <a:pt x="1066380" y="1165529"/>
                  </a:lnTo>
                  <a:close/>
                </a:path>
                <a:path w="1377950" h="1510029">
                  <a:moveTo>
                    <a:pt x="1029106" y="1124572"/>
                  </a:moveTo>
                  <a:lnTo>
                    <a:pt x="1023251" y="1129893"/>
                  </a:lnTo>
                  <a:lnTo>
                    <a:pt x="1044549" y="1153299"/>
                  </a:lnTo>
                  <a:lnTo>
                    <a:pt x="1050404" y="1147978"/>
                  </a:lnTo>
                  <a:lnTo>
                    <a:pt x="1029106" y="1124572"/>
                  </a:lnTo>
                  <a:close/>
                </a:path>
                <a:path w="1377950" h="1510029">
                  <a:moveTo>
                    <a:pt x="991819" y="1083614"/>
                  </a:moveTo>
                  <a:lnTo>
                    <a:pt x="985964" y="1088936"/>
                  </a:lnTo>
                  <a:lnTo>
                    <a:pt x="1007275" y="1112342"/>
                  </a:lnTo>
                  <a:lnTo>
                    <a:pt x="1013129" y="1107020"/>
                  </a:lnTo>
                  <a:lnTo>
                    <a:pt x="991819" y="1083614"/>
                  </a:lnTo>
                  <a:close/>
                </a:path>
                <a:path w="1377950" h="1510029">
                  <a:moveTo>
                    <a:pt x="954532" y="1042657"/>
                  </a:moveTo>
                  <a:lnTo>
                    <a:pt x="948690" y="1047991"/>
                  </a:lnTo>
                  <a:lnTo>
                    <a:pt x="969987" y="1071384"/>
                  </a:lnTo>
                  <a:lnTo>
                    <a:pt x="975842" y="1066063"/>
                  </a:lnTo>
                  <a:lnTo>
                    <a:pt x="954532" y="1042657"/>
                  </a:lnTo>
                  <a:close/>
                </a:path>
                <a:path w="1377950" h="1510029">
                  <a:moveTo>
                    <a:pt x="917257" y="1001699"/>
                  </a:moveTo>
                  <a:lnTo>
                    <a:pt x="911402" y="1007033"/>
                  </a:lnTo>
                  <a:lnTo>
                    <a:pt x="932700" y="1030439"/>
                  </a:lnTo>
                  <a:lnTo>
                    <a:pt x="938555" y="1025105"/>
                  </a:lnTo>
                  <a:lnTo>
                    <a:pt x="917257" y="1001699"/>
                  </a:lnTo>
                  <a:close/>
                </a:path>
                <a:path w="1377950" h="1510029">
                  <a:moveTo>
                    <a:pt x="879970" y="960755"/>
                  </a:moveTo>
                  <a:lnTo>
                    <a:pt x="874115" y="966076"/>
                  </a:lnTo>
                  <a:lnTo>
                    <a:pt x="895426" y="989482"/>
                  </a:lnTo>
                  <a:lnTo>
                    <a:pt x="901280" y="984148"/>
                  </a:lnTo>
                  <a:lnTo>
                    <a:pt x="879970" y="960755"/>
                  </a:lnTo>
                  <a:close/>
                </a:path>
                <a:path w="1377950" h="1510029">
                  <a:moveTo>
                    <a:pt x="842683" y="919797"/>
                  </a:moveTo>
                  <a:lnTo>
                    <a:pt x="836841" y="925118"/>
                  </a:lnTo>
                  <a:lnTo>
                    <a:pt x="858139" y="948524"/>
                  </a:lnTo>
                  <a:lnTo>
                    <a:pt x="863993" y="943203"/>
                  </a:lnTo>
                  <a:lnTo>
                    <a:pt x="842683" y="919797"/>
                  </a:lnTo>
                  <a:close/>
                </a:path>
                <a:path w="1377950" h="1510029">
                  <a:moveTo>
                    <a:pt x="805408" y="878840"/>
                  </a:moveTo>
                  <a:lnTo>
                    <a:pt x="799553" y="884174"/>
                  </a:lnTo>
                  <a:lnTo>
                    <a:pt x="820851" y="907567"/>
                  </a:lnTo>
                  <a:lnTo>
                    <a:pt x="826706" y="902246"/>
                  </a:lnTo>
                  <a:lnTo>
                    <a:pt x="805408" y="878840"/>
                  </a:lnTo>
                  <a:close/>
                </a:path>
                <a:path w="1377950" h="1510029">
                  <a:moveTo>
                    <a:pt x="768121" y="837882"/>
                  </a:moveTo>
                  <a:lnTo>
                    <a:pt x="762266" y="843216"/>
                  </a:lnTo>
                  <a:lnTo>
                    <a:pt x="783577" y="866609"/>
                  </a:lnTo>
                  <a:lnTo>
                    <a:pt x="789432" y="861288"/>
                  </a:lnTo>
                  <a:lnTo>
                    <a:pt x="768121" y="837882"/>
                  </a:lnTo>
                  <a:close/>
                </a:path>
                <a:path w="1377950" h="1510029">
                  <a:moveTo>
                    <a:pt x="730834" y="796937"/>
                  </a:moveTo>
                  <a:lnTo>
                    <a:pt x="724992" y="802259"/>
                  </a:lnTo>
                  <a:lnTo>
                    <a:pt x="746290" y="825665"/>
                  </a:lnTo>
                  <a:lnTo>
                    <a:pt x="752144" y="820331"/>
                  </a:lnTo>
                  <a:lnTo>
                    <a:pt x="730834" y="796937"/>
                  </a:lnTo>
                  <a:close/>
                </a:path>
                <a:path w="1377950" h="1510029">
                  <a:moveTo>
                    <a:pt x="693559" y="755980"/>
                  </a:moveTo>
                  <a:lnTo>
                    <a:pt x="687705" y="761301"/>
                  </a:lnTo>
                  <a:lnTo>
                    <a:pt x="709015" y="784707"/>
                  </a:lnTo>
                  <a:lnTo>
                    <a:pt x="714857" y="779373"/>
                  </a:lnTo>
                  <a:lnTo>
                    <a:pt x="693559" y="755980"/>
                  </a:lnTo>
                  <a:close/>
                </a:path>
                <a:path w="1377950" h="1510029">
                  <a:moveTo>
                    <a:pt x="656272" y="715022"/>
                  </a:moveTo>
                  <a:lnTo>
                    <a:pt x="650417" y="720344"/>
                  </a:lnTo>
                  <a:lnTo>
                    <a:pt x="671728" y="743750"/>
                  </a:lnTo>
                  <a:lnTo>
                    <a:pt x="677583" y="738428"/>
                  </a:lnTo>
                  <a:lnTo>
                    <a:pt x="656272" y="715022"/>
                  </a:lnTo>
                  <a:close/>
                </a:path>
                <a:path w="1377950" h="1510029">
                  <a:moveTo>
                    <a:pt x="618985" y="674065"/>
                  </a:moveTo>
                  <a:lnTo>
                    <a:pt x="613143" y="679399"/>
                  </a:lnTo>
                  <a:lnTo>
                    <a:pt x="634441" y="702792"/>
                  </a:lnTo>
                  <a:lnTo>
                    <a:pt x="640295" y="697471"/>
                  </a:lnTo>
                  <a:lnTo>
                    <a:pt x="618985" y="674065"/>
                  </a:lnTo>
                  <a:close/>
                </a:path>
                <a:path w="1377950" h="1510029">
                  <a:moveTo>
                    <a:pt x="581710" y="633107"/>
                  </a:moveTo>
                  <a:lnTo>
                    <a:pt x="575856" y="638441"/>
                  </a:lnTo>
                  <a:lnTo>
                    <a:pt x="597166" y="661847"/>
                  </a:lnTo>
                  <a:lnTo>
                    <a:pt x="603008" y="656513"/>
                  </a:lnTo>
                  <a:lnTo>
                    <a:pt x="581710" y="633107"/>
                  </a:lnTo>
                  <a:close/>
                </a:path>
                <a:path w="1377950" h="1510029">
                  <a:moveTo>
                    <a:pt x="544423" y="592162"/>
                  </a:moveTo>
                  <a:lnTo>
                    <a:pt x="538568" y="597484"/>
                  </a:lnTo>
                  <a:lnTo>
                    <a:pt x="559879" y="620890"/>
                  </a:lnTo>
                  <a:lnTo>
                    <a:pt x="565734" y="615556"/>
                  </a:lnTo>
                  <a:lnTo>
                    <a:pt x="544423" y="592162"/>
                  </a:lnTo>
                  <a:close/>
                </a:path>
                <a:path w="1377950" h="1510029">
                  <a:moveTo>
                    <a:pt x="507136" y="551205"/>
                  </a:moveTo>
                  <a:lnTo>
                    <a:pt x="501294" y="556526"/>
                  </a:lnTo>
                  <a:lnTo>
                    <a:pt x="522592" y="579932"/>
                  </a:lnTo>
                  <a:lnTo>
                    <a:pt x="528446" y="574611"/>
                  </a:lnTo>
                  <a:lnTo>
                    <a:pt x="507136" y="551205"/>
                  </a:lnTo>
                  <a:close/>
                </a:path>
                <a:path w="1377950" h="1510029">
                  <a:moveTo>
                    <a:pt x="469861" y="510247"/>
                  </a:moveTo>
                  <a:lnTo>
                    <a:pt x="464007" y="515581"/>
                  </a:lnTo>
                  <a:lnTo>
                    <a:pt x="485317" y="538975"/>
                  </a:lnTo>
                  <a:lnTo>
                    <a:pt x="491159" y="533654"/>
                  </a:lnTo>
                  <a:lnTo>
                    <a:pt x="469861" y="510247"/>
                  </a:lnTo>
                  <a:close/>
                </a:path>
                <a:path w="1377950" h="1510029">
                  <a:moveTo>
                    <a:pt x="432574" y="469290"/>
                  </a:moveTo>
                  <a:lnTo>
                    <a:pt x="426719" y="474624"/>
                  </a:lnTo>
                  <a:lnTo>
                    <a:pt x="448030" y="498017"/>
                  </a:lnTo>
                  <a:lnTo>
                    <a:pt x="453885" y="492696"/>
                  </a:lnTo>
                  <a:lnTo>
                    <a:pt x="432574" y="469290"/>
                  </a:lnTo>
                  <a:close/>
                </a:path>
                <a:path w="1377950" h="1510029">
                  <a:moveTo>
                    <a:pt x="395287" y="428345"/>
                  </a:moveTo>
                  <a:lnTo>
                    <a:pt x="389445" y="433666"/>
                  </a:lnTo>
                  <a:lnTo>
                    <a:pt x="410743" y="457073"/>
                  </a:lnTo>
                  <a:lnTo>
                    <a:pt x="416598" y="451738"/>
                  </a:lnTo>
                  <a:lnTo>
                    <a:pt x="395287" y="428345"/>
                  </a:lnTo>
                  <a:close/>
                </a:path>
                <a:path w="1377950" h="1510029">
                  <a:moveTo>
                    <a:pt x="358013" y="387388"/>
                  </a:moveTo>
                  <a:lnTo>
                    <a:pt x="352158" y="392709"/>
                  </a:lnTo>
                  <a:lnTo>
                    <a:pt x="373468" y="416115"/>
                  </a:lnTo>
                  <a:lnTo>
                    <a:pt x="379310" y="410794"/>
                  </a:lnTo>
                  <a:lnTo>
                    <a:pt x="358013" y="387388"/>
                  </a:lnTo>
                  <a:close/>
                </a:path>
                <a:path w="1377950" h="1510029">
                  <a:moveTo>
                    <a:pt x="320725" y="346430"/>
                  </a:moveTo>
                  <a:lnTo>
                    <a:pt x="314871" y="351751"/>
                  </a:lnTo>
                  <a:lnTo>
                    <a:pt x="336181" y="375158"/>
                  </a:lnTo>
                  <a:lnTo>
                    <a:pt x="342036" y="369836"/>
                  </a:lnTo>
                  <a:lnTo>
                    <a:pt x="320725" y="346430"/>
                  </a:lnTo>
                  <a:close/>
                </a:path>
                <a:path w="1377950" h="1510029">
                  <a:moveTo>
                    <a:pt x="283438" y="305473"/>
                  </a:moveTo>
                  <a:lnTo>
                    <a:pt x="277596" y="310807"/>
                  </a:lnTo>
                  <a:lnTo>
                    <a:pt x="298894" y="334200"/>
                  </a:lnTo>
                  <a:lnTo>
                    <a:pt x="304749" y="328879"/>
                  </a:lnTo>
                  <a:lnTo>
                    <a:pt x="283438" y="305473"/>
                  </a:lnTo>
                  <a:close/>
                </a:path>
                <a:path w="1377950" h="1510029">
                  <a:moveTo>
                    <a:pt x="246164" y="264515"/>
                  </a:moveTo>
                  <a:lnTo>
                    <a:pt x="240309" y="269849"/>
                  </a:lnTo>
                  <a:lnTo>
                    <a:pt x="261607" y="293255"/>
                  </a:lnTo>
                  <a:lnTo>
                    <a:pt x="267462" y="287921"/>
                  </a:lnTo>
                  <a:lnTo>
                    <a:pt x="246164" y="264515"/>
                  </a:lnTo>
                  <a:close/>
                </a:path>
                <a:path w="1377950" h="1510029">
                  <a:moveTo>
                    <a:pt x="208876" y="223570"/>
                  </a:moveTo>
                  <a:lnTo>
                    <a:pt x="203022" y="228892"/>
                  </a:lnTo>
                  <a:lnTo>
                    <a:pt x="224332" y="252298"/>
                  </a:lnTo>
                  <a:lnTo>
                    <a:pt x="230187" y="246964"/>
                  </a:lnTo>
                  <a:lnTo>
                    <a:pt x="208876" y="223570"/>
                  </a:lnTo>
                  <a:close/>
                </a:path>
                <a:path w="1377950" h="1510029">
                  <a:moveTo>
                    <a:pt x="171589" y="182613"/>
                  </a:moveTo>
                  <a:lnTo>
                    <a:pt x="165747" y="187934"/>
                  </a:lnTo>
                  <a:lnTo>
                    <a:pt x="187045" y="211340"/>
                  </a:lnTo>
                  <a:lnTo>
                    <a:pt x="192900" y="206019"/>
                  </a:lnTo>
                  <a:lnTo>
                    <a:pt x="171589" y="182613"/>
                  </a:lnTo>
                  <a:close/>
                </a:path>
                <a:path w="1377950" h="1510029">
                  <a:moveTo>
                    <a:pt x="134315" y="141655"/>
                  </a:moveTo>
                  <a:lnTo>
                    <a:pt x="128460" y="146989"/>
                  </a:lnTo>
                  <a:lnTo>
                    <a:pt x="149758" y="170383"/>
                  </a:lnTo>
                  <a:lnTo>
                    <a:pt x="155613" y="165061"/>
                  </a:lnTo>
                  <a:lnTo>
                    <a:pt x="134315" y="141655"/>
                  </a:lnTo>
                  <a:close/>
                </a:path>
                <a:path w="1377950" h="1510029">
                  <a:moveTo>
                    <a:pt x="97028" y="100698"/>
                  </a:moveTo>
                  <a:lnTo>
                    <a:pt x="91173" y="106032"/>
                  </a:lnTo>
                  <a:lnTo>
                    <a:pt x="112483" y="129425"/>
                  </a:lnTo>
                  <a:lnTo>
                    <a:pt x="118338" y="124104"/>
                  </a:lnTo>
                  <a:lnTo>
                    <a:pt x="97028" y="100698"/>
                  </a:lnTo>
                  <a:close/>
                </a:path>
                <a:path w="1377950" h="1510029">
                  <a:moveTo>
                    <a:pt x="59740" y="59753"/>
                  </a:moveTo>
                  <a:lnTo>
                    <a:pt x="53898" y="65074"/>
                  </a:lnTo>
                  <a:lnTo>
                    <a:pt x="75196" y="88480"/>
                  </a:lnTo>
                  <a:lnTo>
                    <a:pt x="81051" y="83146"/>
                  </a:lnTo>
                  <a:lnTo>
                    <a:pt x="59740" y="59753"/>
                  </a:lnTo>
                  <a:close/>
                </a:path>
                <a:path w="1377950" h="1510029">
                  <a:moveTo>
                    <a:pt x="0" y="0"/>
                  </a:moveTo>
                  <a:lnTo>
                    <a:pt x="19202" y="68110"/>
                  </a:lnTo>
                  <a:lnTo>
                    <a:pt x="41820" y="47523"/>
                  </a:lnTo>
                  <a:lnTo>
                    <a:pt x="37922" y="47523"/>
                  </a:lnTo>
                  <a:lnTo>
                    <a:pt x="32588" y="41668"/>
                  </a:lnTo>
                  <a:lnTo>
                    <a:pt x="38430" y="36334"/>
                  </a:lnTo>
                  <a:lnTo>
                    <a:pt x="54112" y="36334"/>
                  </a:lnTo>
                  <a:lnTo>
                    <a:pt x="66014" y="25501"/>
                  </a:lnTo>
                  <a:lnTo>
                    <a:pt x="0" y="0"/>
                  </a:lnTo>
                  <a:close/>
                </a:path>
                <a:path w="1377950" h="1510029">
                  <a:moveTo>
                    <a:pt x="38430" y="36334"/>
                  </a:moveTo>
                  <a:lnTo>
                    <a:pt x="32588" y="41668"/>
                  </a:lnTo>
                  <a:lnTo>
                    <a:pt x="37922" y="47523"/>
                  </a:lnTo>
                  <a:lnTo>
                    <a:pt x="43764" y="42202"/>
                  </a:lnTo>
                  <a:lnTo>
                    <a:pt x="38430" y="36334"/>
                  </a:lnTo>
                  <a:close/>
                </a:path>
                <a:path w="1377950" h="1510029">
                  <a:moveTo>
                    <a:pt x="54112" y="36334"/>
                  </a:moveTo>
                  <a:lnTo>
                    <a:pt x="38430" y="36334"/>
                  </a:lnTo>
                  <a:lnTo>
                    <a:pt x="43764" y="42202"/>
                  </a:lnTo>
                  <a:lnTo>
                    <a:pt x="37922" y="47523"/>
                  </a:lnTo>
                  <a:lnTo>
                    <a:pt x="41820" y="47523"/>
                  </a:lnTo>
                  <a:lnTo>
                    <a:pt x="54112" y="36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24200" y="2824365"/>
              <a:ext cx="1476883" cy="202544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224415" y="2908757"/>
              <a:ext cx="1342390" cy="1886585"/>
            </a:xfrm>
            <a:custGeom>
              <a:avLst/>
              <a:gdLst/>
              <a:ahLst/>
              <a:cxnLst/>
              <a:rect l="l" t="t" r="r" b="b"/>
              <a:pathLst>
                <a:path w="1342389" h="1886585">
                  <a:moveTo>
                    <a:pt x="1289626" y="1832070"/>
                  </a:moveTo>
                  <a:lnTo>
                    <a:pt x="1283776" y="1838268"/>
                  </a:lnTo>
                  <a:lnTo>
                    <a:pt x="1279472" y="1849612"/>
                  </a:lnTo>
                  <a:lnTo>
                    <a:pt x="1279738" y="1861741"/>
                  </a:lnTo>
                  <a:lnTo>
                    <a:pt x="1284820" y="1873237"/>
                  </a:lnTo>
                  <a:lnTo>
                    <a:pt x="1293959" y="1881869"/>
                  </a:lnTo>
                  <a:lnTo>
                    <a:pt x="1305302" y="1886173"/>
                  </a:lnTo>
                  <a:lnTo>
                    <a:pt x="1317432" y="1885908"/>
                  </a:lnTo>
                  <a:lnTo>
                    <a:pt x="1328928" y="1880831"/>
                  </a:lnTo>
                  <a:lnTo>
                    <a:pt x="1337552" y="1871691"/>
                  </a:lnTo>
                  <a:lnTo>
                    <a:pt x="1341853" y="1860343"/>
                  </a:lnTo>
                  <a:lnTo>
                    <a:pt x="1341785" y="1857260"/>
                  </a:lnTo>
                  <a:lnTo>
                    <a:pt x="1307426" y="1857260"/>
                  </a:lnTo>
                  <a:lnTo>
                    <a:pt x="1289626" y="1832070"/>
                  </a:lnTo>
                  <a:close/>
                </a:path>
                <a:path w="1342389" h="1886585">
                  <a:moveTo>
                    <a:pt x="1296085" y="1827504"/>
                  </a:moveTo>
                  <a:lnTo>
                    <a:pt x="1292397" y="1829135"/>
                  </a:lnTo>
                  <a:lnTo>
                    <a:pt x="1289626" y="1832070"/>
                  </a:lnTo>
                  <a:lnTo>
                    <a:pt x="1307426" y="1857260"/>
                  </a:lnTo>
                  <a:lnTo>
                    <a:pt x="1313891" y="1852701"/>
                  </a:lnTo>
                  <a:lnTo>
                    <a:pt x="1296085" y="1827504"/>
                  </a:lnTo>
                  <a:close/>
                </a:path>
                <a:path w="1342389" h="1886585">
                  <a:moveTo>
                    <a:pt x="1316027" y="1823791"/>
                  </a:moveTo>
                  <a:lnTo>
                    <a:pt x="1303898" y="1824055"/>
                  </a:lnTo>
                  <a:lnTo>
                    <a:pt x="1296085" y="1827504"/>
                  </a:lnTo>
                  <a:lnTo>
                    <a:pt x="1313891" y="1852701"/>
                  </a:lnTo>
                  <a:lnTo>
                    <a:pt x="1307426" y="1857260"/>
                  </a:lnTo>
                  <a:lnTo>
                    <a:pt x="1341785" y="1857260"/>
                  </a:lnTo>
                  <a:lnTo>
                    <a:pt x="1341586" y="1848209"/>
                  </a:lnTo>
                  <a:lnTo>
                    <a:pt x="1336509" y="1836712"/>
                  </a:lnTo>
                  <a:lnTo>
                    <a:pt x="1327371" y="1828092"/>
                  </a:lnTo>
                  <a:lnTo>
                    <a:pt x="1316027" y="1823791"/>
                  </a:lnTo>
                  <a:close/>
                </a:path>
                <a:path w="1342389" h="1886585">
                  <a:moveTo>
                    <a:pt x="1292397" y="1829135"/>
                  </a:moveTo>
                  <a:lnTo>
                    <a:pt x="1289164" y="1831416"/>
                  </a:lnTo>
                  <a:lnTo>
                    <a:pt x="1289626" y="1832070"/>
                  </a:lnTo>
                  <a:lnTo>
                    <a:pt x="1292397" y="1829135"/>
                  </a:lnTo>
                  <a:close/>
                </a:path>
                <a:path w="1342389" h="1886585">
                  <a:moveTo>
                    <a:pt x="1295628" y="1826856"/>
                  </a:moveTo>
                  <a:lnTo>
                    <a:pt x="1292409" y="1829127"/>
                  </a:lnTo>
                  <a:lnTo>
                    <a:pt x="1296085" y="1827504"/>
                  </a:lnTo>
                  <a:lnTo>
                    <a:pt x="1295628" y="1826856"/>
                  </a:lnTo>
                  <a:close/>
                </a:path>
                <a:path w="1342389" h="1886585">
                  <a:moveTo>
                    <a:pt x="1263675" y="1781619"/>
                  </a:moveTo>
                  <a:lnTo>
                    <a:pt x="1257211" y="1786178"/>
                  </a:lnTo>
                  <a:lnTo>
                    <a:pt x="1275473" y="1812036"/>
                  </a:lnTo>
                  <a:lnTo>
                    <a:pt x="1281938" y="1807464"/>
                  </a:lnTo>
                  <a:lnTo>
                    <a:pt x="1263675" y="1781619"/>
                  </a:lnTo>
                  <a:close/>
                </a:path>
                <a:path w="1342389" h="1886585">
                  <a:moveTo>
                    <a:pt x="1231709" y="1736382"/>
                  </a:moveTo>
                  <a:lnTo>
                    <a:pt x="1225245" y="1740954"/>
                  </a:lnTo>
                  <a:lnTo>
                    <a:pt x="1243507" y="1766798"/>
                  </a:lnTo>
                  <a:lnTo>
                    <a:pt x="1249972" y="1762239"/>
                  </a:lnTo>
                  <a:lnTo>
                    <a:pt x="1231709" y="1736382"/>
                  </a:lnTo>
                  <a:close/>
                </a:path>
                <a:path w="1342389" h="1886585">
                  <a:moveTo>
                    <a:pt x="1199756" y="1691157"/>
                  </a:moveTo>
                  <a:lnTo>
                    <a:pt x="1193292" y="1695716"/>
                  </a:lnTo>
                  <a:lnTo>
                    <a:pt x="1211554" y="1721561"/>
                  </a:lnTo>
                  <a:lnTo>
                    <a:pt x="1218018" y="1717001"/>
                  </a:lnTo>
                  <a:lnTo>
                    <a:pt x="1199756" y="1691157"/>
                  </a:lnTo>
                  <a:close/>
                </a:path>
                <a:path w="1342389" h="1886585">
                  <a:moveTo>
                    <a:pt x="1167790" y="1645920"/>
                  </a:moveTo>
                  <a:lnTo>
                    <a:pt x="1161326" y="1650492"/>
                  </a:lnTo>
                  <a:lnTo>
                    <a:pt x="1179588" y="1676336"/>
                  </a:lnTo>
                  <a:lnTo>
                    <a:pt x="1186053" y="1671764"/>
                  </a:lnTo>
                  <a:lnTo>
                    <a:pt x="1167790" y="1645920"/>
                  </a:lnTo>
                  <a:close/>
                </a:path>
                <a:path w="1342389" h="1886585">
                  <a:moveTo>
                    <a:pt x="1135837" y="1600695"/>
                  </a:moveTo>
                  <a:lnTo>
                    <a:pt x="1129372" y="1605254"/>
                  </a:lnTo>
                  <a:lnTo>
                    <a:pt x="1147635" y="1631099"/>
                  </a:lnTo>
                  <a:lnTo>
                    <a:pt x="1154099" y="1626539"/>
                  </a:lnTo>
                  <a:lnTo>
                    <a:pt x="1135837" y="1600695"/>
                  </a:lnTo>
                  <a:close/>
                </a:path>
                <a:path w="1342389" h="1886585">
                  <a:moveTo>
                    <a:pt x="1103871" y="1555457"/>
                  </a:moveTo>
                  <a:lnTo>
                    <a:pt x="1097407" y="1560029"/>
                  </a:lnTo>
                  <a:lnTo>
                    <a:pt x="1115669" y="1585874"/>
                  </a:lnTo>
                  <a:lnTo>
                    <a:pt x="1122133" y="1581302"/>
                  </a:lnTo>
                  <a:lnTo>
                    <a:pt x="1103871" y="1555457"/>
                  </a:lnTo>
                  <a:close/>
                </a:path>
                <a:path w="1342389" h="1886585">
                  <a:moveTo>
                    <a:pt x="1071918" y="1510233"/>
                  </a:moveTo>
                  <a:lnTo>
                    <a:pt x="1065453" y="1514792"/>
                  </a:lnTo>
                  <a:lnTo>
                    <a:pt x="1083716" y="1540637"/>
                  </a:lnTo>
                  <a:lnTo>
                    <a:pt x="1090180" y="1536077"/>
                  </a:lnTo>
                  <a:lnTo>
                    <a:pt x="1071918" y="1510233"/>
                  </a:lnTo>
                  <a:close/>
                </a:path>
                <a:path w="1342389" h="1886585">
                  <a:moveTo>
                    <a:pt x="1039952" y="1464995"/>
                  </a:moveTo>
                  <a:lnTo>
                    <a:pt x="1033500" y="1469555"/>
                  </a:lnTo>
                  <a:lnTo>
                    <a:pt x="1051750" y="1495412"/>
                  </a:lnTo>
                  <a:lnTo>
                    <a:pt x="1058214" y="1490840"/>
                  </a:lnTo>
                  <a:lnTo>
                    <a:pt x="1039952" y="1464995"/>
                  </a:lnTo>
                  <a:close/>
                </a:path>
                <a:path w="1342389" h="1886585">
                  <a:moveTo>
                    <a:pt x="1007999" y="1419771"/>
                  </a:moveTo>
                  <a:lnTo>
                    <a:pt x="1001534" y="1424330"/>
                  </a:lnTo>
                  <a:lnTo>
                    <a:pt x="1019797" y="1450174"/>
                  </a:lnTo>
                  <a:lnTo>
                    <a:pt x="1026261" y="1445615"/>
                  </a:lnTo>
                  <a:lnTo>
                    <a:pt x="1007999" y="1419771"/>
                  </a:lnTo>
                  <a:close/>
                </a:path>
                <a:path w="1342389" h="1886585">
                  <a:moveTo>
                    <a:pt x="976033" y="1374533"/>
                  </a:moveTo>
                  <a:lnTo>
                    <a:pt x="969581" y="1379093"/>
                  </a:lnTo>
                  <a:lnTo>
                    <a:pt x="987844" y="1404950"/>
                  </a:lnTo>
                  <a:lnTo>
                    <a:pt x="994295" y="1400378"/>
                  </a:lnTo>
                  <a:lnTo>
                    <a:pt x="976033" y="1374533"/>
                  </a:lnTo>
                  <a:close/>
                </a:path>
                <a:path w="1342389" h="1886585">
                  <a:moveTo>
                    <a:pt x="944079" y="1329296"/>
                  </a:moveTo>
                  <a:lnTo>
                    <a:pt x="937615" y="1333868"/>
                  </a:lnTo>
                  <a:lnTo>
                    <a:pt x="955878" y="1359712"/>
                  </a:lnTo>
                  <a:lnTo>
                    <a:pt x="962342" y="1355153"/>
                  </a:lnTo>
                  <a:lnTo>
                    <a:pt x="944079" y="1329296"/>
                  </a:lnTo>
                  <a:close/>
                </a:path>
                <a:path w="1342389" h="1886585">
                  <a:moveTo>
                    <a:pt x="912114" y="1284071"/>
                  </a:moveTo>
                  <a:lnTo>
                    <a:pt x="905662" y="1288630"/>
                  </a:lnTo>
                  <a:lnTo>
                    <a:pt x="923925" y="1314488"/>
                  </a:lnTo>
                  <a:lnTo>
                    <a:pt x="930376" y="1309916"/>
                  </a:lnTo>
                  <a:lnTo>
                    <a:pt x="912114" y="1284071"/>
                  </a:lnTo>
                  <a:close/>
                </a:path>
                <a:path w="1342389" h="1886585">
                  <a:moveTo>
                    <a:pt x="880160" y="1238834"/>
                  </a:moveTo>
                  <a:lnTo>
                    <a:pt x="873696" y="1243406"/>
                  </a:lnTo>
                  <a:lnTo>
                    <a:pt x="891959" y="1269250"/>
                  </a:lnTo>
                  <a:lnTo>
                    <a:pt x="898423" y="1264678"/>
                  </a:lnTo>
                  <a:lnTo>
                    <a:pt x="880160" y="1238834"/>
                  </a:lnTo>
                  <a:close/>
                </a:path>
                <a:path w="1342389" h="1886585">
                  <a:moveTo>
                    <a:pt x="848194" y="1193609"/>
                  </a:moveTo>
                  <a:lnTo>
                    <a:pt x="841743" y="1198168"/>
                  </a:lnTo>
                  <a:lnTo>
                    <a:pt x="860005" y="1224013"/>
                  </a:lnTo>
                  <a:lnTo>
                    <a:pt x="866457" y="1219454"/>
                  </a:lnTo>
                  <a:lnTo>
                    <a:pt x="848194" y="1193609"/>
                  </a:lnTo>
                  <a:close/>
                </a:path>
                <a:path w="1342389" h="1886585">
                  <a:moveTo>
                    <a:pt x="816241" y="1148372"/>
                  </a:moveTo>
                  <a:lnTo>
                    <a:pt x="809777" y="1152944"/>
                  </a:lnTo>
                  <a:lnTo>
                    <a:pt x="828040" y="1178788"/>
                  </a:lnTo>
                  <a:lnTo>
                    <a:pt x="834504" y="1174216"/>
                  </a:lnTo>
                  <a:lnTo>
                    <a:pt x="816241" y="1148372"/>
                  </a:lnTo>
                  <a:close/>
                </a:path>
                <a:path w="1342389" h="1886585">
                  <a:moveTo>
                    <a:pt x="784288" y="1103147"/>
                  </a:moveTo>
                  <a:lnTo>
                    <a:pt x="777824" y="1107706"/>
                  </a:lnTo>
                  <a:lnTo>
                    <a:pt x="796086" y="1133551"/>
                  </a:lnTo>
                  <a:lnTo>
                    <a:pt x="802551" y="1128991"/>
                  </a:lnTo>
                  <a:lnTo>
                    <a:pt x="784288" y="1103147"/>
                  </a:lnTo>
                  <a:close/>
                </a:path>
                <a:path w="1342389" h="1886585">
                  <a:moveTo>
                    <a:pt x="752322" y="1057910"/>
                  </a:moveTo>
                  <a:lnTo>
                    <a:pt x="745858" y="1062482"/>
                  </a:lnTo>
                  <a:lnTo>
                    <a:pt x="764120" y="1088326"/>
                  </a:lnTo>
                  <a:lnTo>
                    <a:pt x="770585" y="1083754"/>
                  </a:lnTo>
                  <a:lnTo>
                    <a:pt x="752322" y="1057910"/>
                  </a:lnTo>
                  <a:close/>
                </a:path>
                <a:path w="1342389" h="1886585">
                  <a:moveTo>
                    <a:pt x="720369" y="1012672"/>
                  </a:moveTo>
                  <a:lnTo>
                    <a:pt x="713905" y="1017244"/>
                  </a:lnTo>
                  <a:lnTo>
                    <a:pt x="732167" y="1043089"/>
                  </a:lnTo>
                  <a:lnTo>
                    <a:pt x="738632" y="1038529"/>
                  </a:lnTo>
                  <a:lnTo>
                    <a:pt x="720369" y="1012672"/>
                  </a:lnTo>
                  <a:close/>
                </a:path>
                <a:path w="1342389" h="1886585">
                  <a:moveTo>
                    <a:pt x="688403" y="967447"/>
                  </a:moveTo>
                  <a:lnTo>
                    <a:pt x="681939" y="972007"/>
                  </a:lnTo>
                  <a:lnTo>
                    <a:pt x="700201" y="997864"/>
                  </a:lnTo>
                  <a:lnTo>
                    <a:pt x="706666" y="993292"/>
                  </a:lnTo>
                  <a:lnTo>
                    <a:pt x="688403" y="967447"/>
                  </a:lnTo>
                  <a:close/>
                </a:path>
                <a:path w="1342389" h="1886585">
                  <a:moveTo>
                    <a:pt x="656450" y="922210"/>
                  </a:moveTo>
                  <a:lnTo>
                    <a:pt x="649986" y="926782"/>
                  </a:lnTo>
                  <a:lnTo>
                    <a:pt x="668248" y="952626"/>
                  </a:lnTo>
                  <a:lnTo>
                    <a:pt x="674712" y="948055"/>
                  </a:lnTo>
                  <a:lnTo>
                    <a:pt x="656450" y="922210"/>
                  </a:lnTo>
                  <a:close/>
                </a:path>
                <a:path w="1342389" h="1886585">
                  <a:moveTo>
                    <a:pt x="624484" y="876985"/>
                  </a:moveTo>
                  <a:lnTo>
                    <a:pt x="618020" y="881545"/>
                  </a:lnTo>
                  <a:lnTo>
                    <a:pt x="636282" y="907389"/>
                  </a:lnTo>
                  <a:lnTo>
                    <a:pt x="642746" y="902830"/>
                  </a:lnTo>
                  <a:lnTo>
                    <a:pt x="624484" y="876985"/>
                  </a:lnTo>
                  <a:close/>
                </a:path>
                <a:path w="1342389" h="1886585">
                  <a:moveTo>
                    <a:pt x="592531" y="831748"/>
                  </a:moveTo>
                  <a:lnTo>
                    <a:pt x="586066" y="836320"/>
                  </a:lnTo>
                  <a:lnTo>
                    <a:pt x="604329" y="862164"/>
                  </a:lnTo>
                  <a:lnTo>
                    <a:pt x="610793" y="857592"/>
                  </a:lnTo>
                  <a:lnTo>
                    <a:pt x="592531" y="831748"/>
                  </a:lnTo>
                  <a:close/>
                </a:path>
                <a:path w="1342389" h="1886585">
                  <a:moveTo>
                    <a:pt x="560565" y="786523"/>
                  </a:moveTo>
                  <a:lnTo>
                    <a:pt x="554101" y="791082"/>
                  </a:lnTo>
                  <a:lnTo>
                    <a:pt x="572363" y="816927"/>
                  </a:lnTo>
                  <a:lnTo>
                    <a:pt x="578827" y="812368"/>
                  </a:lnTo>
                  <a:lnTo>
                    <a:pt x="560565" y="786523"/>
                  </a:lnTo>
                  <a:close/>
                </a:path>
                <a:path w="1342389" h="1886585">
                  <a:moveTo>
                    <a:pt x="528612" y="741286"/>
                  </a:moveTo>
                  <a:lnTo>
                    <a:pt x="522147" y="745858"/>
                  </a:lnTo>
                  <a:lnTo>
                    <a:pt x="540410" y="771702"/>
                  </a:lnTo>
                  <a:lnTo>
                    <a:pt x="546874" y="767130"/>
                  </a:lnTo>
                  <a:lnTo>
                    <a:pt x="528612" y="741286"/>
                  </a:lnTo>
                  <a:close/>
                </a:path>
                <a:path w="1342389" h="1886585">
                  <a:moveTo>
                    <a:pt x="496646" y="696061"/>
                  </a:moveTo>
                  <a:lnTo>
                    <a:pt x="490194" y="700620"/>
                  </a:lnTo>
                  <a:lnTo>
                    <a:pt x="508444" y="726465"/>
                  </a:lnTo>
                  <a:lnTo>
                    <a:pt x="514908" y="721906"/>
                  </a:lnTo>
                  <a:lnTo>
                    <a:pt x="496646" y="696061"/>
                  </a:lnTo>
                  <a:close/>
                </a:path>
                <a:path w="1342389" h="1886585">
                  <a:moveTo>
                    <a:pt x="464693" y="650824"/>
                  </a:moveTo>
                  <a:lnTo>
                    <a:pt x="458228" y="655383"/>
                  </a:lnTo>
                  <a:lnTo>
                    <a:pt x="476491" y="681240"/>
                  </a:lnTo>
                  <a:lnTo>
                    <a:pt x="482955" y="676668"/>
                  </a:lnTo>
                  <a:lnTo>
                    <a:pt x="464693" y="650824"/>
                  </a:lnTo>
                  <a:close/>
                </a:path>
                <a:path w="1342389" h="1886585">
                  <a:moveTo>
                    <a:pt x="432727" y="605586"/>
                  </a:moveTo>
                  <a:lnTo>
                    <a:pt x="426275" y="610158"/>
                  </a:lnTo>
                  <a:lnTo>
                    <a:pt x="444538" y="636003"/>
                  </a:lnTo>
                  <a:lnTo>
                    <a:pt x="450989" y="631443"/>
                  </a:lnTo>
                  <a:lnTo>
                    <a:pt x="432727" y="605586"/>
                  </a:lnTo>
                  <a:close/>
                </a:path>
                <a:path w="1342389" h="1886585">
                  <a:moveTo>
                    <a:pt x="400773" y="560362"/>
                  </a:moveTo>
                  <a:lnTo>
                    <a:pt x="394309" y="564921"/>
                  </a:lnTo>
                  <a:lnTo>
                    <a:pt x="412572" y="590778"/>
                  </a:lnTo>
                  <a:lnTo>
                    <a:pt x="419036" y="586206"/>
                  </a:lnTo>
                  <a:lnTo>
                    <a:pt x="400773" y="560362"/>
                  </a:lnTo>
                  <a:close/>
                </a:path>
                <a:path w="1342389" h="1886585">
                  <a:moveTo>
                    <a:pt x="368807" y="515124"/>
                  </a:moveTo>
                  <a:lnTo>
                    <a:pt x="362356" y="519696"/>
                  </a:lnTo>
                  <a:lnTo>
                    <a:pt x="380619" y="545541"/>
                  </a:lnTo>
                  <a:lnTo>
                    <a:pt x="387083" y="540969"/>
                  </a:lnTo>
                  <a:lnTo>
                    <a:pt x="368807" y="515124"/>
                  </a:lnTo>
                  <a:close/>
                </a:path>
                <a:path w="1342389" h="1886585">
                  <a:moveTo>
                    <a:pt x="336854" y="469900"/>
                  </a:moveTo>
                  <a:lnTo>
                    <a:pt x="330390" y="474459"/>
                  </a:lnTo>
                  <a:lnTo>
                    <a:pt x="348653" y="500303"/>
                  </a:lnTo>
                  <a:lnTo>
                    <a:pt x="355117" y="495744"/>
                  </a:lnTo>
                  <a:lnTo>
                    <a:pt x="336854" y="469900"/>
                  </a:lnTo>
                  <a:close/>
                </a:path>
                <a:path w="1342389" h="1886585">
                  <a:moveTo>
                    <a:pt x="304901" y="424662"/>
                  </a:moveTo>
                  <a:lnTo>
                    <a:pt x="298437" y="429234"/>
                  </a:lnTo>
                  <a:lnTo>
                    <a:pt x="316699" y="455079"/>
                  </a:lnTo>
                  <a:lnTo>
                    <a:pt x="323151" y="450507"/>
                  </a:lnTo>
                  <a:lnTo>
                    <a:pt x="304901" y="424662"/>
                  </a:lnTo>
                  <a:close/>
                </a:path>
                <a:path w="1342389" h="1886585">
                  <a:moveTo>
                    <a:pt x="272935" y="379437"/>
                  </a:moveTo>
                  <a:lnTo>
                    <a:pt x="266471" y="383997"/>
                  </a:lnTo>
                  <a:lnTo>
                    <a:pt x="284733" y="409841"/>
                  </a:lnTo>
                  <a:lnTo>
                    <a:pt x="291198" y="405282"/>
                  </a:lnTo>
                  <a:lnTo>
                    <a:pt x="272935" y="379437"/>
                  </a:lnTo>
                  <a:close/>
                </a:path>
                <a:path w="1342389" h="1886585">
                  <a:moveTo>
                    <a:pt x="240982" y="334200"/>
                  </a:moveTo>
                  <a:lnTo>
                    <a:pt x="234518" y="338772"/>
                  </a:lnTo>
                  <a:lnTo>
                    <a:pt x="252780" y="364616"/>
                  </a:lnTo>
                  <a:lnTo>
                    <a:pt x="259232" y="360045"/>
                  </a:lnTo>
                  <a:lnTo>
                    <a:pt x="240982" y="334200"/>
                  </a:lnTo>
                  <a:close/>
                </a:path>
                <a:path w="1342389" h="1886585">
                  <a:moveTo>
                    <a:pt x="209016" y="288963"/>
                  </a:moveTo>
                  <a:lnTo>
                    <a:pt x="202552" y="293535"/>
                  </a:lnTo>
                  <a:lnTo>
                    <a:pt x="220814" y="319379"/>
                  </a:lnTo>
                  <a:lnTo>
                    <a:pt x="227279" y="314820"/>
                  </a:lnTo>
                  <a:lnTo>
                    <a:pt x="209016" y="288963"/>
                  </a:lnTo>
                  <a:close/>
                </a:path>
                <a:path w="1342389" h="1886585">
                  <a:moveTo>
                    <a:pt x="177063" y="243738"/>
                  </a:moveTo>
                  <a:lnTo>
                    <a:pt x="170599" y="248297"/>
                  </a:lnTo>
                  <a:lnTo>
                    <a:pt x="188861" y="274154"/>
                  </a:lnTo>
                  <a:lnTo>
                    <a:pt x="195326" y="269582"/>
                  </a:lnTo>
                  <a:lnTo>
                    <a:pt x="177063" y="243738"/>
                  </a:lnTo>
                  <a:close/>
                </a:path>
                <a:path w="1342389" h="1886585">
                  <a:moveTo>
                    <a:pt x="145097" y="198500"/>
                  </a:moveTo>
                  <a:lnTo>
                    <a:pt x="138633" y="203073"/>
                  </a:lnTo>
                  <a:lnTo>
                    <a:pt x="156895" y="228917"/>
                  </a:lnTo>
                  <a:lnTo>
                    <a:pt x="163360" y="224345"/>
                  </a:lnTo>
                  <a:lnTo>
                    <a:pt x="145097" y="198500"/>
                  </a:lnTo>
                  <a:close/>
                </a:path>
                <a:path w="1342389" h="1886585">
                  <a:moveTo>
                    <a:pt x="113144" y="153276"/>
                  </a:moveTo>
                  <a:lnTo>
                    <a:pt x="106680" y="157835"/>
                  </a:lnTo>
                  <a:lnTo>
                    <a:pt x="124942" y="183680"/>
                  </a:lnTo>
                  <a:lnTo>
                    <a:pt x="131406" y="179120"/>
                  </a:lnTo>
                  <a:lnTo>
                    <a:pt x="113144" y="153276"/>
                  </a:lnTo>
                  <a:close/>
                </a:path>
                <a:path w="1342389" h="1886585">
                  <a:moveTo>
                    <a:pt x="81178" y="108038"/>
                  </a:moveTo>
                  <a:lnTo>
                    <a:pt x="74714" y="112610"/>
                  </a:lnTo>
                  <a:lnTo>
                    <a:pt x="92976" y="138455"/>
                  </a:lnTo>
                  <a:lnTo>
                    <a:pt x="99441" y="133883"/>
                  </a:lnTo>
                  <a:lnTo>
                    <a:pt x="81178" y="108038"/>
                  </a:lnTo>
                  <a:close/>
                </a:path>
                <a:path w="1342389" h="1886585">
                  <a:moveTo>
                    <a:pt x="49225" y="62814"/>
                  </a:moveTo>
                  <a:lnTo>
                    <a:pt x="42760" y="67373"/>
                  </a:lnTo>
                  <a:lnTo>
                    <a:pt x="61023" y="93217"/>
                  </a:lnTo>
                  <a:lnTo>
                    <a:pt x="67487" y="88658"/>
                  </a:lnTo>
                  <a:lnTo>
                    <a:pt x="49225" y="62814"/>
                  </a:lnTo>
                  <a:close/>
                </a:path>
                <a:path w="1342389" h="1886585">
                  <a:moveTo>
                    <a:pt x="0" y="0"/>
                  </a:moveTo>
                  <a:lnTo>
                    <a:pt x="10680" y="69964"/>
                  </a:lnTo>
                  <a:lnTo>
                    <a:pt x="41773" y="47993"/>
                  </a:lnTo>
                  <a:lnTo>
                    <a:pt x="29057" y="47993"/>
                  </a:lnTo>
                  <a:lnTo>
                    <a:pt x="27216" y="45364"/>
                  </a:lnTo>
                  <a:lnTo>
                    <a:pt x="33667" y="40805"/>
                  </a:lnTo>
                  <a:lnTo>
                    <a:pt x="51945" y="40805"/>
                  </a:lnTo>
                  <a:lnTo>
                    <a:pt x="62369" y="33439"/>
                  </a:lnTo>
                  <a:lnTo>
                    <a:pt x="0" y="0"/>
                  </a:lnTo>
                  <a:close/>
                </a:path>
                <a:path w="1342389" h="1886585">
                  <a:moveTo>
                    <a:pt x="33667" y="40805"/>
                  </a:moveTo>
                  <a:lnTo>
                    <a:pt x="27216" y="45364"/>
                  </a:lnTo>
                  <a:lnTo>
                    <a:pt x="29057" y="47993"/>
                  </a:lnTo>
                  <a:lnTo>
                    <a:pt x="35521" y="43421"/>
                  </a:lnTo>
                  <a:lnTo>
                    <a:pt x="33667" y="40805"/>
                  </a:lnTo>
                  <a:close/>
                </a:path>
                <a:path w="1342389" h="1886585">
                  <a:moveTo>
                    <a:pt x="51945" y="40805"/>
                  </a:moveTo>
                  <a:lnTo>
                    <a:pt x="33667" y="40805"/>
                  </a:lnTo>
                  <a:lnTo>
                    <a:pt x="35521" y="43421"/>
                  </a:lnTo>
                  <a:lnTo>
                    <a:pt x="29057" y="47993"/>
                  </a:lnTo>
                  <a:lnTo>
                    <a:pt x="41773" y="47993"/>
                  </a:lnTo>
                  <a:lnTo>
                    <a:pt x="51945" y="40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124200" y="3246335"/>
              <a:ext cx="1513814" cy="188829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24415" y="3330727"/>
              <a:ext cx="1377315" cy="1751964"/>
            </a:xfrm>
            <a:custGeom>
              <a:avLst/>
              <a:gdLst/>
              <a:ahLst/>
              <a:cxnLst/>
              <a:rect l="l" t="t" r="r" b="b"/>
              <a:pathLst>
                <a:path w="1377314" h="1751964">
                  <a:moveTo>
                    <a:pt x="1323619" y="1698509"/>
                  </a:moveTo>
                  <a:lnTo>
                    <a:pt x="1318076" y="1704988"/>
                  </a:lnTo>
                  <a:lnTo>
                    <a:pt x="1314329" y="1716532"/>
                  </a:lnTo>
                  <a:lnTo>
                    <a:pt x="1315182" y="1728637"/>
                  </a:lnTo>
                  <a:lnTo>
                    <a:pt x="1320812" y="1739874"/>
                  </a:lnTo>
                  <a:lnTo>
                    <a:pt x="1330361" y="1748044"/>
                  </a:lnTo>
                  <a:lnTo>
                    <a:pt x="1341901" y="1751787"/>
                  </a:lnTo>
                  <a:lnTo>
                    <a:pt x="1354002" y="1750929"/>
                  </a:lnTo>
                  <a:lnTo>
                    <a:pt x="1365237" y="1745297"/>
                  </a:lnTo>
                  <a:lnTo>
                    <a:pt x="1373408" y="1735748"/>
                  </a:lnTo>
                  <a:lnTo>
                    <a:pt x="1377156" y="1724209"/>
                  </a:lnTo>
                  <a:lnTo>
                    <a:pt x="1377057" y="1722805"/>
                  </a:lnTo>
                  <a:lnTo>
                    <a:pt x="1342631" y="1722805"/>
                  </a:lnTo>
                  <a:lnTo>
                    <a:pt x="1323619" y="1698509"/>
                  </a:lnTo>
                  <a:close/>
                </a:path>
                <a:path w="1377314" h="1751964">
                  <a:moveTo>
                    <a:pt x="1329846" y="1693633"/>
                  </a:moveTo>
                  <a:lnTo>
                    <a:pt x="1326244" y="1695441"/>
                  </a:lnTo>
                  <a:lnTo>
                    <a:pt x="1323619" y="1698509"/>
                  </a:lnTo>
                  <a:lnTo>
                    <a:pt x="1342631" y="1722805"/>
                  </a:lnTo>
                  <a:lnTo>
                    <a:pt x="1348867" y="1717929"/>
                  </a:lnTo>
                  <a:lnTo>
                    <a:pt x="1329846" y="1693633"/>
                  </a:lnTo>
                  <a:close/>
                </a:path>
                <a:path w="1377314" h="1751964">
                  <a:moveTo>
                    <a:pt x="1349584" y="1688953"/>
                  </a:moveTo>
                  <a:lnTo>
                    <a:pt x="1337483" y="1689807"/>
                  </a:lnTo>
                  <a:lnTo>
                    <a:pt x="1329846" y="1693633"/>
                  </a:lnTo>
                  <a:lnTo>
                    <a:pt x="1348867" y="1717929"/>
                  </a:lnTo>
                  <a:lnTo>
                    <a:pt x="1342631" y="1722805"/>
                  </a:lnTo>
                  <a:lnTo>
                    <a:pt x="1377057" y="1722805"/>
                  </a:lnTo>
                  <a:lnTo>
                    <a:pt x="1376302" y="1712107"/>
                  </a:lnTo>
                  <a:lnTo>
                    <a:pt x="1370672" y="1700872"/>
                  </a:lnTo>
                  <a:lnTo>
                    <a:pt x="1361124" y="1692701"/>
                  </a:lnTo>
                  <a:lnTo>
                    <a:pt x="1349584" y="1688953"/>
                  </a:lnTo>
                  <a:close/>
                </a:path>
                <a:path w="1377314" h="1751964">
                  <a:moveTo>
                    <a:pt x="1326244" y="1695441"/>
                  </a:moveTo>
                  <a:lnTo>
                    <a:pt x="1323124" y="1697875"/>
                  </a:lnTo>
                  <a:lnTo>
                    <a:pt x="1323619" y="1698509"/>
                  </a:lnTo>
                  <a:lnTo>
                    <a:pt x="1326244" y="1695441"/>
                  </a:lnTo>
                  <a:close/>
                </a:path>
                <a:path w="1377314" h="1751964">
                  <a:moveTo>
                    <a:pt x="1329359" y="1693011"/>
                  </a:moveTo>
                  <a:lnTo>
                    <a:pt x="1326253" y="1695434"/>
                  </a:lnTo>
                  <a:lnTo>
                    <a:pt x="1329846" y="1693633"/>
                  </a:lnTo>
                  <a:lnTo>
                    <a:pt x="1329359" y="1693011"/>
                  </a:lnTo>
                  <a:close/>
                </a:path>
                <a:path w="1377314" h="1751964">
                  <a:moveTo>
                    <a:pt x="1295234" y="1649387"/>
                  </a:moveTo>
                  <a:lnTo>
                    <a:pt x="1288999" y="1654251"/>
                  </a:lnTo>
                  <a:lnTo>
                    <a:pt x="1308506" y="1679181"/>
                  </a:lnTo>
                  <a:lnTo>
                    <a:pt x="1314742" y="1674304"/>
                  </a:lnTo>
                  <a:lnTo>
                    <a:pt x="1295234" y="1649387"/>
                  </a:lnTo>
                  <a:close/>
                </a:path>
                <a:path w="1377314" h="1751964">
                  <a:moveTo>
                    <a:pt x="1261109" y="1605762"/>
                  </a:moveTo>
                  <a:lnTo>
                    <a:pt x="1254887" y="1610639"/>
                  </a:lnTo>
                  <a:lnTo>
                    <a:pt x="1274381" y="1635569"/>
                  </a:lnTo>
                  <a:lnTo>
                    <a:pt x="1280617" y="1630692"/>
                  </a:lnTo>
                  <a:lnTo>
                    <a:pt x="1261109" y="1605762"/>
                  </a:lnTo>
                  <a:close/>
                </a:path>
                <a:path w="1377314" h="1751964">
                  <a:moveTo>
                    <a:pt x="1226985" y="1562138"/>
                  </a:moveTo>
                  <a:lnTo>
                    <a:pt x="1220762" y="1567014"/>
                  </a:lnTo>
                  <a:lnTo>
                    <a:pt x="1240256" y="1591945"/>
                  </a:lnTo>
                  <a:lnTo>
                    <a:pt x="1246492" y="1587068"/>
                  </a:lnTo>
                  <a:lnTo>
                    <a:pt x="1226985" y="1562138"/>
                  </a:lnTo>
                  <a:close/>
                </a:path>
                <a:path w="1377314" h="1751964">
                  <a:moveTo>
                    <a:pt x="1192872" y="1518513"/>
                  </a:moveTo>
                  <a:lnTo>
                    <a:pt x="1186637" y="1523390"/>
                  </a:lnTo>
                  <a:lnTo>
                    <a:pt x="1206131" y="1548320"/>
                  </a:lnTo>
                  <a:lnTo>
                    <a:pt x="1212367" y="1543443"/>
                  </a:lnTo>
                  <a:lnTo>
                    <a:pt x="1192872" y="1518513"/>
                  </a:lnTo>
                  <a:close/>
                </a:path>
                <a:path w="1377314" h="1751964">
                  <a:moveTo>
                    <a:pt x="1158747" y="1474889"/>
                  </a:moveTo>
                  <a:lnTo>
                    <a:pt x="1152512" y="1479765"/>
                  </a:lnTo>
                  <a:lnTo>
                    <a:pt x="1172006" y="1504695"/>
                  </a:lnTo>
                  <a:lnTo>
                    <a:pt x="1178242" y="1499819"/>
                  </a:lnTo>
                  <a:lnTo>
                    <a:pt x="1158747" y="1474889"/>
                  </a:lnTo>
                  <a:close/>
                </a:path>
                <a:path w="1377314" h="1751964">
                  <a:moveTo>
                    <a:pt x="1124623" y="1431277"/>
                  </a:moveTo>
                  <a:lnTo>
                    <a:pt x="1118387" y="1436141"/>
                  </a:lnTo>
                  <a:lnTo>
                    <a:pt x="1137894" y="1461071"/>
                  </a:lnTo>
                  <a:lnTo>
                    <a:pt x="1144117" y="1456194"/>
                  </a:lnTo>
                  <a:lnTo>
                    <a:pt x="1124623" y="1431277"/>
                  </a:lnTo>
                  <a:close/>
                </a:path>
                <a:path w="1377314" h="1751964">
                  <a:moveTo>
                    <a:pt x="1090498" y="1387652"/>
                  </a:moveTo>
                  <a:lnTo>
                    <a:pt x="1084262" y="1392529"/>
                  </a:lnTo>
                  <a:lnTo>
                    <a:pt x="1103769" y="1417447"/>
                  </a:lnTo>
                  <a:lnTo>
                    <a:pt x="1109992" y="1412582"/>
                  </a:lnTo>
                  <a:lnTo>
                    <a:pt x="1090498" y="1387652"/>
                  </a:lnTo>
                  <a:close/>
                </a:path>
                <a:path w="1377314" h="1751964">
                  <a:moveTo>
                    <a:pt x="1056373" y="1344028"/>
                  </a:moveTo>
                  <a:lnTo>
                    <a:pt x="1050137" y="1348905"/>
                  </a:lnTo>
                  <a:lnTo>
                    <a:pt x="1069644" y="1373835"/>
                  </a:lnTo>
                  <a:lnTo>
                    <a:pt x="1075880" y="1368958"/>
                  </a:lnTo>
                  <a:lnTo>
                    <a:pt x="1056373" y="1344028"/>
                  </a:lnTo>
                  <a:close/>
                </a:path>
                <a:path w="1377314" h="1751964">
                  <a:moveTo>
                    <a:pt x="1022248" y="1300403"/>
                  </a:moveTo>
                  <a:lnTo>
                    <a:pt x="1016025" y="1305280"/>
                  </a:lnTo>
                  <a:lnTo>
                    <a:pt x="1035519" y="1330210"/>
                  </a:lnTo>
                  <a:lnTo>
                    <a:pt x="1041755" y="1325333"/>
                  </a:lnTo>
                  <a:lnTo>
                    <a:pt x="1022248" y="1300403"/>
                  </a:lnTo>
                  <a:close/>
                </a:path>
                <a:path w="1377314" h="1751964">
                  <a:moveTo>
                    <a:pt x="988123" y="1256779"/>
                  </a:moveTo>
                  <a:lnTo>
                    <a:pt x="981900" y="1261656"/>
                  </a:lnTo>
                  <a:lnTo>
                    <a:pt x="1001394" y="1286586"/>
                  </a:lnTo>
                  <a:lnTo>
                    <a:pt x="1007630" y="1281709"/>
                  </a:lnTo>
                  <a:lnTo>
                    <a:pt x="988123" y="1256779"/>
                  </a:lnTo>
                  <a:close/>
                </a:path>
                <a:path w="1377314" h="1751964">
                  <a:moveTo>
                    <a:pt x="954011" y="1213154"/>
                  </a:moveTo>
                  <a:lnTo>
                    <a:pt x="947775" y="1218031"/>
                  </a:lnTo>
                  <a:lnTo>
                    <a:pt x="967270" y="1242961"/>
                  </a:lnTo>
                  <a:lnTo>
                    <a:pt x="973505" y="1238084"/>
                  </a:lnTo>
                  <a:lnTo>
                    <a:pt x="954011" y="1213154"/>
                  </a:lnTo>
                  <a:close/>
                </a:path>
                <a:path w="1377314" h="1751964">
                  <a:moveTo>
                    <a:pt x="919886" y="1169543"/>
                  </a:moveTo>
                  <a:lnTo>
                    <a:pt x="913650" y="1174407"/>
                  </a:lnTo>
                  <a:lnTo>
                    <a:pt x="933145" y="1199337"/>
                  </a:lnTo>
                  <a:lnTo>
                    <a:pt x="939380" y="1194460"/>
                  </a:lnTo>
                  <a:lnTo>
                    <a:pt x="919886" y="1169543"/>
                  </a:lnTo>
                  <a:close/>
                </a:path>
                <a:path w="1377314" h="1751964">
                  <a:moveTo>
                    <a:pt x="885761" y="1125918"/>
                  </a:moveTo>
                  <a:lnTo>
                    <a:pt x="879525" y="1130795"/>
                  </a:lnTo>
                  <a:lnTo>
                    <a:pt x="899020" y="1155712"/>
                  </a:lnTo>
                  <a:lnTo>
                    <a:pt x="905256" y="1150835"/>
                  </a:lnTo>
                  <a:lnTo>
                    <a:pt x="885761" y="1125918"/>
                  </a:lnTo>
                  <a:close/>
                </a:path>
                <a:path w="1377314" h="1751964">
                  <a:moveTo>
                    <a:pt x="851636" y="1082294"/>
                  </a:moveTo>
                  <a:lnTo>
                    <a:pt x="845400" y="1087170"/>
                  </a:lnTo>
                  <a:lnTo>
                    <a:pt x="864908" y="1112088"/>
                  </a:lnTo>
                  <a:lnTo>
                    <a:pt x="871131" y="1107224"/>
                  </a:lnTo>
                  <a:lnTo>
                    <a:pt x="851636" y="1082294"/>
                  </a:lnTo>
                  <a:close/>
                </a:path>
                <a:path w="1377314" h="1751964">
                  <a:moveTo>
                    <a:pt x="817511" y="1038669"/>
                  </a:moveTo>
                  <a:lnTo>
                    <a:pt x="811276" y="1043546"/>
                  </a:lnTo>
                  <a:lnTo>
                    <a:pt x="830783" y="1068476"/>
                  </a:lnTo>
                  <a:lnTo>
                    <a:pt x="837006" y="1063599"/>
                  </a:lnTo>
                  <a:lnTo>
                    <a:pt x="817511" y="1038669"/>
                  </a:lnTo>
                  <a:close/>
                </a:path>
                <a:path w="1377314" h="1751964">
                  <a:moveTo>
                    <a:pt x="783386" y="995044"/>
                  </a:moveTo>
                  <a:lnTo>
                    <a:pt x="777163" y="999921"/>
                  </a:lnTo>
                  <a:lnTo>
                    <a:pt x="796658" y="1024851"/>
                  </a:lnTo>
                  <a:lnTo>
                    <a:pt x="802894" y="1019975"/>
                  </a:lnTo>
                  <a:lnTo>
                    <a:pt x="783386" y="995044"/>
                  </a:lnTo>
                  <a:close/>
                </a:path>
                <a:path w="1377314" h="1751964">
                  <a:moveTo>
                    <a:pt x="749261" y="951420"/>
                  </a:moveTo>
                  <a:lnTo>
                    <a:pt x="743038" y="956297"/>
                  </a:lnTo>
                  <a:lnTo>
                    <a:pt x="762533" y="981227"/>
                  </a:lnTo>
                  <a:lnTo>
                    <a:pt x="768769" y="976350"/>
                  </a:lnTo>
                  <a:lnTo>
                    <a:pt x="749261" y="951420"/>
                  </a:lnTo>
                  <a:close/>
                </a:path>
                <a:path w="1377314" h="1751964">
                  <a:moveTo>
                    <a:pt x="715137" y="907808"/>
                  </a:moveTo>
                  <a:lnTo>
                    <a:pt x="708914" y="912672"/>
                  </a:lnTo>
                  <a:lnTo>
                    <a:pt x="728408" y="937602"/>
                  </a:lnTo>
                  <a:lnTo>
                    <a:pt x="734644" y="932726"/>
                  </a:lnTo>
                  <a:lnTo>
                    <a:pt x="715137" y="907808"/>
                  </a:lnTo>
                  <a:close/>
                </a:path>
                <a:path w="1377314" h="1751964">
                  <a:moveTo>
                    <a:pt x="681024" y="864184"/>
                  </a:moveTo>
                  <a:lnTo>
                    <a:pt x="674789" y="869048"/>
                  </a:lnTo>
                  <a:lnTo>
                    <a:pt x="694283" y="893978"/>
                  </a:lnTo>
                  <a:lnTo>
                    <a:pt x="700519" y="889101"/>
                  </a:lnTo>
                  <a:lnTo>
                    <a:pt x="681024" y="864184"/>
                  </a:lnTo>
                  <a:close/>
                </a:path>
                <a:path w="1377314" h="1751964">
                  <a:moveTo>
                    <a:pt x="646899" y="820559"/>
                  </a:moveTo>
                  <a:lnTo>
                    <a:pt x="640664" y="825436"/>
                  </a:lnTo>
                  <a:lnTo>
                    <a:pt x="660158" y="850353"/>
                  </a:lnTo>
                  <a:lnTo>
                    <a:pt x="666394" y="845489"/>
                  </a:lnTo>
                  <a:lnTo>
                    <a:pt x="646899" y="820559"/>
                  </a:lnTo>
                  <a:close/>
                </a:path>
                <a:path w="1377314" h="1751964">
                  <a:moveTo>
                    <a:pt x="612775" y="776935"/>
                  </a:moveTo>
                  <a:lnTo>
                    <a:pt x="606539" y="781812"/>
                  </a:lnTo>
                  <a:lnTo>
                    <a:pt x="626046" y="806742"/>
                  </a:lnTo>
                  <a:lnTo>
                    <a:pt x="632269" y="801865"/>
                  </a:lnTo>
                  <a:lnTo>
                    <a:pt x="612775" y="776935"/>
                  </a:lnTo>
                  <a:close/>
                </a:path>
                <a:path w="1377314" h="1751964">
                  <a:moveTo>
                    <a:pt x="578650" y="733310"/>
                  </a:moveTo>
                  <a:lnTo>
                    <a:pt x="572414" y="738187"/>
                  </a:lnTo>
                  <a:lnTo>
                    <a:pt x="591921" y="763117"/>
                  </a:lnTo>
                  <a:lnTo>
                    <a:pt x="598144" y="758240"/>
                  </a:lnTo>
                  <a:lnTo>
                    <a:pt x="578650" y="733310"/>
                  </a:lnTo>
                  <a:close/>
                </a:path>
                <a:path w="1377314" h="1751964">
                  <a:moveTo>
                    <a:pt x="544525" y="689686"/>
                  </a:moveTo>
                  <a:lnTo>
                    <a:pt x="538289" y="694563"/>
                  </a:lnTo>
                  <a:lnTo>
                    <a:pt x="557796" y="719493"/>
                  </a:lnTo>
                  <a:lnTo>
                    <a:pt x="564019" y="714616"/>
                  </a:lnTo>
                  <a:lnTo>
                    <a:pt x="544525" y="689686"/>
                  </a:lnTo>
                  <a:close/>
                </a:path>
                <a:path w="1377314" h="1751964">
                  <a:moveTo>
                    <a:pt x="510400" y="646074"/>
                  </a:moveTo>
                  <a:lnTo>
                    <a:pt x="504177" y="650938"/>
                  </a:lnTo>
                  <a:lnTo>
                    <a:pt x="523671" y="675868"/>
                  </a:lnTo>
                  <a:lnTo>
                    <a:pt x="529907" y="670991"/>
                  </a:lnTo>
                  <a:lnTo>
                    <a:pt x="510400" y="646074"/>
                  </a:lnTo>
                  <a:close/>
                </a:path>
                <a:path w="1377314" h="1751964">
                  <a:moveTo>
                    <a:pt x="476275" y="602449"/>
                  </a:moveTo>
                  <a:lnTo>
                    <a:pt x="470052" y="607326"/>
                  </a:lnTo>
                  <a:lnTo>
                    <a:pt x="489546" y="632244"/>
                  </a:lnTo>
                  <a:lnTo>
                    <a:pt x="495782" y="627380"/>
                  </a:lnTo>
                  <a:lnTo>
                    <a:pt x="476275" y="602449"/>
                  </a:lnTo>
                  <a:close/>
                </a:path>
                <a:path w="1377314" h="1751964">
                  <a:moveTo>
                    <a:pt x="442163" y="558825"/>
                  </a:moveTo>
                  <a:lnTo>
                    <a:pt x="435927" y="563702"/>
                  </a:lnTo>
                  <a:lnTo>
                    <a:pt x="455421" y="588619"/>
                  </a:lnTo>
                  <a:lnTo>
                    <a:pt x="461657" y="583755"/>
                  </a:lnTo>
                  <a:lnTo>
                    <a:pt x="442163" y="558825"/>
                  </a:lnTo>
                  <a:close/>
                </a:path>
                <a:path w="1377314" h="1751964">
                  <a:moveTo>
                    <a:pt x="408038" y="515200"/>
                  </a:moveTo>
                  <a:lnTo>
                    <a:pt x="401802" y="520077"/>
                  </a:lnTo>
                  <a:lnTo>
                    <a:pt x="421297" y="545007"/>
                  </a:lnTo>
                  <a:lnTo>
                    <a:pt x="427532" y="540131"/>
                  </a:lnTo>
                  <a:lnTo>
                    <a:pt x="408038" y="515200"/>
                  </a:lnTo>
                  <a:close/>
                </a:path>
                <a:path w="1377314" h="1751964">
                  <a:moveTo>
                    <a:pt x="373913" y="471576"/>
                  </a:moveTo>
                  <a:lnTo>
                    <a:pt x="367677" y="476453"/>
                  </a:lnTo>
                  <a:lnTo>
                    <a:pt x="387172" y="501383"/>
                  </a:lnTo>
                  <a:lnTo>
                    <a:pt x="393407" y="496506"/>
                  </a:lnTo>
                  <a:lnTo>
                    <a:pt x="373913" y="471576"/>
                  </a:lnTo>
                  <a:close/>
                </a:path>
                <a:path w="1377314" h="1751964">
                  <a:moveTo>
                    <a:pt x="339788" y="427951"/>
                  </a:moveTo>
                  <a:lnTo>
                    <a:pt x="333552" y="432828"/>
                  </a:lnTo>
                  <a:lnTo>
                    <a:pt x="353059" y="457758"/>
                  </a:lnTo>
                  <a:lnTo>
                    <a:pt x="359282" y="452881"/>
                  </a:lnTo>
                  <a:lnTo>
                    <a:pt x="339788" y="427951"/>
                  </a:lnTo>
                  <a:close/>
                </a:path>
                <a:path w="1377314" h="1751964">
                  <a:moveTo>
                    <a:pt x="305663" y="384340"/>
                  </a:moveTo>
                  <a:lnTo>
                    <a:pt x="299427" y="389204"/>
                  </a:lnTo>
                  <a:lnTo>
                    <a:pt x="318935" y="414134"/>
                  </a:lnTo>
                  <a:lnTo>
                    <a:pt x="325158" y="409257"/>
                  </a:lnTo>
                  <a:lnTo>
                    <a:pt x="305663" y="384340"/>
                  </a:lnTo>
                  <a:close/>
                </a:path>
                <a:path w="1377314" h="1751964">
                  <a:moveTo>
                    <a:pt x="271538" y="340715"/>
                  </a:moveTo>
                  <a:lnTo>
                    <a:pt x="265315" y="345592"/>
                  </a:lnTo>
                  <a:lnTo>
                    <a:pt x="284810" y="370509"/>
                  </a:lnTo>
                  <a:lnTo>
                    <a:pt x="291045" y="365632"/>
                  </a:lnTo>
                  <a:lnTo>
                    <a:pt x="271538" y="340715"/>
                  </a:lnTo>
                  <a:close/>
                </a:path>
                <a:path w="1377314" h="1751964">
                  <a:moveTo>
                    <a:pt x="237413" y="297091"/>
                  </a:moveTo>
                  <a:lnTo>
                    <a:pt x="231190" y="301967"/>
                  </a:lnTo>
                  <a:lnTo>
                    <a:pt x="250685" y="326898"/>
                  </a:lnTo>
                  <a:lnTo>
                    <a:pt x="256920" y="322021"/>
                  </a:lnTo>
                  <a:lnTo>
                    <a:pt x="237413" y="297091"/>
                  </a:lnTo>
                  <a:close/>
                </a:path>
                <a:path w="1377314" h="1751964">
                  <a:moveTo>
                    <a:pt x="203288" y="253466"/>
                  </a:moveTo>
                  <a:lnTo>
                    <a:pt x="197065" y="258343"/>
                  </a:lnTo>
                  <a:lnTo>
                    <a:pt x="216560" y="283273"/>
                  </a:lnTo>
                  <a:lnTo>
                    <a:pt x="222796" y="278396"/>
                  </a:lnTo>
                  <a:lnTo>
                    <a:pt x="203288" y="253466"/>
                  </a:lnTo>
                  <a:close/>
                </a:path>
                <a:path w="1377314" h="1751964">
                  <a:moveTo>
                    <a:pt x="169176" y="209842"/>
                  </a:moveTo>
                  <a:lnTo>
                    <a:pt x="162941" y="214718"/>
                  </a:lnTo>
                  <a:lnTo>
                    <a:pt x="182435" y="239649"/>
                  </a:lnTo>
                  <a:lnTo>
                    <a:pt x="188671" y="234772"/>
                  </a:lnTo>
                  <a:lnTo>
                    <a:pt x="169176" y="209842"/>
                  </a:lnTo>
                  <a:close/>
                </a:path>
                <a:path w="1377314" h="1751964">
                  <a:moveTo>
                    <a:pt x="135051" y="166217"/>
                  </a:moveTo>
                  <a:lnTo>
                    <a:pt x="128816" y="171094"/>
                  </a:lnTo>
                  <a:lnTo>
                    <a:pt x="148310" y="196024"/>
                  </a:lnTo>
                  <a:lnTo>
                    <a:pt x="154546" y="191147"/>
                  </a:lnTo>
                  <a:lnTo>
                    <a:pt x="135051" y="166217"/>
                  </a:lnTo>
                  <a:close/>
                </a:path>
                <a:path w="1377314" h="1751964">
                  <a:moveTo>
                    <a:pt x="100926" y="122605"/>
                  </a:moveTo>
                  <a:lnTo>
                    <a:pt x="94691" y="127469"/>
                  </a:lnTo>
                  <a:lnTo>
                    <a:pt x="114198" y="152400"/>
                  </a:lnTo>
                  <a:lnTo>
                    <a:pt x="120421" y="147523"/>
                  </a:lnTo>
                  <a:lnTo>
                    <a:pt x="100926" y="122605"/>
                  </a:lnTo>
                  <a:close/>
                </a:path>
                <a:path w="1377314" h="1751964">
                  <a:moveTo>
                    <a:pt x="66802" y="78981"/>
                  </a:moveTo>
                  <a:lnTo>
                    <a:pt x="60566" y="83858"/>
                  </a:lnTo>
                  <a:lnTo>
                    <a:pt x="80073" y="108775"/>
                  </a:lnTo>
                  <a:lnTo>
                    <a:pt x="86296" y="103898"/>
                  </a:lnTo>
                  <a:lnTo>
                    <a:pt x="66802" y="78981"/>
                  </a:lnTo>
                  <a:close/>
                </a:path>
                <a:path w="1377314" h="1751964">
                  <a:moveTo>
                    <a:pt x="0" y="0"/>
                  </a:moveTo>
                  <a:lnTo>
                    <a:pt x="14071" y="69354"/>
                  </a:lnTo>
                  <a:lnTo>
                    <a:pt x="35887" y="52289"/>
                  </a:lnTo>
                  <a:lnTo>
                    <a:pt x="29387" y="43980"/>
                  </a:lnTo>
                  <a:lnTo>
                    <a:pt x="35610" y="39103"/>
                  </a:lnTo>
                  <a:lnTo>
                    <a:pt x="52745" y="39103"/>
                  </a:lnTo>
                  <a:lnTo>
                    <a:pt x="63931" y="30352"/>
                  </a:lnTo>
                  <a:lnTo>
                    <a:pt x="0" y="0"/>
                  </a:lnTo>
                  <a:close/>
                </a:path>
                <a:path w="1377314" h="1751964">
                  <a:moveTo>
                    <a:pt x="42115" y="47417"/>
                  </a:moveTo>
                  <a:lnTo>
                    <a:pt x="35887" y="52289"/>
                  </a:lnTo>
                  <a:lnTo>
                    <a:pt x="45948" y="65150"/>
                  </a:lnTo>
                  <a:lnTo>
                    <a:pt x="52184" y="60286"/>
                  </a:lnTo>
                  <a:lnTo>
                    <a:pt x="42115" y="47417"/>
                  </a:lnTo>
                  <a:close/>
                </a:path>
                <a:path w="1377314" h="1751964">
                  <a:moveTo>
                    <a:pt x="35610" y="39103"/>
                  </a:moveTo>
                  <a:lnTo>
                    <a:pt x="29387" y="43980"/>
                  </a:lnTo>
                  <a:lnTo>
                    <a:pt x="35887" y="52289"/>
                  </a:lnTo>
                  <a:lnTo>
                    <a:pt x="42115" y="47417"/>
                  </a:lnTo>
                  <a:lnTo>
                    <a:pt x="35610" y="39103"/>
                  </a:lnTo>
                  <a:close/>
                </a:path>
                <a:path w="1377314" h="1751964">
                  <a:moveTo>
                    <a:pt x="52745" y="39103"/>
                  </a:moveTo>
                  <a:lnTo>
                    <a:pt x="35610" y="39103"/>
                  </a:lnTo>
                  <a:lnTo>
                    <a:pt x="42115" y="47417"/>
                  </a:lnTo>
                  <a:lnTo>
                    <a:pt x="52745" y="39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184396" y="3246339"/>
              <a:ext cx="580205" cy="241048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264977" y="3330727"/>
              <a:ext cx="464820" cy="2273935"/>
            </a:xfrm>
            <a:custGeom>
              <a:avLst/>
              <a:gdLst/>
              <a:ahLst/>
              <a:cxnLst/>
              <a:rect l="l" t="t" r="r" b="b"/>
              <a:pathLst>
                <a:path w="464820" h="2273935">
                  <a:moveTo>
                    <a:pt x="424058" y="2212938"/>
                  </a:moveTo>
                  <a:lnTo>
                    <a:pt x="416139" y="2216114"/>
                  </a:lnTo>
                  <a:lnTo>
                    <a:pt x="407477" y="2224608"/>
                  </a:lnTo>
                  <a:lnTo>
                    <a:pt x="402633" y="2235730"/>
                  </a:lnTo>
                  <a:lnTo>
                    <a:pt x="402424" y="2248293"/>
                  </a:lnTo>
                  <a:lnTo>
                    <a:pt x="407106" y="2259960"/>
                  </a:lnTo>
                  <a:lnTo>
                    <a:pt x="415601" y="2268623"/>
                  </a:lnTo>
                  <a:lnTo>
                    <a:pt x="426724" y="2273468"/>
                  </a:lnTo>
                  <a:lnTo>
                    <a:pt x="439293" y="2273678"/>
                  </a:lnTo>
                  <a:lnTo>
                    <a:pt x="450953" y="2268996"/>
                  </a:lnTo>
                  <a:lnTo>
                    <a:pt x="459614" y="2260499"/>
                  </a:lnTo>
                  <a:lnTo>
                    <a:pt x="464458" y="2249376"/>
                  </a:lnTo>
                  <a:lnTo>
                    <a:pt x="464560" y="2243277"/>
                  </a:lnTo>
                  <a:lnTo>
                    <a:pt x="429653" y="2243277"/>
                  </a:lnTo>
                  <a:lnTo>
                    <a:pt x="424058" y="2212938"/>
                  </a:lnTo>
                  <a:close/>
                </a:path>
                <a:path w="464820" h="2273935">
                  <a:moveTo>
                    <a:pt x="427799" y="2211438"/>
                  </a:moveTo>
                  <a:lnTo>
                    <a:pt x="424058" y="2212938"/>
                  </a:lnTo>
                  <a:lnTo>
                    <a:pt x="429653" y="2243277"/>
                  </a:lnTo>
                  <a:lnTo>
                    <a:pt x="437438" y="2241842"/>
                  </a:lnTo>
                  <a:lnTo>
                    <a:pt x="431831" y="2211504"/>
                  </a:lnTo>
                  <a:lnTo>
                    <a:pt x="427799" y="2211438"/>
                  </a:lnTo>
                  <a:close/>
                </a:path>
                <a:path w="464820" h="2273935">
                  <a:moveTo>
                    <a:pt x="431831" y="2211504"/>
                  </a:moveTo>
                  <a:lnTo>
                    <a:pt x="437438" y="2241842"/>
                  </a:lnTo>
                  <a:lnTo>
                    <a:pt x="429653" y="2243277"/>
                  </a:lnTo>
                  <a:lnTo>
                    <a:pt x="464560" y="2243277"/>
                  </a:lnTo>
                  <a:lnTo>
                    <a:pt x="464667" y="2236812"/>
                  </a:lnTo>
                  <a:lnTo>
                    <a:pt x="459983" y="2225147"/>
                  </a:lnTo>
                  <a:lnTo>
                    <a:pt x="451486" y="2216486"/>
                  </a:lnTo>
                  <a:lnTo>
                    <a:pt x="440362" y="2211645"/>
                  </a:lnTo>
                  <a:lnTo>
                    <a:pt x="431831" y="2211504"/>
                  </a:lnTo>
                  <a:close/>
                </a:path>
                <a:path w="464820" h="2273935">
                  <a:moveTo>
                    <a:pt x="431685" y="2210714"/>
                  </a:moveTo>
                  <a:lnTo>
                    <a:pt x="423913" y="2212149"/>
                  </a:lnTo>
                  <a:lnTo>
                    <a:pt x="424058" y="2212938"/>
                  </a:lnTo>
                  <a:lnTo>
                    <a:pt x="427799" y="2211438"/>
                  </a:lnTo>
                  <a:lnTo>
                    <a:pt x="431819" y="2211438"/>
                  </a:lnTo>
                  <a:lnTo>
                    <a:pt x="431685" y="2210714"/>
                  </a:lnTo>
                  <a:close/>
                </a:path>
                <a:path w="464820" h="2273935">
                  <a:moveTo>
                    <a:pt x="431819" y="2211438"/>
                  </a:moveTo>
                  <a:lnTo>
                    <a:pt x="427799" y="2211438"/>
                  </a:lnTo>
                  <a:lnTo>
                    <a:pt x="431831" y="2211504"/>
                  </a:lnTo>
                  <a:close/>
                </a:path>
                <a:path w="464820" h="2273935">
                  <a:moveTo>
                    <a:pt x="421639" y="2156256"/>
                  </a:moveTo>
                  <a:lnTo>
                    <a:pt x="413854" y="2157691"/>
                  </a:lnTo>
                  <a:lnTo>
                    <a:pt x="419608" y="2188806"/>
                  </a:lnTo>
                  <a:lnTo>
                    <a:pt x="427380" y="2187371"/>
                  </a:lnTo>
                  <a:lnTo>
                    <a:pt x="421639" y="2156256"/>
                  </a:lnTo>
                  <a:close/>
                </a:path>
                <a:path w="464820" h="2273935">
                  <a:moveTo>
                    <a:pt x="411581" y="2101786"/>
                  </a:moveTo>
                  <a:lnTo>
                    <a:pt x="403809" y="2103221"/>
                  </a:lnTo>
                  <a:lnTo>
                    <a:pt x="409549" y="2134349"/>
                  </a:lnTo>
                  <a:lnTo>
                    <a:pt x="417334" y="2132914"/>
                  </a:lnTo>
                  <a:lnTo>
                    <a:pt x="411581" y="2101786"/>
                  </a:lnTo>
                  <a:close/>
                </a:path>
                <a:path w="464820" h="2273935">
                  <a:moveTo>
                    <a:pt x="401535" y="2047328"/>
                  </a:moveTo>
                  <a:lnTo>
                    <a:pt x="393750" y="2048764"/>
                  </a:lnTo>
                  <a:lnTo>
                    <a:pt x="399491" y="2079878"/>
                  </a:lnTo>
                  <a:lnTo>
                    <a:pt x="407276" y="2078443"/>
                  </a:lnTo>
                  <a:lnTo>
                    <a:pt x="401535" y="2047328"/>
                  </a:lnTo>
                  <a:close/>
                </a:path>
                <a:path w="464820" h="2273935">
                  <a:moveTo>
                    <a:pt x="391477" y="1992858"/>
                  </a:moveTo>
                  <a:lnTo>
                    <a:pt x="383705" y="1994293"/>
                  </a:lnTo>
                  <a:lnTo>
                    <a:pt x="389445" y="2025421"/>
                  </a:lnTo>
                  <a:lnTo>
                    <a:pt x="397230" y="2023986"/>
                  </a:lnTo>
                  <a:lnTo>
                    <a:pt x="391477" y="1992858"/>
                  </a:lnTo>
                  <a:close/>
                </a:path>
                <a:path w="464820" h="2273935">
                  <a:moveTo>
                    <a:pt x="381431" y="1938401"/>
                  </a:moveTo>
                  <a:lnTo>
                    <a:pt x="373646" y="1939836"/>
                  </a:lnTo>
                  <a:lnTo>
                    <a:pt x="379387" y="1970951"/>
                  </a:lnTo>
                  <a:lnTo>
                    <a:pt x="387172" y="1969515"/>
                  </a:lnTo>
                  <a:lnTo>
                    <a:pt x="381431" y="1938401"/>
                  </a:lnTo>
                  <a:close/>
                </a:path>
                <a:path w="464820" h="2273935">
                  <a:moveTo>
                    <a:pt x="371373" y="1883930"/>
                  </a:moveTo>
                  <a:lnTo>
                    <a:pt x="363600" y="1885378"/>
                  </a:lnTo>
                  <a:lnTo>
                    <a:pt x="369341" y="1916493"/>
                  </a:lnTo>
                  <a:lnTo>
                    <a:pt x="377126" y="1915058"/>
                  </a:lnTo>
                  <a:lnTo>
                    <a:pt x="371373" y="1883930"/>
                  </a:lnTo>
                  <a:close/>
                </a:path>
                <a:path w="464820" h="2273935">
                  <a:moveTo>
                    <a:pt x="361327" y="1829473"/>
                  </a:moveTo>
                  <a:lnTo>
                    <a:pt x="353542" y="1830908"/>
                  </a:lnTo>
                  <a:lnTo>
                    <a:pt x="359283" y="1862035"/>
                  </a:lnTo>
                  <a:lnTo>
                    <a:pt x="367068" y="1860600"/>
                  </a:lnTo>
                  <a:lnTo>
                    <a:pt x="361327" y="1829473"/>
                  </a:lnTo>
                  <a:close/>
                </a:path>
                <a:path w="464820" h="2273935">
                  <a:moveTo>
                    <a:pt x="351269" y="1775015"/>
                  </a:moveTo>
                  <a:lnTo>
                    <a:pt x="343496" y="1776450"/>
                  </a:lnTo>
                  <a:lnTo>
                    <a:pt x="349237" y="1807565"/>
                  </a:lnTo>
                  <a:lnTo>
                    <a:pt x="357009" y="1806130"/>
                  </a:lnTo>
                  <a:lnTo>
                    <a:pt x="351269" y="1775015"/>
                  </a:lnTo>
                  <a:close/>
                </a:path>
                <a:path w="464820" h="2273935">
                  <a:moveTo>
                    <a:pt x="341223" y="1720545"/>
                  </a:moveTo>
                  <a:lnTo>
                    <a:pt x="333438" y="1721980"/>
                  </a:lnTo>
                  <a:lnTo>
                    <a:pt x="339178" y="1753108"/>
                  </a:lnTo>
                  <a:lnTo>
                    <a:pt x="346963" y="1751672"/>
                  </a:lnTo>
                  <a:lnTo>
                    <a:pt x="341223" y="1720545"/>
                  </a:lnTo>
                  <a:close/>
                </a:path>
                <a:path w="464820" h="2273935">
                  <a:moveTo>
                    <a:pt x="331165" y="1666087"/>
                  </a:moveTo>
                  <a:lnTo>
                    <a:pt x="323392" y="1667522"/>
                  </a:lnTo>
                  <a:lnTo>
                    <a:pt x="329133" y="1698637"/>
                  </a:lnTo>
                  <a:lnTo>
                    <a:pt x="336905" y="1697202"/>
                  </a:lnTo>
                  <a:lnTo>
                    <a:pt x="331165" y="1666087"/>
                  </a:lnTo>
                  <a:close/>
                </a:path>
                <a:path w="464820" h="2273935">
                  <a:moveTo>
                    <a:pt x="321119" y="1611617"/>
                  </a:moveTo>
                  <a:lnTo>
                    <a:pt x="313334" y="1613052"/>
                  </a:lnTo>
                  <a:lnTo>
                    <a:pt x="319074" y="1644180"/>
                  </a:lnTo>
                  <a:lnTo>
                    <a:pt x="326859" y="1642745"/>
                  </a:lnTo>
                  <a:lnTo>
                    <a:pt x="321119" y="1611617"/>
                  </a:lnTo>
                  <a:close/>
                </a:path>
                <a:path w="464820" h="2273935">
                  <a:moveTo>
                    <a:pt x="311061" y="1557159"/>
                  </a:moveTo>
                  <a:lnTo>
                    <a:pt x="303288" y="1558594"/>
                  </a:lnTo>
                  <a:lnTo>
                    <a:pt x="309029" y="1589709"/>
                  </a:lnTo>
                  <a:lnTo>
                    <a:pt x="316801" y="1588274"/>
                  </a:lnTo>
                  <a:lnTo>
                    <a:pt x="311061" y="1557159"/>
                  </a:lnTo>
                  <a:close/>
                </a:path>
                <a:path w="464820" h="2273935">
                  <a:moveTo>
                    <a:pt x="301015" y="1502689"/>
                  </a:moveTo>
                  <a:lnTo>
                    <a:pt x="293230" y="1504124"/>
                  </a:lnTo>
                  <a:lnTo>
                    <a:pt x="298970" y="1535252"/>
                  </a:lnTo>
                  <a:lnTo>
                    <a:pt x="306755" y="1533817"/>
                  </a:lnTo>
                  <a:lnTo>
                    <a:pt x="301015" y="1502689"/>
                  </a:lnTo>
                  <a:close/>
                </a:path>
                <a:path w="464820" h="2273935">
                  <a:moveTo>
                    <a:pt x="290957" y="1448231"/>
                  </a:moveTo>
                  <a:lnTo>
                    <a:pt x="283171" y="1449666"/>
                  </a:lnTo>
                  <a:lnTo>
                    <a:pt x="288925" y="1480781"/>
                  </a:lnTo>
                  <a:lnTo>
                    <a:pt x="296697" y="1479346"/>
                  </a:lnTo>
                  <a:lnTo>
                    <a:pt x="290957" y="1448231"/>
                  </a:lnTo>
                  <a:close/>
                </a:path>
                <a:path w="464820" h="2273935">
                  <a:moveTo>
                    <a:pt x="280911" y="1393761"/>
                  </a:moveTo>
                  <a:lnTo>
                    <a:pt x="273126" y="1395209"/>
                  </a:lnTo>
                  <a:lnTo>
                    <a:pt x="278866" y="1426324"/>
                  </a:lnTo>
                  <a:lnTo>
                    <a:pt x="286651" y="1424889"/>
                  </a:lnTo>
                  <a:lnTo>
                    <a:pt x="280911" y="1393761"/>
                  </a:lnTo>
                  <a:close/>
                </a:path>
                <a:path w="464820" h="2273935">
                  <a:moveTo>
                    <a:pt x="270852" y="1339303"/>
                  </a:moveTo>
                  <a:lnTo>
                    <a:pt x="263067" y="1340739"/>
                  </a:lnTo>
                  <a:lnTo>
                    <a:pt x="268820" y="1371866"/>
                  </a:lnTo>
                  <a:lnTo>
                    <a:pt x="276593" y="1370418"/>
                  </a:lnTo>
                  <a:lnTo>
                    <a:pt x="270852" y="1339303"/>
                  </a:lnTo>
                  <a:close/>
                </a:path>
                <a:path w="464820" h="2273935">
                  <a:moveTo>
                    <a:pt x="260807" y="1284833"/>
                  </a:moveTo>
                  <a:lnTo>
                    <a:pt x="253022" y="1286281"/>
                  </a:lnTo>
                  <a:lnTo>
                    <a:pt x="258762" y="1317396"/>
                  </a:lnTo>
                  <a:lnTo>
                    <a:pt x="266547" y="1315961"/>
                  </a:lnTo>
                  <a:lnTo>
                    <a:pt x="260807" y="1284833"/>
                  </a:lnTo>
                  <a:close/>
                </a:path>
                <a:path w="464820" h="2273935">
                  <a:moveTo>
                    <a:pt x="250748" y="1230376"/>
                  </a:moveTo>
                  <a:lnTo>
                    <a:pt x="242963" y="1231811"/>
                  </a:lnTo>
                  <a:lnTo>
                    <a:pt x="248716" y="1262938"/>
                  </a:lnTo>
                  <a:lnTo>
                    <a:pt x="256489" y="1261491"/>
                  </a:lnTo>
                  <a:lnTo>
                    <a:pt x="250748" y="1230376"/>
                  </a:lnTo>
                  <a:close/>
                </a:path>
                <a:path w="464820" h="2273935">
                  <a:moveTo>
                    <a:pt x="240690" y="1175918"/>
                  </a:moveTo>
                  <a:lnTo>
                    <a:pt x="232918" y="1177353"/>
                  </a:lnTo>
                  <a:lnTo>
                    <a:pt x="238658" y="1208468"/>
                  </a:lnTo>
                  <a:lnTo>
                    <a:pt x="246443" y="1207033"/>
                  </a:lnTo>
                  <a:lnTo>
                    <a:pt x="240690" y="1175918"/>
                  </a:lnTo>
                  <a:close/>
                </a:path>
                <a:path w="464820" h="2273935">
                  <a:moveTo>
                    <a:pt x="230644" y="1121448"/>
                  </a:moveTo>
                  <a:lnTo>
                    <a:pt x="222859" y="1122883"/>
                  </a:lnTo>
                  <a:lnTo>
                    <a:pt x="228612" y="1154010"/>
                  </a:lnTo>
                  <a:lnTo>
                    <a:pt x="236385" y="1152575"/>
                  </a:lnTo>
                  <a:lnTo>
                    <a:pt x="230644" y="1121448"/>
                  </a:lnTo>
                  <a:close/>
                </a:path>
                <a:path w="464820" h="2273935">
                  <a:moveTo>
                    <a:pt x="220586" y="1066990"/>
                  </a:moveTo>
                  <a:lnTo>
                    <a:pt x="212813" y="1068425"/>
                  </a:lnTo>
                  <a:lnTo>
                    <a:pt x="218554" y="1099540"/>
                  </a:lnTo>
                  <a:lnTo>
                    <a:pt x="226339" y="1098105"/>
                  </a:lnTo>
                  <a:lnTo>
                    <a:pt x="220586" y="1066990"/>
                  </a:lnTo>
                  <a:close/>
                </a:path>
                <a:path w="464820" h="2273935">
                  <a:moveTo>
                    <a:pt x="210540" y="1012520"/>
                  </a:moveTo>
                  <a:lnTo>
                    <a:pt x="202755" y="1013955"/>
                  </a:lnTo>
                  <a:lnTo>
                    <a:pt x="208508" y="1045082"/>
                  </a:lnTo>
                  <a:lnTo>
                    <a:pt x="216281" y="1043647"/>
                  </a:lnTo>
                  <a:lnTo>
                    <a:pt x="210540" y="1012520"/>
                  </a:lnTo>
                  <a:close/>
                </a:path>
                <a:path w="464820" h="2273935">
                  <a:moveTo>
                    <a:pt x="200482" y="958062"/>
                  </a:moveTo>
                  <a:lnTo>
                    <a:pt x="192709" y="959497"/>
                  </a:lnTo>
                  <a:lnTo>
                    <a:pt x="198450" y="990612"/>
                  </a:lnTo>
                  <a:lnTo>
                    <a:pt x="206235" y="989177"/>
                  </a:lnTo>
                  <a:lnTo>
                    <a:pt x="200482" y="958062"/>
                  </a:lnTo>
                  <a:close/>
                </a:path>
                <a:path w="464820" h="2273935">
                  <a:moveTo>
                    <a:pt x="190436" y="903592"/>
                  </a:moveTo>
                  <a:lnTo>
                    <a:pt x="182651" y="905027"/>
                  </a:lnTo>
                  <a:lnTo>
                    <a:pt x="188404" y="936155"/>
                  </a:lnTo>
                  <a:lnTo>
                    <a:pt x="196176" y="934719"/>
                  </a:lnTo>
                  <a:lnTo>
                    <a:pt x="190436" y="903592"/>
                  </a:lnTo>
                  <a:close/>
                </a:path>
                <a:path w="464820" h="2273935">
                  <a:moveTo>
                    <a:pt x="180378" y="849134"/>
                  </a:moveTo>
                  <a:lnTo>
                    <a:pt x="172605" y="850569"/>
                  </a:lnTo>
                  <a:lnTo>
                    <a:pt x="178346" y="881697"/>
                  </a:lnTo>
                  <a:lnTo>
                    <a:pt x="186131" y="880249"/>
                  </a:lnTo>
                  <a:lnTo>
                    <a:pt x="180378" y="849134"/>
                  </a:lnTo>
                  <a:close/>
                </a:path>
                <a:path w="464820" h="2273935">
                  <a:moveTo>
                    <a:pt x="170332" y="794664"/>
                  </a:moveTo>
                  <a:lnTo>
                    <a:pt x="162547" y="796112"/>
                  </a:lnTo>
                  <a:lnTo>
                    <a:pt x="168287" y="827227"/>
                  </a:lnTo>
                  <a:lnTo>
                    <a:pt x="176072" y="825792"/>
                  </a:lnTo>
                  <a:lnTo>
                    <a:pt x="170332" y="794664"/>
                  </a:lnTo>
                  <a:close/>
                </a:path>
                <a:path w="464820" h="2273935">
                  <a:moveTo>
                    <a:pt x="160274" y="740206"/>
                  </a:moveTo>
                  <a:lnTo>
                    <a:pt x="152501" y="741641"/>
                  </a:lnTo>
                  <a:lnTo>
                    <a:pt x="158242" y="772769"/>
                  </a:lnTo>
                  <a:lnTo>
                    <a:pt x="166027" y="771334"/>
                  </a:lnTo>
                  <a:lnTo>
                    <a:pt x="160274" y="740206"/>
                  </a:lnTo>
                  <a:close/>
                </a:path>
                <a:path w="464820" h="2273935">
                  <a:moveTo>
                    <a:pt x="150228" y="685749"/>
                  </a:moveTo>
                  <a:lnTo>
                    <a:pt x="142443" y="687184"/>
                  </a:lnTo>
                  <a:lnTo>
                    <a:pt x="148183" y="718299"/>
                  </a:lnTo>
                  <a:lnTo>
                    <a:pt x="155968" y="716864"/>
                  </a:lnTo>
                  <a:lnTo>
                    <a:pt x="150228" y="685749"/>
                  </a:lnTo>
                  <a:close/>
                </a:path>
                <a:path w="464820" h="2273935">
                  <a:moveTo>
                    <a:pt x="140169" y="631278"/>
                  </a:moveTo>
                  <a:lnTo>
                    <a:pt x="132397" y="632713"/>
                  </a:lnTo>
                  <a:lnTo>
                    <a:pt x="138137" y="663841"/>
                  </a:lnTo>
                  <a:lnTo>
                    <a:pt x="145910" y="662406"/>
                  </a:lnTo>
                  <a:lnTo>
                    <a:pt x="140169" y="631278"/>
                  </a:lnTo>
                  <a:close/>
                </a:path>
                <a:path w="464820" h="2273935">
                  <a:moveTo>
                    <a:pt x="130124" y="576821"/>
                  </a:moveTo>
                  <a:lnTo>
                    <a:pt x="122339" y="578256"/>
                  </a:lnTo>
                  <a:lnTo>
                    <a:pt x="128079" y="609371"/>
                  </a:lnTo>
                  <a:lnTo>
                    <a:pt x="135864" y="607936"/>
                  </a:lnTo>
                  <a:lnTo>
                    <a:pt x="130124" y="576821"/>
                  </a:lnTo>
                  <a:close/>
                </a:path>
                <a:path w="464820" h="2273935">
                  <a:moveTo>
                    <a:pt x="120065" y="522350"/>
                  </a:moveTo>
                  <a:lnTo>
                    <a:pt x="112293" y="523786"/>
                  </a:lnTo>
                  <a:lnTo>
                    <a:pt x="118033" y="554913"/>
                  </a:lnTo>
                  <a:lnTo>
                    <a:pt x="125806" y="553478"/>
                  </a:lnTo>
                  <a:lnTo>
                    <a:pt x="120065" y="522350"/>
                  </a:lnTo>
                  <a:close/>
                </a:path>
                <a:path w="464820" h="2273935">
                  <a:moveTo>
                    <a:pt x="110020" y="467893"/>
                  </a:moveTo>
                  <a:lnTo>
                    <a:pt x="102235" y="469328"/>
                  </a:lnTo>
                  <a:lnTo>
                    <a:pt x="107975" y="500443"/>
                  </a:lnTo>
                  <a:lnTo>
                    <a:pt x="115760" y="499008"/>
                  </a:lnTo>
                  <a:lnTo>
                    <a:pt x="110020" y="467893"/>
                  </a:lnTo>
                  <a:close/>
                </a:path>
                <a:path w="464820" h="2273935">
                  <a:moveTo>
                    <a:pt x="99961" y="413423"/>
                  </a:moveTo>
                  <a:lnTo>
                    <a:pt x="92176" y="414858"/>
                  </a:lnTo>
                  <a:lnTo>
                    <a:pt x="97929" y="445985"/>
                  </a:lnTo>
                  <a:lnTo>
                    <a:pt x="105702" y="444550"/>
                  </a:lnTo>
                  <a:lnTo>
                    <a:pt x="99961" y="413423"/>
                  </a:lnTo>
                  <a:close/>
                </a:path>
                <a:path w="464820" h="2273935">
                  <a:moveTo>
                    <a:pt x="89915" y="358965"/>
                  </a:moveTo>
                  <a:lnTo>
                    <a:pt x="82130" y="360400"/>
                  </a:lnTo>
                  <a:lnTo>
                    <a:pt x="87871" y="391515"/>
                  </a:lnTo>
                  <a:lnTo>
                    <a:pt x="95656" y="390080"/>
                  </a:lnTo>
                  <a:lnTo>
                    <a:pt x="89915" y="358965"/>
                  </a:lnTo>
                  <a:close/>
                </a:path>
                <a:path w="464820" h="2273935">
                  <a:moveTo>
                    <a:pt x="79857" y="304495"/>
                  </a:moveTo>
                  <a:lnTo>
                    <a:pt x="72072" y="305930"/>
                  </a:lnTo>
                  <a:lnTo>
                    <a:pt x="77825" y="337057"/>
                  </a:lnTo>
                  <a:lnTo>
                    <a:pt x="85598" y="335622"/>
                  </a:lnTo>
                  <a:lnTo>
                    <a:pt x="79857" y="304495"/>
                  </a:lnTo>
                  <a:close/>
                </a:path>
                <a:path w="464820" h="2273935">
                  <a:moveTo>
                    <a:pt x="69811" y="250037"/>
                  </a:moveTo>
                  <a:lnTo>
                    <a:pt x="62026" y="251472"/>
                  </a:lnTo>
                  <a:lnTo>
                    <a:pt x="67767" y="282600"/>
                  </a:lnTo>
                  <a:lnTo>
                    <a:pt x="75552" y="281152"/>
                  </a:lnTo>
                  <a:lnTo>
                    <a:pt x="69811" y="250037"/>
                  </a:lnTo>
                  <a:close/>
                </a:path>
                <a:path w="464820" h="2273935">
                  <a:moveTo>
                    <a:pt x="59753" y="195567"/>
                  </a:moveTo>
                  <a:lnTo>
                    <a:pt x="51968" y="197015"/>
                  </a:lnTo>
                  <a:lnTo>
                    <a:pt x="57721" y="228130"/>
                  </a:lnTo>
                  <a:lnTo>
                    <a:pt x="65493" y="226695"/>
                  </a:lnTo>
                  <a:lnTo>
                    <a:pt x="59753" y="195567"/>
                  </a:lnTo>
                  <a:close/>
                </a:path>
                <a:path w="464820" h="2273935">
                  <a:moveTo>
                    <a:pt x="49695" y="141109"/>
                  </a:moveTo>
                  <a:lnTo>
                    <a:pt x="41922" y="142544"/>
                  </a:lnTo>
                  <a:lnTo>
                    <a:pt x="47663" y="173672"/>
                  </a:lnTo>
                  <a:lnTo>
                    <a:pt x="55448" y="172237"/>
                  </a:lnTo>
                  <a:lnTo>
                    <a:pt x="49695" y="141109"/>
                  </a:lnTo>
                  <a:close/>
                </a:path>
                <a:path w="464820" h="2273935">
                  <a:moveTo>
                    <a:pt x="39649" y="86652"/>
                  </a:moveTo>
                  <a:lnTo>
                    <a:pt x="31864" y="88087"/>
                  </a:lnTo>
                  <a:lnTo>
                    <a:pt x="37617" y="119202"/>
                  </a:lnTo>
                  <a:lnTo>
                    <a:pt x="45389" y="117767"/>
                  </a:lnTo>
                  <a:lnTo>
                    <a:pt x="39649" y="86652"/>
                  </a:lnTo>
                  <a:close/>
                </a:path>
                <a:path w="464820" h="2273935">
                  <a:moveTo>
                    <a:pt x="19634" y="0"/>
                  </a:moveTo>
                  <a:lnTo>
                    <a:pt x="0" y="67995"/>
                  </a:lnTo>
                  <a:lnTo>
                    <a:pt x="27230" y="62967"/>
                  </a:lnTo>
                  <a:lnTo>
                    <a:pt x="25311" y="52590"/>
                  </a:lnTo>
                  <a:lnTo>
                    <a:pt x="33096" y="51155"/>
                  </a:lnTo>
                  <a:lnTo>
                    <a:pt x="58210" y="51155"/>
                  </a:lnTo>
                  <a:lnTo>
                    <a:pt x="19634" y="0"/>
                  </a:lnTo>
                  <a:close/>
                </a:path>
                <a:path w="464820" h="2273935">
                  <a:moveTo>
                    <a:pt x="35014" y="61530"/>
                  </a:moveTo>
                  <a:lnTo>
                    <a:pt x="27230" y="62967"/>
                  </a:lnTo>
                  <a:lnTo>
                    <a:pt x="27559" y="64744"/>
                  </a:lnTo>
                  <a:lnTo>
                    <a:pt x="35344" y="63309"/>
                  </a:lnTo>
                  <a:lnTo>
                    <a:pt x="35014" y="61530"/>
                  </a:lnTo>
                  <a:close/>
                </a:path>
                <a:path w="464820" h="2273935">
                  <a:moveTo>
                    <a:pt x="33096" y="51155"/>
                  </a:moveTo>
                  <a:lnTo>
                    <a:pt x="25311" y="52590"/>
                  </a:lnTo>
                  <a:lnTo>
                    <a:pt x="27230" y="62967"/>
                  </a:lnTo>
                  <a:lnTo>
                    <a:pt x="35014" y="61530"/>
                  </a:lnTo>
                  <a:lnTo>
                    <a:pt x="33096" y="51155"/>
                  </a:lnTo>
                  <a:close/>
                </a:path>
                <a:path w="464820" h="2273935">
                  <a:moveTo>
                    <a:pt x="58210" y="51155"/>
                  </a:moveTo>
                  <a:lnTo>
                    <a:pt x="33096" y="51155"/>
                  </a:lnTo>
                  <a:lnTo>
                    <a:pt x="35014" y="61530"/>
                  </a:lnTo>
                  <a:lnTo>
                    <a:pt x="62242" y="56502"/>
                  </a:lnTo>
                  <a:lnTo>
                    <a:pt x="58210" y="51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221314" y="3293810"/>
              <a:ext cx="2194229" cy="4061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321530" y="3354184"/>
              <a:ext cx="2057400" cy="294640"/>
            </a:xfrm>
            <a:custGeom>
              <a:avLst/>
              <a:gdLst/>
              <a:ahLst/>
              <a:cxnLst/>
              <a:rect l="l" t="t" r="r" b="b"/>
              <a:pathLst>
                <a:path w="2057400" h="294639">
                  <a:moveTo>
                    <a:pt x="1994699" y="263376"/>
                  </a:moveTo>
                  <a:lnTo>
                    <a:pt x="1995397" y="271879"/>
                  </a:lnTo>
                  <a:lnTo>
                    <a:pt x="2000954" y="282662"/>
                  </a:lnTo>
                  <a:lnTo>
                    <a:pt x="2010150" y="290575"/>
                  </a:lnTo>
                  <a:lnTo>
                    <a:pt x="2022093" y="294487"/>
                  </a:lnTo>
                  <a:lnTo>
                    <a:pt x="2034621" y="293465"/>
                  </a:lnTo>
                  <a:lnTo>
                    <a:pt x="2045408" y="287909"/>
                  </a:lnTo>
                  <a:lnTo>
                    <a:pt x="2053322" y="278714"/>
                  </a:lnTo>
                  <a:lnTo>
                    <a:pt x="2057164" y="266992"/>
                  </a:lnTo>
                  <a:lnTo>
                    <a:pt x="2025332" y="266992"/>
                  </a:lnTo>
                  <a:lnTo>
                    <a:pt x="1994699" y="263376"/>
                  </a:lnTo>
                  <a:close/>
                </a:path>
                <a:path w="2057400" h="294639">
                  <a:moveTo>
                    <a:pt x="1995628" y="255515"/>
                  </a:moveTo>
                  <a:lnTo>
                    <a:pt x="1994372" y="259387"/>
                  </a:lnTo>
                  <a:lnTo>
                    <a:pt x="1994699" y="263376"/>
                  </a:lnTo>
                  <a:lnTo>
                    <a:pt x="2025332" y="266992"/>
                  </a:lnTo>
                  <a:lnTo>
                    <a:pt x="2026259" y="259130"/>
                  </a:lnTo>
                  <a:lnTo>
                    <a:pt x="1995628" y="255515"/>
                  </a:lnTo>
                  <a:close/>
                </a:path>
                <a:path w="2057400" h="294639">
                  <a:moveTo>
                    <a:pt x="2029510" y="231635"/>
                  </a:moveTo>
                  <a:lnTo>
                    <a:pt x="2016983" y="232663"/>
                  </a:lnTo>
                  <a:lnTo>
                    <a:pt x="2006196" y="238220"/>
                  </a:lnTo>
                  <a:lnTo>
                    <a:pt x="1998281" y="247415"/>
                  </a:lnTo>
                  <a:lnTo>
                    <a:pt x="1995628" y="255515"/>
                  </a:lnTo>
                  <a:lnTo>
                    <a:pt x="2026259" y="259130"/>
                  </a:lnTo>
                  <a:lnTo>
                    <a:pt x="2025332" y="266992"/>
                  </a:lnTo>
                  <a:lnTo>
                    <a:pt x="2057164" y="266992"/>
                  </a:lnTo>
                  <a:lnTo>
                    <a:pt x="2057234" y="266776"/>
                  </a:lnTo>
                  <a:lnTo>
                    <a:pt x="2056206" y="254248"/>
                  </a:lnTo>
                  <a:lnTo>
                    <a:pt x="2050649" y="243462"/>
                  </a:lnTo>
                  <a:lnTo>
                    <a:pt x="2041454" y="235547"/>
                  </a:lnTo>
                  <a:lnTo>
                    <a:pt x="2029510" y="231635"/>
                  </a:lnTo>
                  <a:close/>
                </a:path>
                <a:path w="2057400" h="294639">
                  <a:moveTo>
                    <a:pt x="1994372" y="259387"/>
                  </a:moveTo>
                  <a:lnTo>
                    <a:pt x="1993912" y="263283"/>
                  </a:lnTo>
                  <a:lnTo>
                    <a:pt x="1994699" y="263376"/>
                  </a:lnTo>
                  <a:lnTo>
                    <a:pt x="1994372" y="259387"/>
                  </a:lnTo>
                  <a:close/>
                </a:path>
                <a:path w="2057400" h="294639">
                  <a:moveTo>
                    <a:pt x="1994839" y="255422"/>
                  </a:moveTo>
                  <a:lnTo>
                    <a:pt x="1994378" y="259332"/>
                  </a:lnTo>
                  <a:lnTo>
                    <a:pt x="1995628" y="255515"/>
                  </a:lnTo>
                  <a:lnTo>
                    <a:pt x="1994839" y="255422"/>
                  </a:lnTo>
                  <a:close/>
                </a:path>
                <a:path w="2057400" h="294639">
                  <a:moveTo>
                    <a:pt x="1939836" y="248932"/>
                  </a:moveTo>
                  <a:lnTo>
                    <a:pt x="1938908" y="256794"/>
                  </a:lnTo>
                  <a:lnTo>
                    <a:pt x="1970341" y="260502"/>
                  </a:lnTo>
                  <a:lnTo>
                    <a:pt x="1971268" y="252641"/>
                  </a:lnTo>
                  <a:lnTo>
                    <a:pt x="1939836" y="248932"/>
                  </a:lnTo>
                  <a:close/>
                </a:path>
                <a:path w="2057400" h="294639">
                  <a:moveTo>
                    <a:pt x="1884832" y="242443"/>
                  </a:moveTo>
                  <a:lnTo>
                    <a:pt x="1883905" y="250304"/>
                  </a:lnTo>
                  <a:lnTo>
                    <a:pt x="1915337" y="254012"/>
                  </a:lnTo>
                  <a:lnTo>
                    <a:pt x="1916264" y="246151"/>
                  </a:lnTo>
                  <a:lnTo>
                    <a:pt x="1884832" y="242443"/>
                  </a:lnTo>
                  <a:close/>
                </a:path>
                <a:path w="2057400" h="294639">
                  <a:moveTo>
                    <a:pt x="1829828" y="235953"/>
                  </a:moveTo>
                  <a:lnTo>
                    <a:pt x="1828901" y="243814"/>
                  </a:lnTo>
                  <a:lnTo>
                    <a:pt x="1860334" y="247523"/>
                  </a:lnTo>
                  <a:lnTo>
                    <a:pt x="1861261" y="239661"/>
                  </a:lnTo>
                  <a:lnTo>
                    <a:pt x="1829828" y="235953"/>
                  </a:lnTo>
                  <a:close/>
                </a:path>
                <a:path w="2057400" h="294639">
                  <a:moveTo>
                    <a:pt x="1774825" y="229463"/>
                  </a:moveTo>
                  <a:lnTo>
                    <a:pt x="1773897" y="237324"/>
                  </a:lnTo>
                  <a:lnTo>
                    <a:pt x="1805330" y="241033"/>
                  </a:lnTo>
                  <a:lnTo>
                    <a:pt x="1806257" y="233172"/>
                  </a:lnTo>
                  <a:lnTo>
                    <a:pt x="1774825" y="229463"/>
                  </a:lnTo>
                  <a:close/>
                </a:path>
                <a:path w="2057400" h="294639">
                  <a:moveTo>
                    <a:pt x="1719821" y="222973"/>
                  </a:moveTo>
                  <a:lnTo>
                    <a:pt x="1718894" y="230835"/>
                  </a:lnTo>
                  <a:lnTo>
                    <a:pt x="1750326" y="234543"/>
                  </a:lnTo>
                  <a:lnTo>
                    <a:pt x="1751253" y="226682"/>
                  </a:lnTo>
                  <a:lnTo>
                    <a:pt x="1719821" y="222973"/>
                  </a:lnTo>
                  <a:close/>
                </a:path>
                <a:path w="2057400" h="294639">
                  <a:moveTo>
                    <a:pt x="1664830" y="216484"/>
                  </a:moveTo>
                  <a:lnTo>
                    <a:pt x="1663903" y="224345"/>
                  </a:lnTo>
                  <a:lnTo>
                    <a:pt x="1695322" y="228053"/>
                  </a:lnTo>
                  <a:lnTo>
                    <a:pt x="1696250" y="220192"/>
                  </a:lnTo>
                  <a:lnTo>
                    <a:pt x="1664830" y="216484"/>
                  </a:lnTo>
                  <a:close/>
                </a:path>
                <a:path w="2057400" h="294639">
                  <a:moveTo>
                    <a:pt x="1609826" y="209994"/>
                  </a:moveTo>
                  <a:lnTo>
                    <a:pt x="1608899" y="217855"/>
                  </a:lnTo>
                  <a:lnTo>
                    <a:pt x="1640331" y="221564"/>
                  </a:lnTo>
                  <a:lnTo>
                    <a:pt x="1641259" y="213702"/>
                  </a:lnTo>
                  <a:lnTo>
                    <a:pt x="1609826" y="209994"/>
                  </a:lnTo>
                  <a:close/>
                </a:path>
                <a:path w="2057400" h="294639">
                  <a:moveTo>
                    <a:pt x="1554822" y="203504"/>
                  </a:moveTo>
                  <a:lnTo>
                    <a:pt x="1553895" y="211366"/>
                  </a:lnTo>
                  <a:lnTo>
                    <a:pt x="1585328" y="215074"/>
                  </a:lnTo>
                  <a:lnTo>
                    <a:pt x="1586255" y="207213"/>
                  </a:lnTo>
                  <a:lnTo>
                    <a:pt x="1554822" y="203504"/>
                  </a:lnTo>
                  <a:close/>
                </a:path>
                <a:path w="2057400" h="294639">
                  <a:moveTo>
                    <a:pt x="1499819" y="197015"/>
                  </a:moveTo>
                  <a:lnTo>
                    <a:pt x="1498892" y="204876"/>
                  </a:lnTo>
                  <a:lnTo>
                    <a:pt x="1530324" y="208584"/>
                  </a:lnTo>
                  <a:lnTo>
                    <a:pt x="1531251" y="200723"/>
                  </a:lnTo>
                  <a:lnTo>
                    <a:pt x="1499819" y="197015"/>
                  </a:lnTo>
                  <a:close/>
                </a:path>
                <a:path w="2057400" h="294639">
                  <a:moveTo>
                    <a:pt x="1444815" y="190525"/>
                  </a:moveTo>
                  <a:lnTo>
                    <a:pt x="1443888" y="198386"/>
                  </a:lnTo>
                  <a:lnTo>
                    <a:pt x="1475320" y="202095"/>
                  </a:lnTo>
                  <a:lnTo>
                    <a:pt x="1476247" y="194233"/>
                  </a:lnTo>
                  <a:lnTo>
                    <a:pt x="1444815" y="190525"/>
                  </a:lnTo>
                  <a:close/>
                </a:path>
                <a:path w="2057400" h="294639">
                  <a:moveTo>
                    <a:pt x="1389811" y="184035"/>
                  </a:moveTo>
                  <a:lnTo>
                    <a:pt x="1388884" y="191897"/>
                  </a:lnTo>
                  <a:lnTo>
                    <a:pt x="1420317" y="195592"/>
                  </a:lnTo>
                  <a:lnTo>
                    <a:pt x="1421244" y="187744"/>
                  </a:lnTo>
                  <a:lnTo>
                    <a:pt x="1389811" y="184035"/>
                  </a:lnTo>
                  <a:close/>
                </a:path>
                <a:path w="2057400" h="294639">
                  <a:moveTo>
                    <a:pt x="1334820" y="177546"/>
                  </a:moveTo>
                  <a:lnTo>
                    <a:pt x="1333893" y="185394"/>
                  </a:lnTo>
                  <a:lnTo>
                    <a:pt x="1365313" y="189103"/>
                  </a:lnTo>
                  <a:lnTo>
                    <a:pt x="1366240" y="181254"/>
                  </a:lnTo>
                  <a:lnTo>
                    <a:pt x="1334820" y="177546"/>
                  </a:lnTo>
                  <a:close/>
                </a:path>
                <a:path w="2057400" h="294639">
                  <a:moveTo>
                    <a:pt x="1279817" y="171056"/>
                  </a:moveTo>
                  <a:lnTo>
                    <a:pt x="1278889" y="178904"/>
                  </a:lnTo>
                  <a:lnTo>
                    <a:pt x="1310309" y="182613"/>
                  </a:lnTo>
                  <a:lnTo>
                    <a:pt x="1311236" y="174764"/>
                  </a:lnTo>
                  <a:lnTo>
                    <a:pt x="1279817" y="171056"/>
                  </a:lnTo>
                  <a:close/>
                </a:path>
                <a:path w="2057400" h="294639">
                  <a:moveTo>
                    <a:pt x="1224813" y="164566"/>
                  </a:moveTo>
                  <a:lnTo>
                    <a:pt x="1223886" y="172415"/>
                  </a:lnTo>
                  <a:lnTo>
                    <a:pt x="1255318" y="176123"/>
                  </a:lnTo>
                  <a:lnTo>
                    <a:pt x="1256245" y="168275"/>
                  </a:lnTo>
                  <a:lnTo>
                    <a:pt x="1224813" y="164566"/>
                  </a:lnTo>
                  <a:close/>
                </a:path>
                <a:path w="2057400" h="294639">
                  <a:moveTo>
                    <a:pt x="1169809" y="158076"/>
                  </a:moveTo>
                  <a:lnTo>
                    <a:pt x="1168882" y="165925"/>
                  </a:lnTo>
                  <a:lnTo>
                    <a:pt x="1200315" y="169633"/>
                  </a:lnTo>
                  <a:lnTo>
                    <a:pt x="1201242" y="161772"/>
                  </a:lnTo>
                  <a:lnTo>
                    <a:pt x="1169809" y="158076"/>
                  </a:lnTo>
                  <a:close/>
                </a:path>
                <a:path w="2057400" h="294639">
                  <a:moveTo>
                    <a:pt x="1114805" y="151587"/>
                  </a:moveTo>
                  <a:lnTo>
                    <a:pt x="1113878" y="159435"/>
                  </a:lnTo>
                  <a:lnTo>
                    <a:pt x="1145311" y="163144"/>
                  </a:lnTo>
                  <a:lnTo>
                    <a:pt x="1146238" y="155295"/>
                  </a:lnTo>
                  <a:lnTo>
                    <a:pt x="1114805" y="151587"/>
                  </a:lnTo>
                  <a:close/>
                </a:path>
                <a:path w="2057400" h="294639">
                  <a:moveTo>
                    <a:pt x="1059802" y="145097"/>
                  </a:moveTo>
                  <a:lnTo>
                    <a:pt x="1058875" y="152946"/>
                  </a:lnTo>
                  <a:lnTo>
                    <a:pt x="1090307" y="156654"/>
                  </a:lnTo>
                  <a:lnTo>
                    <a:pt x="1091234" y="148793"/>
                  </a:lnTo>
                  <a:lnTo>
                    <a:pt x="1059802" y="145097"/>
                  </a:lnTo>
                  <a:close/>
                </a:path>
                <a:path w="2057400" h="294639">
                  <a:moveTo>
                    <a:pt x="1004811" y="138607"/>
                  </a:moveTo>
                  <a:lnTo>
                    <a:pt x="1003884" y="146456"/>
                  </a:lnTo>
                  <a:lnTo>
                    <a:pt x="1035303" y="150164"/>
                  </a:lnTo>
                  <a:lnTo>
                    <a:pt x="1036231" y="142303"/>
                  </a:lnTo>
                  <a:lnTo>
                    <a:pt x="1004811" y="138607"/>
                  </a:lnTo>
                  <a:close/>
                </a:path>
                <a:path w="2057400" h="294639">
                  <a:moveTo>
                    <a:pt x="949807" y="132105"/>
                  </a:moveTo>
                  <a:lnTo>
                    <a:pt x="948880" y="139966"/>
                  </a:lnTo>
                  <a:lnTo>
                    <a:pt x="980300" y="143675"/>
                  </a:lnTo>
                  <a:lnTo>
                    <a:pt x="981240" y="135813"/>
                  </a:lnTo>
                  <a:lnTo>
                    <a:pt x="949807" y="132105"/>
                  </a:lnTo>
                  <a:close/>
                </a:path>
                <a:path w="2057400" h="294639">
                  <a:moveTo>
                    <a:pt x="894803" y="125615"/>
                  </a:moveTo>
                  <a:lnTo>
                    <a:pt x="893876" y="133477"/>
                  </a:lnTo>
                  <a:lnTo>
                    <a:pt x="925309" y="137185"/>
                  </a:lnTo>
                  <a:lnTo>
                    <a:pt x="926236" y="129324"/>
                  </a:lnTo>
                  <a:lnTo>
                    <a:pt x="894803" y="125615"/>
                  </a:lnTo>
                  <a:close/>
                </a:path>
                <a:path w="2057400" h="294639">
                  <a:moveTo>
                    <a:pt x="839800" y="119125"/>
                  </a:moveTo>
                  <a:lnTo>
                    <a:pt x="838873" y="126987"/>
                  </a:lnTo>
                  <a:lnTo>
                    <a:pt x="870305" y="130695"/>
                  </a:lnTo>
                  <a:lnTo>
                    <a:pt x="871232" y="122834"/>
                  </a:lnTo>
                  <a:lnTo>
                    <a:pt x="839800" y="119125"/>
                  </a:lnTo>
                  <a:close/>
                </a:path>
                <a:path w="2057400" h="294639">
                  <a:moveTo>
                    <a:pt x="784796" y="112636"/>
                  </a:moveTo>
                  <a:lnTo>
                    <a:pt x="783869" y="120497"/>
                  </a:lnTo>
                  <a:lnTo>
                    <a:pt x="815301" y="124206"/>
                  </a:lnTo>
                  <a:lnTo>
                    <a:pt x="816228" y="116344"/>
                  </a:lnTo>
                  <a:lnTo>
                    <a:pt x="784796" y="112636"/>
                  </a:lnTo>
                  <a:close/>
                </a:path>
                <a:path w="2057400" h="294639">
                  <a:moveTo>
                    <a:pt x="729792" y="106146"/>
                  </a:moveTo>
                  <a:lnTo>
                    <a:pt x="728865" y="114007"/>
                  </a:lnTo>
                  <a:lnTo>
                    <a:pt x="760298" y="117716"/>
                  </a:lnTo>
                  <a:lnTo>
                    <a:pt x="761225" y="109855"/>
                  </a:lnTo>
                  <a:lnTo>
                    <a:pt x="729792" y="106146"/>
                  </a:lnTo>
                  <a:close/>
                </a:path>
                <a:path w="2057400" h="294639">
                  <a:moveTo>
                    <a:pt x="674801" y="99656"/>
                  </a:moveTo>
                  <a:lnTo>
                    <a:pt x="673874" y="107518"/>
                  </a:lnTo>
                  <a:lnTo>
                    <a:pt x="705294" y="111226"/>
                  </a:lnTo>
                  <a:lnTo>
                    <a:pt x="706221" y="103365"/>
                  </a:lnTo>
                  <a:lnTo>
                    <a:pt x="674801" y="99656"/>
                  </a:lnTo>
                  <a:close/>
                </a:path>
                <a:path w="2057400" h="294639">
                  <a:moveTo>
                    <a:pt x="619798" y="93167"/>
                  </a:moveTo>
                  <a:lnTo>
                    <a:pt x="618870" y="101028"/>
                  </a:lnTo>
                  <a:lnTo>
                    <a:pt x="650290" y="104736"/>
                  </a:lnTo>
                  <a:lnTo>
                    <a:pt x="651217" y="96875"/>
                  </a:lnTo>
                  <a:lnTo>
                    <a:pt x="619798" y="93167"/>
                  </a:lnTo>
                  <a:close/>
                </a:path>
                <a:path w="2057400" h="294639">
                  <a:moveTo>
                    <a:pt x="564794" y="86677"/>
                  </a:moveTo>
                  <a:lnTo>
                    <a:pt x="563867" y="94538"/>
                  </a:lnTo>
                  <a:lnTo>
                    <a:pt x="595299" y="98247"/>
                  </a:lnTo>
                  <a:lnTo>
                    <a:pt x="596226" y="90385"/>
                  </a:lnTo>
                  <a:lnTo>
                    <a:pt x="564794" y="86677"/>
                  </a:lnTo>
                  <a:close/>
                </a:path>
                <a:path w="2057400" h="294639">
                  <a:moveTo>
                    <a:pt x="509790" y="80187"/>
                  </a:moveTo>
                  <a:lnTo>
                    <a:pt x="508863" y="88049"/>
                  </a:lnTo>
                  <a:lnTo>
                    <a:pt x="540296" y="91757"/>
                  </a:lnTo>
                  <a:lnTo>
                    <a:pt x="541223" y="83896"/>
                  </a:lnTo>
                  <a:lnTo>
                    <a:pt x="509790" y="80187"/>
                  </a:lnTo>
                  <a:close/>
                </a:path>
                <a:path w="2057400" h="294639">
                  <a:moveTo>
                    <a:pt x="454787" y="73698"/>
                  </a:moveTo>
                  <a:lnTo>
                    <a:pt x="453859" y="81559"/>
                  </a:lnTo>
                  <a:lnTo>
                    <a:pt x="485292" y="85267"/>
                  </a:lnTo>
                  <a:lnTo>
                    <a:pt x="486219" y="77406"/>
                  </a:lnTo>
                  <a:lnTo>
                    <a:pt x="454787" y="73698"/>
                  </a:lnTo>
                  <a:close/>
                </a:path>
                <a:path w="2057400" h="294639">
                  <a:moveTo>
                    <a:pt x="399783" y="67208"/>
                  </a:moveTo>
                  <a:lnTo>
                    <a:pt x="398856" y="75069"/>
                  </a:lnTo>
                  <a:lnTo>
                    <a:pt x="430288" y="78778"/>
                  </a:lnTo>
                  <a:lnTo>
                    <a:pt x="431215" y="70916"/>
                  </a:lnTo>
                  <a:lnTo>
                    <a:pt x="399783" y="67208"/>
                  </a:lnTo>
                  <a:close/>
                </a:path>
                <a:path w="2057400" h="294639">
                  <a:moveTo>
                    <a:pt x="344779" y="60718"/>
                  </a:moveTo>
                  <a:lnTo>
                    <a:pt x="343865" y="68580"/>
                  </a:lnTo>
                  <a:lnTo>
                    <a:pt x="375284" y="72288"/>
                  </a:lnTo>
                  <a:lnTo>
                    <a:pt x="376212" y="64427"/>
                  </a:lnTo>
                  <a:lnTo>
                    <a:pt x="344779" y="60718"/>
                  </a:lnTo>
                  <a:close/>
                </a:path>
                <a:path w="2057400" h="294639">
                  <a:moveTo>
                    <a:pt x="289788" y="54229"/>
                  </a:moveTo>
                  <a:lnTo>
                    <a:pt x="288861" y="62090"/>
                  </a:lnTo>
                  <a:lnTo>
                    <a:pt x="320281" y="65798"/>
                  </a:lnTo>
                  <a:lnTo>
                    <a:pt x="321208" y="57937"/>
                  </a:lnTo>
                  <a:lnTo>
                    <a:pt x="289788" y="54229"/>
                  </a:lnTo>
                  <a:close/>
                </a:path>
                <a:path w="2057400" h="294639">
                  <a:moveTo>
                    <a:pt x="234784" y="47739"/>
                  </a:moveTo>
                  <a:lnTo>
                    <a:pt x="233857" y="55587"/>
                  </a:lnTo>
                  <a:lnTo>
                    <a:pt x="265290" y="59309"/>
                  </a:lnTo>
                  <a:lnTo>
                    <a:pt x="266217" y="51447"/>
                  </a:lnTo>
                  <a:lnTo>
                    <a:pt x="234784" y="47739"/>
                  </a:lnTo>
                  <a:close/>
                </a:path>
                <a:path w="2057400" h="294639">
                  <a:moveTo>
                    <a:pt x="179781" y="41249"/>
                  </a:moveTo>
                  <a:lnTo>
                    <a:pt x="178854" y="49098"/>
                  </a:lnTo>
                  <a:lnTo>
                    <a:pt x="210286" y="52819"/>
                  </a:lnTo>
                  <a:lnTo>
                    <a:pt x="211213" y="44958"/>
                  </a:lnTo>
                  <a:lnTo>
                    <a:pt x="179781" y="41249"/>
                  </a:lnTo>
                  <a:close/>
                </a:path>
                <a:path w="2057400" h="294639">
                  <a:moveTo>
                    <a:pt x="124777" y="34759"/>
                  </a:moveTo>
                  <a:lnTo>
                    <a:pt x="123850" y="42608"/>
                  </a:lnTo>
                  <a:lnTo>
                    <a:pt x="155282" y="46316"/>
                  </a:lnTo>
                  <a:lnTo>
                    <a:pt x="156209" y="38468"/>
                  </a:lnTo>
                  <a:lnTo>
                    <a:pt x="124777" y="34759"/>
                  </a:lnTo>
                  <a:close/>
                </a:path>
                <a:path w="2057400" h="294639">
                  <a:moveTo>
                    <a:pt x="69773" y="28270"/>
                  </a:moveTo>
                  <a:lnTo>
                    <a:pt x="68846" y="36118"/>
                  </a:lnTo>
                  <a:lnTo>
                    <a:pt x="100279" y="39827"/>
                  </a:lnTo>
                  <a:lnTo>
                    <a:pt x="101206" y="31978"/>
                  </a:lnTo>
                  <a:lnTo>
                    <a:pt x="69773" y="28270"/>
                  </a:lnTo>
                  <a:close/>
                </a:path>
                <a:path w="2057400" h="294639">
                  <a:moveTo>
                    <a:pt x="66573" y="0"/>
                  </a:moveTo>
                  <a:lnTo>
                    <a:pt x="0" y="24015"/>
                  </a:lnTo>
                  <a:lnTo>
                    <a:pt x="59156" y="62865"/>
                  </a:lnTo>
                  <a:lnTo>
                    <a:pt x="66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184396" y="2428774"/>
              <a:ext cx="2125662" cy="5221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284611" y="2493251"/>
              <a:ext cx="1990089" cy="404495"/>
            </a:xfrm>
            <a:custGeom>
              <a:avLst/>
              <a:gdLst/>
              <a:ahLst/>
              <a:cxnLst/>
              <a:rect l="l" t="t" r="r" b="b"/>
              <a:pathLst>
                <a:path w="1990089" h="404494">
                  <a:moveTo>
                    <a:pt x="1964397" y="341922"/>
                  </a:moveTo>
                  <a:lnTo>
                    <a:pt x="1951836" y="342183"/>
                  </a:lnTo>
                  <a:lnTo>
                    <a:pt x="1940734" y="347070"/>
                  </a:lnTo>
                  <a:lnTo>
                    <a:pt x="1932276" y="355764"/>
                  </a:lnTo>
                  <a:lnTo>
                    <a:pt x="1929133" y="363692"/>
                  </a:lnTo>
                  <a:lnTo>
                    <a:pt x="1959495" y="369176"/>
                  </a:lnTo>
                  <a:lnTo>
                    <a:pt x="1958086" y="376961"/>
                  </a:lnTo>
                  <a:lnTo>
                    <a:pt x="1927843" y="376961"/>
                  </a:lnTo>
                  <a:lnTo>
                    <a:pt x="1927907" y="380010"/>
                  </a:lnTo>
                  <a:lnTo>
                    <a:pt x="1932797" y="391113"/>
                  </a:lnTo>
                  <a:lnTo>
                    <a:pt x="1941492" y="399576"/>
                  </a:lnTo>
                  <a:lnTo>
                    <a:pt x="1953171" y="404215"/>
                  </a:lnTo>
                  <a:lnTo>
                    <a:pt x="1965739" y="403952"/>
                  </a:lnTo>
                  <a:lnTo>
                    <a:pt x="1976845" y="399060"/>
                  </a:lnTo>
                  <a:lnTo>
                    <a:pt x="1985305" y="390362"/>
                  </a:lnTo>
                  <a:lnTo>
                    <a:pt x="1989937" y="378675"/>
                  </a:lnTo>
                  <a:lnTo>
                    <a:pt x="1989901" y="376961"/>
                  </a:lnTo>
                  <a:lnTo>
                    <a:pt x="1958086" y="376961"/>
                  </a:lnTo>
                  <a:lnTo>
                    <a:pt x="1927728" y="371489"/>
                  </a:lnTo>
                  <a:lnTo>
                    <a:pt x="1989786" y="371489"/>
                  </a:lnTo>
                  <a:lnTo>
                    <a:pt x="1989674" y="366114"/>
                  </a:lnTo>
                  <a:lnTo>
                    <a:pt x="1984782" y="355012"/>
                  </a:lnTo>
                  <a:lnTo>
                    <a:pt x="1976084" y="346554"/>
                  </a:lnTo>
                  <a:lnTo>
                    <a:pt x="1964397" y="341922"/>
                  </a:lnTo>
                  <a:close/>
                </a:path>
                <a:path w="1990089" h="404494">
                  <a:moveTo>
                    <a:pt x="1929133" y="363692"/>
                  </a:moveTo>
                  <a:lnTo>
                    <a:pt x="1927644" y="367449"/>
                  </a:lnTo>
                  <a:lnTo>
                    <a:pt x="1927728" y="371489"/>
                  </a:lnTo>
                  <a:lnTo>
                    <a:pt x="1958086" y="376961"/>
                  </a:lnTo>
                  <a:lnTo>
                    <a:pt x="1959495" y="369176"/>
                  </a:lnTo>
                  <a:lnTo>
                    <a:pt x="1929133" y="363692"/>
                  </a:lnTo>
                  <a:close/>
                </a:path>
                <a:path w="1990089" h="404494">
                  <a:moveTo>
                    <a:pt x="1927644" y="367449"/>
                  </a:moveTo>
                  <a:lnTo>
                    <a:pt x="1926945" y="371348"/>
                  </a:lnTo>
                  <a:lnTo>
                    <a:pt x="1927728" y="371489"/>
                  </a:lnTo>
                  <a:lnTo>
                    <a:pt x="1927644" y="367449"/>
                  </a:lnTo>
                  <a:close/>
                </a:path>
                <a:path w="1990089" h="404494">
                  <a:moveTo>
                    <a:pt x="1928342" y="363550"/>
                  </a:moveTo>
                  <a:lnTo>
                    <a:pt x="1927644" y="367449"/>
                  </a:lnTo>
                  <a:lnTo>
                    <a:pt x="1929133" y="363692"/>
                  </a:lnTo>
                  <a:lnTo>
                    <a:pt x="1928342" y="363550"/>
                  </a:lnTo>
                  <a:close/>
                </a:path>
                <a:path w="1990089" h="404494">
                  <a:moveTo>
                    <a:pt x="1873834" y="353733"/>
                  </a:moveTo>
                  <a:lnTo>
                    <a:pt x="1872437" y="361518"/>
                  </a:lnTo>
                  <a:lnTo>
                    <a:pt x="1903577" y="367131"/>
                  </a:lnTo>
                  <a:lnTo>
                    <a:pt x="1904987" y="359346"/>
                  </a:lnTo>
                  <a:lnTo>
                    <a:pt x="1873834" y="353733"/>
                  </a:lnTo>
                  <a:close/>
                </a:path>
                <a:path w="1990089" h="404494">
                  <a:moveTo>
                    <a:pt x="1819338" y="343903"/>
                  </a:moveTo>
                  <a:lnTo>
                    <a:pt x="1817928" y="351688"/>
                  </a:lnTo>
                  <a:lnTo>
                    <a:pt x="1849081" y="357301"/>
                  </a:lnTo>
                  <a:lnTo>
                    <a:pt x="1850478" y="349516"/>
                  </a:lnTo>
                  <a:lnTo>
                    <a:pt x="1819338" y="343903"/>
                  </a:lnTo>
                  <a:close/>
                </a:path>
                <a:path w="1990089" h="404494">
                  <a:moveTo>
                    <a:pt x="1764830" y="334073"/>
                  </a:moveTo>
                  <a:lnTo>
                    <a:pt x="1763433" y="341858"/>
                  </a:lnTo>
                  <a:lnTo>
                    <a:pt x="1794573" y="347471"/>
                  </a:lnTo>
                  <a:lnTo>
                    <a:pt x="1795970" y="339686"/>
                  </a:lnTo>
                  <a:lnTo>
                    <a:pt x="1764830" y="334073"/>
                  </a:lnTo>
                  <a:close/>
                </a:path>
                <a:path w="1990089" h="404494">
                  <a:moveTo>
                    <a:pt x="1710321" y="324243"/>
                  </a:moveTo>
                  <a:lnTo>
                    <a:pt x="1708924" y="332041"/>
                  </a:lnTo>
                  <a:lnTo>
                    <a:pt x="1740065" y="337654"/>
                  </a:lnTo>
                  <a:lnTo>
                    <a:pt x="1741474" y="329869"/>
                  </a:lnTo>
                  <a:lnTo>
                    <a:pt x="1710321" y="324243"/>
                  </a:lnTo>
                  <a:close/>
                </a:path>
                <a:path w="1990089" h="404494">
                  <a:moveTo>
                    <a:pt x="1655826" y="314426"/>
                  </a:moveTo>
                  <a:lnTo>
                    <a:pt x="1654416" y="322211"/>
                  </a:lnTo>
                  <a:lnTo>
                    <a:pt x="1685569" y="327825"/>
                  </a:lnTo>
                  <a:lnTo>
                    <a:pt x="1686966" y="320039"/>
                  </a:lnTo>
                  <a:lnTo>
                    <a:pt x="1655826" y="314426"/>
                  </a:lnTo>
                  <a:close/>
                </a:path>
                <a:path w="1990089" h="404494">
                  <a:moveTo>
                    <a:pt x="1601317" y="304596"/>
                  </a:moveTo>
                  <a:lnTo>
                    <a:pt x="1599920" y="312381"/>
                  </a:lnTo>
                  <a:lnTo>
                    <a:pt x="1631061" y="317995"/>
                  </a:lnTo>
                  <a:lnTo>
                    <a:pt x="1632458" y="310210"/>
                  </a:lnTo>
                  <a:lnTo>
                    <a:pt x="1601317" y="304596"/>
                  </a:lnTo>
                  <a:close/>
                </a:path>
                <a:path w="1990089" h="404494">
                  <a:moveTo>
                    <a:pt x="1546809" y="294766"/>
                  </a:moveTo>
                  <a:lnTo>
                    <a:pt x="1545412" y="302552"/>
                  </a:lnTo>
                  <a:lnTo>
                    <a:pt x="1576552" y="308165"/>
                  </a:lnTo>
                  <a:lnTo>
                    <a:pt x="1577962" y="300380"/>
                  </a:lnTo>
                  <a:lnTo>
                    <a:pt x="1546809" y="294766"/>
                  </a:lnTo>
                  <a:close/>
                </a:path>
                <a:path w="1990089" h="404494">
                  <a:moveTo>
                    <a:pt x="1492313" y="284937"/>
                  </a:moveTo>
                  <a:lnTo>
                    <a:pt x="1490903" y="292735"/>
                  </a:lnTo>
                  <a:lnTo>
                    <a:pt x="1522044" y="298348"/>
                  </a:lnTo>
                  <a:lnTo>
                    <a:pt x="1523453" y="290563"/>
                  </a:lnTo>
                  <a:lnTo>
                    <a:pt x="1492313" y="284937"/>
                  </a:lnTo>
                  <a:close/>
                </a:path>
                <a:path w="1990089" h="404494">
                  <a:moveTo>
                    <a:pt x="1437805" y="275120"/>
                  </a:moveTo>
                  <a:lnTo>
                    <a:pt x="1436395" y="282905"/>
                  </a:lnTo>
                  <a:lnTo>
                    <a:pt x="1467548" y="288518"/>
                  </a:lnTo>
                  <a:lnTo>
                    <a:pt x="1468945" y="280733"/>
                  </a:lnTo>
                  <a:lnTo>
                    <a:pt x="1437805" y="275120"/>
                  </a:lnTo>
                  <a:close/>
                </a:path>
                <a:path w="1990089" h="404494">
                  <a:moveTo>
                    <a:pt x="1383296" y="265290"/>
                  </a:moveTo>
                  <a:lnTo>
                    <a:pt x="1381899" y="273075"/>
                  </a:lnTo>
                  <a:lnTo>
                    <a:pt x="1413040" y="278688"/>
                  </a:lnTo>
                  <a:lnTo>
                    <a:pt x="1414449" y="270903"/>
                  </a:lnTo>
                  <a:lnTo>
                    <a:pt x="1383296" y="265290"/>
                  </a:lnTo>
                  <a:close/>
                </a:path>
                <a:path w="1990089" h="404494">
                  <a:moveTo>
                    <a:pt x="1328788" y="255460"/>
                  </a:moveTo>
                  <a:lnTo>
                    <a:pt x="1327391" y="263245"/>
                  </a:lnTo>
                  <a:lnTo>
                    <a:pt x="1358531" y="268858"/>
                  </a:lnTo>
                  <a:lnTo>
                    <a:pt x="1359941" y="261073"/>
                  </a:lnTo>
                  <a:lnTo>
                    <a:pt x="1328788" y="255460"/>
                  </a:lnTo>
                  <a:close/>
                </a:path>
                <a:path w="1990089" h="404494">
                  <a:moveTo>
                    <a:pt x="1274292" y="245630"/>
                  </a:moveTo>
                  <a:lnTo>
                    <a:pt x="1272882" y="253428"/>
                  </a:lnTo>
                  <a:lnTo>
                    <a:pt x="1304036" y="259041"/>
                  </a:lnTo>
                  <a:lnTo>
                    <a:pt x="1305433" y="251256"/>
                  </a:lnTo>
                  <a:lnTo>
                    <a:pt x="1274292" y="245630"/>
                  </a:lnTo>
                  <a:close/>
                </a:path>
                <a:path w="1990089" h="404494">
                  <a:moveTo>
                    <a:pt x="1219784" y="235813"/>
                  </a:moveTo>
                  <a:lnTo>
                    <a:pt x="1218387" y="243598"/>
                  </a:lnTo>
                  <a:lnTo>
                    <a:pt x="1249527" y="249212"/>
                  </a:lnTo>
                  <a:lnTo>
                    <a:pt x="1250924" y="241426"/>
                  </a:lnTo>
                  <a:lnTo>
                    <a:pt x="1219784" y="235813"/>
                  </a:lnTo>
                  <a:close/>
                </a:path>
                <a:path w="1990089" h="404494">
                  <a:moveTo>
                    <a:pt x="1165275" y="225983"/>
                  </a:moveTo>
                  <a:lnTo>
                    <a:pt x="1163878" y="233768"/>
                  </a:lnTo>
                  <a:lnTo>
                    <a:pt x="1195019" y="239382"/>
                  </a:lnTo>
                  <a:lnTo>
                    <a:pt x="1196428" y="231597"/>
                  </a:lnTo>
                  <a:lnTo>
                    <a:pt x="1165275" y="225983"/>
                  </a:lnTo>
                  <a:close/>
                </a:path>
                <a:path w="1990089" h="404494">
                  <a:moveTo>
                    <a:pt x="1110780" y="216153"/>
                  </a:moveTo>
                  <a:lnTo>
                    <a:pt x="1109370" y="223939"/>
                  </a:lnTo>
                  <a:lnTo>
                    <a:pt x="1140523" y="229552"/>
                  </a:lnTo>
                  <a:lnTo>
                    <a:pt x="1141920" y="221767"/>
                  </a:lnTo>
                  <a:lnTo>
                    <a:pt x="1110780" y="216153"/>
                  </a:lnTo>
                  <a:close/>
                </a:path>
                <a:path w="1990089" h="404494">
                  <a:moveTo>
                    <a:pt x="1056271" y="206324"/>
                  </a:moveTo>
                  <a:lnTo>
                    <a:pt x="1054862" y="214121"/>
                  </a:lnTo>
                  <a:lnTo>
                    <a:pt x="1086015" y="219735"/>
                  </a:lnTo>
                  <a:lnTo>
                    <a:pt x="1087412" y="211950"/>
                  </a:lnTo>
                  <a:lnTo>
                    <a:pt x="1056271" y="206324"/>
                  </a:lnTo>
                  <a:close/>
                </a:path>
                <a:path w="1990089" h="404494">
                  <a:moveTo>
                    <a:pt x="1001763" y="196507"/>
                  </a:moveTo>
                  <a:lnTo>
                    <a:pt x="1000366" y="204292"/>
                  </a:lnTo>
                  <a:lnTo>
                    <a:pt x="1031506" y="209905"/>
                  </a:lnTo>
                  <a:lnTo>
                    <a:pt x="1032916" y="202120"/>
                  </a:lnTo>
                  <a:lnTo>
                    <a:pt x="1001763" y="196507"/>
                  </a:lnTo>
                  <a:close/>
                </a:path>
                <a:path w="1990089" h="404494">
                  <a:moveTo>
                    <a:pt x="947267" y="186677"/>
                  </a:moveTo>
                  <a:lnTo>
                    <a:pt x="945857" y="194462"/>
                  </a:lnTo>
                  <a:lnTo>
                    <a:pt x="976998" y="200075"/>
                  </a:lnTo>
                  <a:lnTo>
                    <a:pt x="978408" y="192290"/>
                  </a:lnTo>
                  <a:lnTo>
                    <a:pt x="947267" y="186677"/>
                  </a:lnTo>
                  <a:close/>
                </a:path>
                <a:path w="1990089" h="404494">
                  <a:moveTo>
                    <a:pt x="892759" y="176847"/>
                  </a:moveTo>
                  <a:lnTo>
                    <a:pt x="891349" y="184632"/>
                  </a:lnTo>
                  <a:lnTo>
                    <a:pt x="922502" y="190245"/>
                  </a:lnTo>
                  <a:lnTo>
                    <a:pt x="923899" y="182460"/>
                  </a:lnTo>
                  <a:lnTo>
                    <a:pt x="892759" y="176847"/>
                  </a:lnTo>
                  <a:close/>
                </a:path>
                <a:path w="1990089" h="404494">
                  <a:moveTo>
                    <a:pt x="838250" y="167017"/>
                  </a:moveTo>
                  <a:lnTo>
                    <a:pt x="836853" y="174815"/>
                  </a:lnTo>
                  <a:lnTo>
                    <a:pt x="867994" y="180428"/>
                  </a:lnTo>
                  <a:lnTo>
                    <a:pt x="869403" y="172643"/>
                  </a:lnTo>
                  <a:lnTo>
                    <a:pt x="838250" y="167017"/>
                  </a:lnTo>
                  <a:close/>
                </a:path>
                <a:path w="1990089" h="404494">
                  <a:moveTo>
                    <a:pt x="783742" y="157200"/>
                  </a:moveTo>
                  <a:lnTo>
                    <a:pt x="782345" y="164985"/>
                  </a:lnTo>
                  <a:lnTo>
                    <a:pt x="813485" y="170599"/>
                  </a:lnTo>
                  <a:lnTo>
                    <a:pt x="814895" y="162813"/>
                  </a:lnTo>
                  <a:lnTo>
                    <a:pt x="783742" y="157200"/>
                  </a:lnTo>
                  <a:close/>
                </a:path>
                <a:path w="1990089" h="404494">
                  <a:moveTo>
                    <a:pt x="729246" y="147370"/>
                  </a:moveTo>
                  <a:lnTo>
                    <a:pt x="727837" y="155155"/>
                  </a:lnTo>
                  <a:lnTo>
                    <a:pt x="758990" y="160769"/>
                  </a:lnTo>
                  <a:lnTo>
                    <a:pt x="760387" y="152984"/>
                  </a:lnTo>
                  <a:lnTo>
                    <a:pt x="729246" y="147370"/>
                  </a:lnTo>
                  <a:close/>
                </a:path>
                <a:path w="1990089" h="404494">
                  <a:moveTo>
                    <a:pt x="674738" y="137540"/>
                  </a:moveTo>
                  <a:lnTo>
                    <a:pt x="673341" y="145326"/>
                  </a:lnTo>
                  <a:lnTo>
                    <a:pt x="704481" y="150939"/>
                  </a:lnTo>
                  <a:lnTo>
                    <a:pt x="705891" y="143154"/>
                  </a:lnTo>
                  <a:lnTo>
                    <a:pt x="674738" y="137540"/>
                  </a:lnTo>
                  <a:close/>
                </a:path>
                <a:path w="1990089" h="404494">
                  <a:moveTo>
                    <a:pt x="620229" y="127711"/>
                  </a:moveTo>
                  <a:lnTo>
                    <a:pt x="618832" y="135508"/>
                  </a:lnTo>
                  <a:lnTo>
                    <a:pt x="649973" y="141122"/>
                  </a:lnTo>
                  <a:lnTo>
                    <a:pt x="651383" y="133337"/>
                  </a:lnTo>
                  <a:lnTo>
                    <a:pt x="620229" y="127711"/>
                  </a:lnTo>
                  <a:close/>
                </a:path>
                <a:path w="1990089" h="404494">
                  <a:moveTo>
                    <a:pt x="565734" y="117894"/>
                  </a:moveTo>
                  <a:lnTo>
                    <a:pt x="564324" y="125679"/>
                  </a:lnTo>
                  <a:lnTo>
                    <a:pt x="595477" y="131292"/>
                  </a:lnTo>
                  <a:lnTo>
                    <a:pt x="596874" y="123507"/>
                  </a:lnTo>
                  <a:lnTo>
                    <a:pt x="565734" y="117894"/>
                  </a:lnTo>
                  <a:close/>
                </a:path>
                <a:path w="1990089" h="404494">
                  <a:moveTo>
                    <a:pt x="511225" y="108064"/>
                  </a:moveTo>
                  <a:lnTo>
                    <a:pt x="509828" y="115849"/>
                  </a:lnTo>
                  <a:lnTo>
                    <a:pt x="540969" y="121462"/>
                  </a:lnTo>
                  <a:lnTo>
                    <a:pt x="542366" y="113677"/>
                  </a:lnTo>
                  <a:lnTo>
                    <a:pt x="511225" y="108064"/>
                  </a:lnTo>
                  <a:close/>
                </a:path>
                <a:path w="1990089" h="404494">
                  <a:moveTo>
                    <a:pt x="456717" y="98234"/>
                  </a:moveTo>
                  <a:lnTo>
                    <a:pt x="455320" y="106019"/>
                  </a:lnTo>
                  <a:lnTo>
                    <a:pt x="486460" y="111645"/>
                  </a:lnTo>
                  <a:lnTo>
                    <a:pt x="487870" y="103847"/>
                  </a:lnTo>
                  <a:lnTo>
                    <a:pt x="456717" y="98234"/>
                  </a:lnTo>
                  <a:close/>
                </a:path>
                <a:path w="1990089" h="404494">
                  <a:moveTo>
                    <a:pt x="402221" y="88417"/>
                  </a:moveTo>
                  <a:lnTo>
                    <a:pt x="400812" y="96202"/>
                  </a:lnTo>
                  <a:lnTo>
                    <a:pt x="431952" y="101815"/>
                  </a:lnTo>
                  <a:lnTo>
                    <a:pt x="433362" y="94030"/>
                  </a:lnTo>
                  <a:lnTo>
                    <a:pt x="402221" y="88417"/>
                  </a:lnTo>
                  <a:close/>
                </a:path>
                <a:path w="1990089" h="404494">
                  <a:moveTo>
                    <a:pt x="347713" y="78587"/>
                  </a:moveTo>
                  <a:lnTo>
                    <a:pt x="346303" y="86372"/>
                  </a:lnTo>
                  <a:lnTo>
                    <a:pt x="377456" y="91986"/>
                  </a:lnTo>
                  <a:lnTo>
                    <a:pt x="378853" y="84200"/>
                  </a:lnTo>
                  <a:lnTo>
                    <a:pt x="347713" y="78587"/>
                  </a:lnTo>
                  <a:close/>
                </a:path>
                <a:path w="1990089" h="404494">
                  <a:moveTo>
                    <a:pt x="293204" y="68757"/>
                  </a:moveTo>
                  <a:lnTo>
                    <a:pt x="291807" y="76542"/>
                  </a:lnTo>
                  <a:lnTo>
                    <a:pt x="322948" y="82156"/>
                  </a:lnTo>
                  <a:lnTo>
                    <a:pt x="324358" y="74371"/>
                  </a:lnTo>
                  <a:lnTo>
                    <a:pt x="293204" y="68757"/>
                  </a:lnTo>
                  <a:close/>
                </a:path>
                <a:path w="1990089" h="404494">
                  <a:moveTo>
                    <a:pt x="238709" y="58927"/>
                  </a:moveTo>
                  <a:lnTo>
                    <a:pt x="237299" y="66713"/>
                  </a:lnTo>
                  <a:lnTo>
                    <a:pt x="268439" y="72339"/>
                  </a:lnTo>
                  <a:lnTo>
                    <a:pt x="269849" y="64541"/>
                  </a:lnTo>
                  <a:lnTo>
                    <a:pt x="238709" y="58927"/>
                  </a:lnTo>
                  <a:close/>
                </a:path>
                <a:path w="1990089" h="404494">
                  <a:moveTo>
                    <a:pt x="184200" y="49110"/>
                  </a:moveTo>
                  <a:lnTo>
                    <a:pt x="182791" y="56895"/>
                  </a:lnTo>
                  <a:lnTo>
                    <a:pt x="213944" y="62509"/>
                  </a:lnTo>
                  <a:lnTo>
                    <a:pt x="215341" y="54724"/>
                  </a:lnTo>
                  <a:lnTo>
                    <a:pt x="184200" y="49110"/>
                  </a:lnTo>
                  <a:close/>
                </a:path>
                <a:path w="1990089" h="404494">
                  <a:moveTo>
                    <a:pt x="129692" y="39281"/>
                  </a:moveTo>
                  <a:lnTo>
                    <a:pt x="128295" y="47066"/>
                  </a:lnTo>
                  <a:lnTo>
                    <a:pt x="159435" y="52679"/>
                  </a:lnTo>
                  <a:lnTo>
                    <a:pt x="160845" y="44894"/>
                  </a:lnTo>
                  <a:lnTo>
                    <a:pt x="129692" y="39281"/>
                  </a:lnTo>
                  <a:close/>
                </a:path>
                <a:path w="1990089" h="404494">
                  <a:moveTo>
                    <a:pt x="75184" y="29451"/>
                  </a:moveTo>
                  <a:lnTo>
                    <a:pt x="73787" y="37236"/>
                  </a:lnTo>
                  <a:lnTo>
                    <a:pt x="104927" y="42849"/>
                  </a:lnTo>
                  <a:lnTo>
                    <a:pt x="106337" y="35064"/>
                  </a:lnTo>
                  <a:lnTo>
                    <a:pt x="75184" y="29451"/>
                  </a:lnTo>
                  <a:close/>
                </a:path>
                <a:path w="1990089" h="404494">
                  <a:moveTo>
                    <a:pt x="67906" y="0"/>
                  </a:moveTo>
                  <a:lnTo>
                    <a:pt x="0" y="19913"/>
                  </a:lnTo>
                  <a:lnTo>
                    <a:pt x="56680" y="62293"/>
                  </a:lnTo>
                  <a:lnTo>
                    <a:pt x="67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184396" y="2824373"/>
              <a:ext cx="2115108" cy="43251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284611" y="2885947"/>
              <a:ext cx="1979930" cy="320040"/>
            </a:xfrm>
            <a:custGeom>
              <a:avLst/>
              <a:gdLst/>
              <a:ahLst/>
              <a:cxnLst/>
              <a:rect l="l" t="t" r="r" b="b"/>
              <a:pathLst>
                <a:path w="1979929" h="320039">
                  <a:moveTo>
                    <a:pt x="1952294" y="256844"/>
                  </a:moveTo>
                  <a:lnTo>
                    <a:pt x="1939750" y="257644"/>
                  </a:lnTo>
                  <a:lnTo>
                    <a:pt x="1928868" y="263005"/>
                  </a:lnTo>
                  <a:lnTo>
                    <a:pt x="1920792" y="272055"/>
                  </a:lnTo>
                  <a:lnTo>
                    <a:pt x="1917992" y="280116"/>
                  </a:lnTo>
                  <a:lnTo>
                    <a:pt x="1948561" y="284276"/>
                  </a:lnTo>
                  <a:lnTo>
                    <a:pt x="1947494" y="292112"/>
                  </a:lnTo>
                  <a:lnTo>
                    <a:pt x="1917193" y="292112"/>
                  </a:lnTo>
                  <a:lnTo>
                    <a:pt x="1917471" y="296465"/>
                  </a:lnTo>
                  <a:lnTo>
                    <a:pt x="1922832" y="307349"/>
                  </a:lnTo>
                  <a:lnTo>
                    <a:pt x="1931882" y="315428"/>
                  </a:lnTo>
                  <a:lnTo>
                    <a:pt x="1943747" y="319557"/>
                  </a:lnTo>
                  <a:lnTo>
                    <a:pt x="1956291" y="318757"/>
                  </a:lnTo>
                  <a:lnTo>
                    <a:pt x="1967176" y="313394"/>
                  </a:lnTo>
                  <a:lnTo>
                    <a:pt x="1975255" y="304341"/>
                  </a:lnTo>
                  <a:lnTo>
                    <a:pt x="1979383" y="292468"/>
                  </a:lnTo>
                  <a:lnTo>
                    <a:pt x="1979361" y="292112"/>
                  </a:lnTo>
                  <a:lnTo>
                    <a:pt x="1947494" y="292112"/>
                  </a:lnTo>
                  <a:lnTo>
                    <a:pt x="1916928" y="287953"/>
                  </a:lnTo>
                  <a:lnTo>
                    <a:pt x="1979095" y="287953"/>
                  </a:lnTo>
                  <a:lnTo>
                    <a:pt x="1978583" y="279929"/>
                  </a:lnTo>
                  <a:lnTo>
                    <a:pt x="1973221" y="269046"/>
                  </a:lnTo>
                  <a:lnTo>
                    <a:pt x="1964167" y="260967"/>
                  </a:lnTo>
                  <a:lnTo>
                    <a:pt x="1952294" y="256844"/>
                  </a:lnTo>
                  <a:close/>
                </a:path>
                <a:path w="1979929" h="320039">
                  <a:moveTo>
                    <a:pt x="1917992" y="280116"/>
                  </a:moveTo>
                  <a:lnTo>
                    <a:pt x="1916672" y="283917"/>
                  </a:lnTo>
                  <a:lnTo>
                    <a:pt x="1916928" y="287953"/>
                  </a:lnTo>
                  <a:lnTo>
                    <a:pt x="1947494" y="292112"/>
                  </a:lnTo>
                  <a:lnTo>
                    <a:pt x="1948561" y="284276"/>
                  </a:lnTo>
                  <a:lnTo>
                    <a:pt x="1917992" y="280116"/>
                  </a:lnTo>
                  <a:close/>
                </a:path>
                <a:path w="1979929" h="320039">
                  <a:moveTo>
                    <a:pt x="1916671" y="283925"/>
                  </a:moveTo>
                  <a:lnTo>
                    <a:pt x="1916137" y="287845"/>
                  </a:lnTo>
                  <a:lnTo>
                    <a:pt x="1916928" y="287953"/>
                  </a:lnTo>
                  <a:lnTo>
                    <a:pt x="1916671" y="283925"/>
                  </a:lnTo>
                  <a:close/>
                </a:path>
                <a:path w="1979929" h="320039">
                  <a:moveTo>
                    <a:pt x="1917204" y="280009"/>
                  </a:moveTo>
                  <a:lnTo>
                    <a:pt x="1916672" y="283917"/>
                  </a:lnTo>
                  <a:lnTo>
                    <a:pt x="1917992" y="280116"/>
                  </a:lnTo>
                  <a:lnTo>
                    <a:pt x="1917204" y="280009"/>
                  </a:lnTo>
                  <a:close/>
                </a:path>
                <a:path w="1979929" h="320039">
                  <a:moveTo>
                    <a:pt x="1862328" y="272529"/>
                  </a:moveTo>
                  <a:lnTo>
                    <a:pt x="1861261" y="280365"/>
                  </a:lnTo>
                  <a:lnTo>
                    <a:pt x="1892617" y="284645"/>
                  </a:lnTo>
                  <a:lnTo>
                    <a:pt x="1893684" y="276809"/>
                  </a:lnTo>
                  <a:lnTo>
                    <a:pt x="1862328" y="272529"/>
                  </a:lnTo>
                  <a:close/>
                </a:path>
                <a:path w="1979929" h="320039">
                  <a:moveTo>
                    <a:pt x="1807451" y="265061"/>
                  </a:moveTo>
                  <a:lnTo>
                    <a:pt x="1806384" y="272897"/>
                  </a:lnTo>
                  <a:lnTo>
                    <a:pt x="1837740" y="277164"/>
                  </a:lnTo>
                  <a:lnTo>
                    <a:pt x="1838807" y="269328"/>
                  </a:lnTo>
                  <a:lnTo>
                    <a:pt x="1807451" y="265061"/>
                  </a:lnTo>
                  <a:close/>
                </a:path>
                <a:path w="1979929" h="320039">
                  <a:moveTo>
                    <a:pt x="1752574" y="257581"/>
                  </a:moveTo>
                  <a:lnTo>
                    <a:pt x="1751507" y="265417"/>
                  </a:lnTo>
                  <a:lnTo>
                    <a:pt x="1782864" y="269697"/>
                  </a:lnTo>
                  <a:lnTo>
                    <a:pt x="1783930" y="261848"/>
                  </a:lnTo>
                  <a:lnTo>
                    <a:pt x="1752574" y="257581"/>
                  </a:lnTo>
                  <a:close/>
                </a:path>
                <a:path w="1979929" h="320039">
                  <a:moveTo>
                    <a:pt x="1697697" y="250101"/>
                  </a:moveTo>
                  <a:lnTo>
                    <a:pt x="1696631" y="257937"/>
                  </a:lnTo>
                  <a:lnTo>
                    <a:pt x="1727987" y="262216"/>
                  </a:lnTo>
                  <a:lnTo>
                    <a:pt x="1729054" y="254380"/>
                  </a:lnTo>
                  <a:lnTo>
                    <a:pt x="1697697" y="250101"/>
                  </a:lnTo>
                  <a:close/>
                </a:path>
                <a:path w="1979929" h="320039">
                  <a:moveTo>
                    <a:pt x="1642821" y="242620"/>
                  </a:moveTo>
                  <a:lnTo>
                    <a:pt x="1641754" y="250469"/>
                  </a:lnTo>
                  <a:lnTo>
                    <a:pt x="1673110" y="254736"/>
                  </a:lnTo>
                  <a:lnTo>
                    <a:pt x="1674177" y="246900"/>
                  </a:lnTo>
                  <a:lnTo>
                    <a:pt x="1642821" y="242620"/>
                  </a:lnTo>
                  <a:close/>
                </a:path>
                <a:path w="1979929" h="320039">
                  <a:moveTo>
                    <a:pt x="1587944" y="235153"/>
                  </a:moveTo>
                  <a:lnTo>
                    <a:pt x="1586877" y="242989"/>
                  </a:lnTo>
                  <a:lnTo>
                    <a:pt x="1618234" y="247256"/>
                  </a:lnTo>
                  <a:lnTo>
                    <a:pt x="1619300" y="239420"/>
                  </a:lnTo>
                  <a:lnTo>
                    <a:pt x="1587944" y="235153"/>
                  </a:lnTo>
                  <a:close/>
                </a:path>
                <a:path w="1979929" h="320039">
                  <a:moveTo>
                    <a:pt x="1533067" y="227672"/>
                  </a:moveTo>
                  <a:lnTo>
                    <a:pt x="1532001" y="235508"/>
                  </a:lnTo>
                  <a:lnTo>
                    <a:pt x="1563357" y="239788"/>
                  </a:lnTo>
                  <a:lnTo>
                    <a:pt x="1564424" y="231952"/>
                  </a:lnTo>
                  <a:lnTo>
                    <a:pt x="1533067" y="227672"/>
                  </a:lnTo>
                  <a:close/>
                </a:path>
                <a:path w="1979929" h="320039">
                  <a:moveTo>
                    <a:pt x="1478191" y="220205"/>
                  </a:moveTo>
                  <a:lnTo>
                    <a:pt x="1477124" y="228041"/>
                  </a:lnTo>
                  <a:lnTo>
                    <a:pt x="1508480" y="232308"/>
                  </a:lnTo>
                  <a:lnTo>
                    <a:pt x="1509547" y="224472"/>
                  </a:lnTo>
                  <a:lnTo>
                    <a:pt x="1478191" y="220205"/>
                  </a:lnTo>
                  <a:close/>
                </a:path>
                <a:path w="1979929" h="320039">
                  <a:moveTo>
                    <a:pt x="1423314" y="212725"/>
                  </a:moveTo>
                  <a:lnTo>
                    <a:pt x="1422247" y="220560"/>
                  </a:lnTo>
                  <a:lnTo>
                    <a:pt x="1453603" y="224840"/>
                  </a:lnTo>
                  <a:lnTo>
                    <a:pt x="1454670" y="216992"/>
                  </a:lnTo>
                  <a:lnTo>
                    <a:pt x="1423314" y="212725"/>
                  </a:lnTo>
                  <a:close/>
                </a:path>
                <a:path w="1979929" h="320039">
                  <a:moveTo>
                    <a:pt x="1368437" y="205244"/>
                  </a:moveTo>
                  <a:lnTo>
                    <a:pt x="1367370" y="213093"/>
                  </a:lnTo>
                  <a:lnTo>
                    <a:pt x="1398727" y="217360"/>
                  </a:lnTo>
                  <a:lnTo>
                    <a:pt x="1399794" y="209524"/>
                  </a:lnTo>
                  <a:lnTo>
                    <a:pt x="1368437" y="205244"/>
                  </a:lnTo>
                  <a:close/>
                </a:path>
                <a:path w="1979929" h="320039">
                  <a:moveTo>
                    <a:pt x="1313561" y="197777"/>
                  </a:moveTo>
                  <a:lnTo>
                    <a:pt x="1312494" y="205612"/>
                  </a:lnTo>
                  <a:lnTo>
                    <a:pt x="1343850" y="209880"/>
                  </a:lnTo>
                  <a:lnTo>
                    <a:pt x="1344917" y="202044"/>
                  </a:lnTo>
                  <a:lnTo>
                    <a:pt x="1313561" y="197777"/>
                  </a:lnTo>
                  <a:close/>
                </a:path>
                <a:path w="1979929" h="320039">
                  <a:moveTo>
                    <a:pt x="1258684" y="190296"/>
                  </a:moveTo>
                  <a:lnTo>
                    <a:pt x="1257617" y="198132"/>
                  </a:lnTo>
                  <a:lnTo>
                    <a:pt x="1288973" y="202412"/>
                  </a:lnTo>
                  <a:lnTo>
                    <a:pt x="1290040" y="194563"/>
                  </a:lnTo>
                  <a:lnTo>
                    <a:pt x="1258684" y="190296"/>
                  </a:lnTo>
                  <a:close/>
                </a:path>
                <a:path w="1979929" h="320039">
                  <a:moveTo>
                    <a:pt x="1203807" y="182816"/>
                  </a:moveTo>
                  <a:lnTo>
                    <a:pt x="1202740" y="190652"/>
                  </a:lnTo>
                  <a:lnTo>
                    <a:pt x="1234097" y="194932"/>
                  </a:lnTo>
                  <a:lnTo>
                    <a:pt x="1235163" y="187096"/>
                  </a:lnTo>
                  <a:lnTo>
                    <a:pt x="1203807" y="182816"/>
                  </a:lnTo>
                  <a:close/>
                </a:path>
                <a:path w="1979929" h="320039">
                  <a:moveTo>
                    <a:pt x="1148930" y="175348"/>
                  </a:moveTo>
                  <a:lnTo>
                    <a:pt x="1147864" y="183184"/>
                  </a:lnTo>
                  <a:lnTo>
                    <a:pt x="1179220" y="187451"/>
                  </a:lnTo>
                  <a:lnTo>
                    <a:pt x="1180287" y="179616"/>
                  </a:lnTo>
                  <a:lnTo>
                    <a:pt x="1148930" y="175348"/>
                  </a:lnTo>
                  <a:close/>
                </a:path>
                <a:path w="1979929" h="320039">
                  <a:moveTo>
                    <a:pt x="1094054" y="167868"/>
                  </a:moveTo>
                  <a:lnTo>
                    <a:pt x="1092987" y="175704"/>
                  </a:lnTo>
                  <a:lnTo>
                    <a:pt x="1124343" y="179984"/>
                  </a:lnTo>
                  <a:lnTo>
                    <a:pt x="1125410" y="172135"/>
                  </a:lnTo>
                  <a:lnTo>
                    <a:pt x="1094054" y="167868"/>
                  </a:lnTo>
                  <a:close/>
                </a:path>
                <a:path w="1979929" h="320039">
                  <a:moveTo>
                    <a:pt x="1039177" y="160388"/>
                  </a:moveTo>
                  <a:lnTo>
                    <a:pt x="1038110" y="168236"/>
                  </a:lnTo>
                  <a:lnTo>
                    <a:pt x="1069467" y="172504"/>
                  </a:lnTo>
                  <a:lnTo>
                    <a:pt x="1070533" y="164668"/>
                  </a:lnTo>
                  <a:lnTo>
                    <a:pt x="1039177" y="160388"/>
                  </a:lnTo>
                  <a:close/>
                </a:path>
                <a:path w="1979929" h="320039">
                  <a:moveTo>
                    <a:pt x="984300" y="152920"/>
                  </a:moveTo>
                  <a:lnTo>
                    <a:pt x="983234" y="160756"/>
                  </a:lnTo>
                  <a:lnTo>
                    <a:pt x="1014590" y="165023"/>
                  </a:lnTo>
                  <a:lnTo>
                    <a:pt x="1015657" y="157187"/>
                  </a:lnTo>
                  <a:lnTo>
                    <a:pt x="984300" y="152920"/>
                  </a:lnTo>
                  <a:close/>
                </a:path>
                <a:path w="1979929" h="320039">
                  <a:moveTo>
                    <a:pt x="929424" y="145440"/>
                  </a:moveTo>
                  <a:lnTo>
                    <a:pt x="928357" y="153276"/>
                  </a:lnTo>
                  <a:lnTo>
                    <a:pt x="959713" y="157543"/>
                  </a:lnTo>
                  <a:lnTo>
                    <a:pt x="960780" y="149707"/>
                  </a:lnTo>
                  <a:lnTo>
                    <a:pt x="929424" y="145440"/>
                  </a:lnTo>
                  <a:close/>
                </a:path>
                <a:path w="1979929" h="320039">
                  <a:moveTo>
                    <a:pt x="874547" y="137960"/>
                  </a:moveTo>
                  <a:lnTo>
                    <a:pt x="873480" y="145808"/>
                  </a:lnTo>
                  <a:lnTo>
                    <a:pt x="904836" y="150075"/>
                  </a:lnTo>
                  <a:lnTo>
                    <a:pt x="905903" y="142239"/>
                  </a:lnTo>
                  <a:lnTo>
                    <a:pt x="874547" y="137960"/>
                  </a:lnTo>
                  <a:close/>
                </a:path>
                <a:path w="1979929" h="320039">
                  <a:moveTo>
                    <a:pt x="819670" y="130492"/>
                  </a:moveTo>
                  <a:lnTo>
                    <a:pt x="818603" y="138328"/>
                  </a:lnTo>
                  <a:lnTo>
                    <a:pt x="849960" y="142595"/>
                  </a:lnTo>
                  <a:lnTo>
                    <a:pt x="851026" y="134759"/>
                  </a:lnTo>
                  <a:lnTo>
                    <a:pt x="819670" y="130492"/>
                  </a:lnTo>
                  <a:close/>
                </a:path>
                <a:path w="1979929" h="320039">
                  <a:moveTo>
                    <a:pt x="764794" y="123012"/>
                  </a:moveTo>
                  <a:lnTo>
                    <a:pt x="763727" y="130848"/>
                  </a:lnTo>
                  <a:lnTo>
                    <a:pt x="795083" y="135127"/>
                  </a:lnTo>
                  <a:lnTo>
                    <a:pt x="796150" y="127279"/>
                  </a:lnTo>
                  <a:lnTo>
                    <a:pt x="764794" y="123012"/>
                  </a:lnTo>
                  <a:close/>
                </a:path>
                <a:path w="1979929" h="320039">
                  <a:moveTo>
                    <a:pt x="709917" y="115531"/>
                  </a:moveTo>
                  <a:lnTo>
                    <a:pt x="708850" y="123380"/>
                  </a:lnTo>
                  <a:lnTo>
                    <a:pt x="740206" y="127647"/>
                  </a:lnTo>
                  <a:lnTo>
                    <a:pt x="741273" y="119811"/>
                  </a:lnTo>
                  <a:lnTo>
                    <a:pt x="709917" y="115531"/>
                  </a:lnTo>
                  <a:close/>
                </a:path>
                <a:path w="1979929" h="320039">
                  <a:moveTo>
                    <a:pt x="655040" y="108064"/>
                  </a:moveTo>
                  <a:lnTo>
                    <a:pt x="653973" y="115900"/>
                  </a:lnTo>
                  <a:lnTo>
                    <a:pt x="685330" y="120167"/>
                  </a:lnTo>
                  <a:lnTo>
                    <a:pt x="686396" y="112331"/>
                  </a:lnTo>
                  <a:lnTo>
                    <a:pt x="655040" y="108064"/>
                  </a:lnTo>
                  <a:close/>
                </a:path>
                <a:path w="1979929" h="320039">
                  <a:moveTo>
                    <a:pt x="600163" y="100584"/>
                  </a:moveTo>
                  <a:lnTo>
                    <a:pt x="599097" y="108419"/>
                  </a:lnTo>
                  <a:lnTo>
                    <a:pt x="630453" y="112699"/>
                  </a:lnTo>
                  <a:lnTo>
                    <a:pt x="631520" y="104851"/>
                  </a:lnTo>
                  <a:lnTo>
                    <a:pt x="600163" y="100584"/>
                  </a:lnTo>
                  <a:close/>
                </a:path>
                <a:path w="1979929" h="320039">
                  <a:moveTo>
                    <a:pt x="545287" y="93103"/>
                  </a:moveTo>
                  <a:lnTo>
                    <a:pt x="544220" y="100952"/>
                  </a:lnTo>
                  <a:lnTo>
                    <a:pt x="575576" y="105219"/>
                  </a:lnTo>
                  <a:lnTo>
                    <a:pt x="576643" y="97383"/>
                  </a:lnTo>
                  <a:lnTo>
                    <a:pt x="545287" y="93103"/>
                  </a:lnTo>
                  <a:close/>
                </a:path>
                <a:path w="1979929" h="320039">
                  <a:moveTo>
                    <a:pt x="490410" y="85636"/>
                  </a:moveTo>
                  <a:lnTo>
                    <a:pt x="489343" y="93472"/>
                  </a:lnTo>
                  <a:lnTo>
                    <a:pt x="520700" y="97739"/>
                  </a:lnTo>
                  <a:lnTo>
                    <a:pt x="521766" y="89903"/>
                  </a:lnTo>
                  <a:lnTo>
                    <a:pt x="490410" y="85636"/>
                  </a:lnTo>
                  <a:close/>
                </a:path>
                <a:path w="1979929" h="320039">
                  <a:moveTo>
                    <a:pt x="435533" y="78155"/>
                  </a:moveTo>
                  <a:lnTo>
                    <a:pt x="434467" y="85991"/>
                  </a:lnTo>
                  <a:lnTo>
                    <a:pt x="465836" y="90271"/>
                  </a:lnTo>
                  <a:lnTo>
                    <a:pt x="466890" y="82423"/>
                  </a:lnTo>
                  <a:lnTo>
                    <a:pt x="435533" y="78155"/>
                  </a:lnTo>
                  <a:close/>
                </a:path>
                <a:path w="1979929" h="320039">
                  <a:moveTo>
                    <a:pt x="380657" y="70675"/>
                  </a:moveTo>
                  <a:lnTo>
                    <a:pt x="379590" y="78524"/>
                  </a:lnTo>
                  <a:lnTo>
                    <a:pt x="410946" y="82791"/>
                  </a:lnTo>
                  <a:lnTo>
                    <a:pt x="412026" y="74955"/>
                  </a:lnTo>
                  <a:lnTo>
                    <a:pt x="380657" y="70675"/>
                  </a:lnTo>
                  <a:close/>
                </a:path>
                <a:path w="1979929" h="320039">
                  <a:moveTo>
                    <a:pt x="325780" y="63207"/>
                  </a:moveTo>
                  <a:lnTo>
                    <a:pt x="324713" y="71043"/>
                  </a:lnTo>
                  <a:lnTo>
                    <a:pt x="356069" y="75311"/>
                  </a:lnTo>
                  <a:lnTo>
                    <a:pt x="357149" y="67475"/>
                  </a:lnTo>
                  <a:lnTo>
                    <a:pt x="325780" y="63207"/>
                  </a:lnTo>
                  <a:close/>
                </a:path>
                <a:path w="1979929" h="320039">
                  <a:moveTo>
                    <a:pt x="270903" y="55727"/>
                  </a:moveTo>
                  <a:lnTo>
                    <a:pt x="269836" y="63563"/>
                  </a:lnTo>
                  <a:lnTo>
                    <a:pt x="301193" y="67843"/>
                  </a:lnTo>
                  <a:lnTo>
                    <a:pt x="302272" y="59994"/>
                  </a:lnTo>
                  <a:lnTo>
                    <a:pt x="270903" y="55727"/>
                  </a:lnTo>
                  <a:close/>
                </a:path>
                <a:path w="1979929" h="320039">
                  <a:moveTo>
                    <a:pt x="216026" y="48247"/>
                  </a:moveTo>
                  <a:lnTo>
                    <a:pt x="214960" y="56095"/>
                  </a:lnTo>
                  <a:lnTo>
                    <a:pt x="246329" y="60363"/>
                  </a:lnTo>
                  <a:lnTo>
                    <a:pt x="247396" y="52527"/>
                  </a:lnTo>
                  <a:lnTo>
                    <a:pt x="216026" y="48247"/>
                  </a:lnTo>
                  <a:close/>
                </a:path>
                <a:path w="1979929" h="320039">
                  <a:moveTo>
                    <a:pt x="161150" y="40779"/>
                  </a:moveTo>
                  <a:lnTo>
                    <a:pt x="160083" y="48615"/>
                  </a:lnTo>
                  <a:lnTo>
                    <a:pt x="191452" y="52882"/>
                  </a:lnTo>
                  <a:lnTo>
                    <a:pt x="192519" y="45046"/>
                  </a:lnTo>
                  <a:lnTo>
                    <a:pt x="161150" y="40779"/>
                  </a:lnTo>
                  <a:close/>
                </a:path>
                <a:path w="1979929" h="320039">
                  <a:moveTo>
                    <a:pt x="106286" y="33299"/>
                  </a:moveTo>
                  <a:lnTo>
                    <a:pt x="105219" y="41135"/>
                  </a:lnTo>
                  <a:lnTo>
                    <a:pt x="136575" y="45415"/>
                  </a:lnTo>
                  <a:lnTo>
                    <a:pt x="137642" y="37566"/>
                  </a:lnTo>
                  <a:lnTo>
                    <a:pt x="106286" y="33299"/>
                  </a:lnTo>
                  <a:close/>
                </a:path>
                <a:path w="1979929" h="320039">
                  <a:moveTo>
                    <a:pt x="66992" y="0"/>
                  </a:moveTo>
                  <a:lnTo>
                    <a:pt x="0" y="22809"/>
                  </a:lnTo>
                  <a:lnTo>
                    <a:pt x="58445" y="62712"/>
                  </a:lnTo>
                  <a:lnTo>
                    <a:pt x="62184" y="35280"/>
                  </a:lnTo>
                  <a:lnTo>
                    <a:pt x="51727" y="33858"/>
                  </a:lnTo>
                  <a:lnTo>
                    <a:pt x="52793" y="26009"/>
                  </a:lnTo>
                  <a:lnTo>
                    <a:pt x="63447" y="26009"/>
                  </a:lnTo>
                  <a:lnTo>
                    <a:pt x="66992" y="0"/>
                  </a:lnTo>
                  <a:close/>
                </a:path>
                <a:path w="1979929" h="320039">
                  <a:moveTo>
                    <a:pt x="63253" y="27436"/>
                  </a:moveTo>
                  <a:lnTo>
                    <a:pt x="62184" y="35280"/>
                  </a:lnTo>
                  <a:lnTo>
                    <a:pt x="81699" y="37934"/>
                  </a:lnTo>
                  <a:lnTo>
                    <a:pt x="82765" y="30099"/>
                  </a:lnTo>
                  <a:lnTo>
                    <a:pt x="63253" y="27436"/>
                  </a:lnTo>
                  <a:close/>
                </a:path>
                <a:path w="1979929" h="320039">
                  <a:moveTo>
                    <a:pt x="52793" y="26009"/>
                  </a:moveTo>
                  <a:lnTo>
                    <a:pt x="51727" y="33858"/>
                  </a:lnTo>
                  <a:lnTo>
                    <a:pt x="62184" y="35280"/>
                  </a:lnTo>
                  <a:lnTo>
                    <a:pt x="63253" y="27436"/>
                  </a:lnTo>
                  <a:lnTo>
                    <a:pt x="52793" y="26009"/>
                  </a:lnTo>
                  <a:close/>
                </a:path>
                <a:path w="1979929" h="320039">
                  <a:moveTo>
                    <a:pt x="63447" y="26009"/>
                  </a:moveTo>
                  <a:lnTo>
                    <a:pt x="52793" y="26009"/>
                  </a:lnTo>
                  <a:lnTo>
                    <a:pt x="63253" y="27436"/>
                  </a:lnTo>
                  <a:lnTo>
                    <a:pt x="63447" y="26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29846" y="2170315"/>
              <a:ext cx="2289175" cy="196215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766879" y="2254707"/>
              <a:ext cx="2151380" cy="1826260"/>
            </a:xfrm>
            <a:custGeom>
              <a:avLst/>
              <a:gdLst/>
              <a:ahLst/>
              <a:cxnLst/>
              <a:rect l="l" t="t" r="r" b="b"/>
              <a:pathLst>
                <a:path w="2151379" h="1826260">
                  <a:moveTo>
                    <a:pt x="34159" y="1762728"/>
                  </a:moveTo>
                  <a:lnTo>
                    <a:pt x="22099" y="1764052"/>
                  </a:lnTo>
                  <a:lnTo>
                    <a:pt x="11087" y="1770113"/>
                  </a:lnTo>
                  <a:lnTo>
                    <a:pt x="3294" y="1779970"/>
                  </a:lnTo>
                  <a:lnTo>
                    <a:pt x="0" y="1791647"/>
                  </a:lnTo>
                  <a:lnTo>
                    <a:pt x="1325" y="1803708"/>
                  </a:lnTo>
                  <a:lnTo>
                    <a:pt x="7391" y="1814715"/>
                  </a:lnTo>
                  <a:lnTo>
                    <a:pt x="17246" y="1822508"/>
                  </a:lnTo>
                  <a:lnTo>
                    <a:pt x="28921" y="1825804"/>
                  </a:lnTo>
                  <a:lnTo>
                    <a:pt x="40981" y="1824482"/>
                  </a:lnTo>
                  <a:lnTo>
                    <a:pt x="51993" y="1818424"/>
                  </a:lnTo>
                  <a:lnTo>
                    <a:pt x="59786" y="1808567"/>
                  </a:lnTo>
                  <a:lnTo>
                    <a:pt x="61548" y="1802320"/>
                  </a:lnTo>
                  <a:lnTo>
                    <a:pt x="38354" y="1802320"/>
                  </a:lnTo>
                  <a:lnTo>
                    <a:pt x="24726" y="1786216"/>
                  </a:lnTo>
                  <a:lnTo>
                    <a:pt x="47253" y="1767146"/>
                  </a:lnTo>
                  <a:lnTo>
                    <a:pt x="45834" y="1766023"/>
                  </a:lnTo>
                  <a:lnTo>
                    <a:pt x="34159" y="1762728"/>
                  </a:lnTo>
                  <a:close/>
                </a:path>
                <a:path w="2151379" h="1826260">
                  <a:moveTo>
                    <a:pt x="47253" y="1767146"/>
                  </a:moveTo>
                  <a:lnTo>
                    <a:pt x="24726" y="1786216"/>
                  </a:lnTo>
                  <a:lnTo>
                    <a:pt x="38354" y="1802320"/>
                  </a:lnTo>
                  <a:lnTo>
                    <a:pt x="60884" y="1783247"/>
                  </a:lnTo>
                  <a:lnTo>
                    <a:pt x="55689" y="1773821"/>
                  </a:lnTo>
                  <a:lnTo>
                    <a:pt x="47253" y="1767146"/>
                  </a:lnTo>
                  <a:close/>
                </a:path>
                <a:path w="2151379" h="1826260">
                  <a:moveTo>
                    <a:pt x="60884" y="1783247"/>
                  </a:moveTo>
                  <a:lnTo>
                    <a:pt x="38354" y="1802320"/>
                  </a:lnTo>
                  <a:lnTo>
                    <a:pt x="61548" y="1802320"/>
                  </a:lnTo>
                  <a:lnTo>
                    <a:pt x="63080" y="1796889"/>
                  </a:lnTo>
                  <a:lnTo>
                    <a:pt x="61755" y="1784828"/>
                  </a:lnTo>
                  <a:lnTo>
                    <a:pt x="60884" y="1783247"/>
                  </a:lnTo>
                  <a:close/>
                </a:path>
                <a:path w="2151379" h="1826260">
                  <a:moveTo>
                    <a:pt x="2095851" y="32854"/>
                  </a:moveTo>
                  <a:lnTo>
                    <a:pt x="47253" y="1767146"/>
                  </a:lnTo>
                  <a:lnTo>
                    <a:pt x="55689" y="1773821"/>
                  </a:lnTo>
                  <a:lnTo>
                    <a:pt x="60884" y="1783247"/>
                  </a:lnTo>
                  <a:lnTo>
                    <a:pt x="2109483" y="48954"/>
                  </a:lnTo>
                  <a:lnTo>
                    <a:pt x="2095851" y="32854"/>
                  </a:lnTo>
                  <a:close/>
                </a:path>
                <a:path w="2151379" h="1826260">
                  <a:moveTo>
                    <a:pt x="2139828" y="26035"/>
                  </a:moveTo>
                  <a:lnTo>
                    <a:pt x="2103907" y="26035"/>
                  </a:lnTo>
                  <a:lnTo>
                    <a:pt x="2117534" y="42138"/>
                  </a:lnTo>
                  <a:lnTo>
                    <a:pt x="2109483" y="48954"/>
                  </a:lnTo>
                  <a:lnTo>
                    <a:pt x="2123122" y="65062"/>
                  </a:lnTo>
                  <a:lnTo>
                    <a:pt x="2139828" y="26035"/>
                  </a:lnTo>
                  <a:close/>
                </a:path>
                <a:path w="2151379" h="1826260">
                  <a:moveTo>
                    <a:pt x="2103907" y="26035"/>
                  </a:moveTo>
                  <a:lnTo>
                    <a:pt x="2095851" y="32854"/>
                  </a:lnTo>
                  <a:lnTo>
                    <a:pt x="2109483" y="48954"/>
                  </a:lnTo>
                  <a:lnTo>
                    <a:pt x="2117534" y="42138"/>
                  </a:lnTo>
                  <a:lnTo>
                    <a:pt x="2103907" y="26035"/>
                  </a:lnTo>
                  <a:close/>
                </a:path>
                <a:path w="2151379" h="1826260">
                  <a:moveTo>
                    <a:pt x="2150973" y="0"/>
                  </a:moveTo>
                  <a:lnTo>
                    <a:pt x="2082215" y="16751"/>
                  </a:lnTo>
                  <a:lnTo>
                    <a:pt x="2095851" y="32854"/>
                  </a:lnTo>
                  <a:lnTo>
                    <a:pt x="2103907" y="26035"/>
                  </a:lnTo>
                  <a:lnTo>
                    <a:pt x="2139828" y="26035"/>
                  </a:lnTo>
                  <a:lnTo>
                    <a:pt x="215097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719305" y="3125022"/>
              <a:ext cx="2289174" cy="26056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756301" y="3209416"/>
              <a:ext cx="2151380" cy="2466975"/>
            </a:xfrm>
            <a:custGeom>
              <a:avLst/>
              <a:gdLst/>
              <a:ahLst/>
              <a:cxnLst/>
              <a:rect l="l" t="t" r="r" b="b"/>
              <a:pathLst>
                <a:path w="2151379" h="2466975">
                  <a:moveTo>
                    <a:pt x="29383" y="2403665"/>
                  </a:moveTo>
                  <a:lnTo>
                    <a:pt x="17661" y="2406800"/>
                  </a:lnTo>
                  <a:lnTo>
                    <a:pt x="7694" y="2414460"/>
                  </a:lnTo>
                  <a:lnTo>
                    <a:pt x="1486" y="2425385"/>
                  </a:lnTo>
                  <a:lnTo>
                    <a:pt x="0" y="2437426"/>
                  </a:lnTo>
                  <a:lnTo>
                    <a:pt x="3135" y="2449146"/>
                  </a:lnTo>
                  <a:lnTo>
                    <a:pt x="10793" y="2459109"/>
                  </a:lnTo>
                  <a:lnTo>
                    <a:pt x="21717" y="2465321"/>
                  </a:lnTo>
                  <a:lnTo>
                    <a:pt x="33758" y="2466809"/>
                  </a:lnTo>
                  <a:lnTo>
                    <a:pt x="45479" y="2463673"/>
                  </a:lnTo>
                  <a:lnTo>
                    <a:pt x="55446" y="2456013"/>
                  </a:lnTo>
                  <a:lnTo>
                    <a:pt x="61654" y="2445088"/>
                  </a:lnTo>
                  <a:lnTo>
                    <a:pt x="62015" y="2442163"/>
                  </a:lnTo>
                  <a:lnTo>
                    <a:pt x="39520" y="2442163"/>
                  </a:lnTo>
                  <a:lnTo>
                    <a:pt x="23607" y="2428311"/>
                  </a:lnTo>
                  <a:lnTo>
                    <a:pt x="42988" y="2406042"/>
                  </a:lnTo>
                  <a:lnTo>
                    <a:pt x="41423" y="2405153"/>
                  </a:lnTo>
                  <a:lnTo>
                    <a:pt x="29383" y="2403665"/>
                  </a:lnTo>
                  <a:close/>
                </a:path>
                <a:path w="2151379" h="2466975">
                  <a:moveTo>
                    <a:pt x="42988" y="2406042"/>
                  </a:moveTo>
                  <a:lnTo>
                    <a:pt x="23607" y="2428311"/>
                  </a:lnTo>
                  <a:lnTo>
                    <a:pt x="39520" y="2442163"/>
                  </a:lnTo>
                  <a:lnTo>
                    <a:pt x="58903" y="2419892"/>
                  </a:lnTo>
                  <a:lnTo>
                    <a:pt x="52347" y="2411364"/>
                  </a:lnTo>
                  <a:lnTo>
                    <a:pt x="42988" y="2406042"/>
                  </a:lnTo>
                  <a:close/>
                </a:path>
                <a:path w="2151379" h="2466975">
                  <a:moveTo>
                    <a:pt x="58903" y="2419892"/>
                  </a:moveTo>
                  <a:lnTo>
                    <a:pt x="39520" y="2442163"/>
                  </a:lnTo>
                  <a:lnTo>
                    <a:pt x="62015" y="2442163"/>
                  </a:lnTo>
                  <a:lnTo>
                    <a:pt x="63141" y="2433047"/>
                  </a:lnTo>
                  <a:lnTo>
                    <a:pt x="60006" y="2421327"/>
                  </a:lnTo>
                  <a:lnTo>
                    <a:pt x="58903" y="2419892"/>
                  </a:lnTo>
                  <a:close/>
                </a:path>
                <a:path w="2151379" h="2466975">
                  <a:moveTo>
                    <a:pt x="2101489" y="40811"/>
                  </a:moveTo>
                  <a:lnTo>
                    <a:pt x="42988" y="2406042"/>
                  </a:lnTo>
                  <a:lnTo>
                    <a:pt x="52347" y="2411364"/>
                  </a:lnTo>
                  <a:lnTo>
                    <a:pt x="58903" y="2419892"/>
                  </a:lnTo>
                  <a:lnTo>
                    <a:pt x="2117405" y="54664"/>
                  </a:lnTo>
                  <a:lnTo>
                    <a:pt x="2101489" y="40811"/>
                  </a:lnTo>
                  <a:close/>
                </a:path>
                <a:path w="2151379" h="2466975">
                  <a:moveTo>
                    <a:pt x="2142526" y="32854"/>
                  </a:moveTo>
                  <a:lnTo>
                    <a:pt x="2108414" y="32854"/>
                  </a:lnTo>
                  <a:lnTo>
                    <a:pt x="2124327" y="46710"/>
                  </a:lnTo>
                  <a:lnTo>
                    <a:pt x="2117405" y="54664"/>
                  </a:lnTo>
                  <a:lnTo>
                    <a:pt x="2133319" y="68516"/>
                  </a:lnTo>
                  <a:lnTo>
                    <a:pt x="2142526" y="32854"/>
                  </a:lnTo>
                  <a:close/>
                </a:path>
                <a:path w="2151379" h="2466975">
                  <a:moveTo>
                    <a:pt x="2108414" y="32854"/>
                  </a:moveTo>
                  <a:lnTo>
                    <a:pt x="2101489" y="40811"/>
                  </a:lnTo>
                  <a:lnTo>
                    <a:pt x="2117405" y="54664"/>
                  </a:lnTo>
                  <a:lnTo>
                    <a:pt x="2124327" y="46710"/>
                  </a:lnTo>
                  <a:lnTo>
                    <a:pt x="2108414" y="32854"/>
                  </a:lnTo>
                  <a:close/>
                </a:path>
                <a:path w="2151379" h="2466975">
                  <a:moveTo>
                    <a:pt x="2151010" y="0"/>
                  </a:moveTo>
                  <a:lnTo>
                    <a:pt x="2085579" y="26962"/>
                  </a:lnTo>
                  <a:lnTo>
                    <a:pt x="2101489" y="40811"/>
                  </a:lnTo>
                  <a:lnTo>
                    <a:pt x="2108414" y="32854"/>
                  </a:lnTo>
                  <a:lnTo>
                    <a:pt x="2142526" y="32854"/>
                  </a:lnTo>
                  <a:lnTo>
                    <a:pt x="215101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359700" y="1975153"/>
              <a:ext cx="648775" cy="109711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396710" y="2059546"/>
              <a:ext cx="511809" cy="962025"/>
            </a:xfrm>
            <a:custGeom>
              <a:avLst/>
              <a:gdLst/>
              <a:ahLst/>
              <a:cxnLst/>
              <a:rect l="l" t="t" r="r" b="b"/>
              <a:pathLst>
                <a:path w="511809" h="962025">
                  <a:moveTo>
                    <a:pt x="33986" y="898412"/>
                  </a:moveTo>
                  <a:lnTo>
                    <a:pt x="21937" y="899823"/>
                  </a:lnTo>
                  <a:lnTo>
                    <a:pt x="11297" y="905649"/>
                  </a:lnTo>
                  <a:lnTo>
                    <a:pt x="3439" y="915454"/>
                  </a:lnTo>
                  <a:lnTo>
                    <a:pt x="0" y="927541"/>
                  </a:lnTo>
                  <a:lnTo>
                    <a:pt x="1410" y="939590"/>
                  </a:lnTo>
                  <a:lnTo>
                    <a:pt x="7236" y="950229"/>
                  </a:lnTo>
                  <a:lnTo>
                    <a:pt x="17041" y="958088"/>
                  </a:lnTo>
                  <a:lnTo>
                    <a:pt x="29128" y="961533"/>
                  </a:lnTo>
                  <a:lnTo>
                    <a:pt x="41179" y="960121"/>
                  </a:lnTo>
                  <a:lnTo>
                    <a:pt x="51822" y="954292"/>
                  </a:lnTo>
                  <a:lnTo>
                    <a:pt x="59688" y="944486"/>
                  </a:lnTo>
                  <a:lnTo>
                    <a:pt x="62440" y="934808"/>
                  </a:lnTo>
                  <a:lnTo>
                    <a:pt x="40930" y="934808"/>
                  </a:lnTo>
                  <a:lnTo>
                    <a:pt x="22184" y="925131"/>
                  </a:lnTo>
                  <a:lnTo>
                    <a:pt x="35722" y="898906"/>
                  </a:lnTo>
                  <a:lnTo>
                    <a:pt x="33986" y="898412"/>
                  </a:lnTo>
                  <a:close/>
                </a:path>
                <a:path w="511809" h="962025">
                  <a:moveTo>
                    <a:pt x="35722" y="898906"/>
                  </a:moveTo>
                  <a:lnTo>
                    <a:pt x="22184" y="925131"/>
                  </a:lnTo>
                  <a:lnTo>
                    <a:pt x="40930" y="934808"/>
                  </a:lnTo>
                  <a:lnTo>
                    <a:pt x="54470" y="908580"/>
                  </a:lnTo>
                  <a:lnTo>
                    <a:pt x="46073" y="901852"/>
                  </a:lnTo>
                  <a:lnTo>
                    <a:pt x="35722" y="898906"/>
                  </a:lnTo>
                  <a:close/>
                </a:path>
                <a:path w="511809" h="962025">
                  <a:moveTo>
                    <a:pt x="54470" y="908580"/>
                  </a:moveTo>
                  <a:lnTo>
                    <a:pt x="40930" y="934808"/>
                  </a:lnTo>
                  <a:lnTo>
                    <a:pt x="62440" y="934808"/>
                  </a:lnTo>
                  <a:lnTo>
                    <a:pt x="63125" y="932399"/>
                  </a:lnTo>
                  <a:lnTo>
                    <a:pt x="61710" y="920349"/>
                  </a:lnTo>
                  <a:lnTo>
                    <a:pt x="55880" y="909710"/>
                  </a:lnTo>
                  <a:lnTo>
                    <a:pt x="54470" y="908580"/>
                  </a:lnTo>
                  <a:close/>
                </a:path>
                <a:path w="511809" h="962025">
                  <a:moveTo>
                    <a:pt x="473225" y="51409"/>
                  </a:moveTo>
                  <a:lnTo>
                    <a:pt x="35722" y="898906"/>
                  </a:lnTo>
                  <a:lnTo>
                    <a:pt x="46073" y="901852"/>
                  </a:lnTo>
                  <a:lnTo>
                    <a:pt x="54470" y="908580"/>
                  </a:lnTo>
                  <a:lnTo>
                    <a:pt x="491970" y="61087"/>
                  </a:lnTo>
                  <a:lnTo>
                    <a:pt x="473225" y="51409"/>
                  </a:lnTo>
                  <a:close/>
                </a:path>
                <a:path w="511809" h="962025">
                  <a:moveTo>
                    <a:pt x="511087" y="42037"/>
                  </a:moveTo>
                  <a:lnTo>
                    <a:pt x="478064" y="42037"/>
                  </a:lnTo>
                  <a:lnTo>
                    <a:pt x="496809" y="51714"/>
                  </a:lnTo>
                  <a:lnTo>
                    <a:pt x="491970" y="61087"/>
                  </a:lnTo>
                  <a:lnTo>
                    <a:pt x="510715" y="70764"/>
                  </a:lnTo>
                  <a:lnTo>
                    <a:pt x="511087" y="42037"/>
                  </a:lnTo>
                  <a:close/>
                </a:path>
                <a:path w="511809" h="962025">
                  <a:moveTo>
                    <a:pt x="478064" y="42037"/>
                  </a:moveTo>
                  <a:lnTo>
                    <a:pt x="473225" y="51409"/>
                  </a:lnTo>
                  <a:lnTo>
                    <a:pt x="491970" y="61087"/>
                  </a:lnTo>
                  <a:lnTo>
                    <a:pt x="496809" y="51714"/>
                  </a:lnTo>
                  <a:lnTo>
                    <a:pt x="478064" y="42037"/>
                  </a:lnTo>
                  <a:close/>
                </a:path>
                <a:path w="511809" h="962025">
                  <a:moveTo>
                    <a:pt x="511630" y="0"/>
                  </a:moveTo>
                  <a:lnTo>
                    <a:pt x="454480" y="41732"/>
                  </a:lnTo>
                  <a:lnTo>
                    <a:pt x="473225" y="51409"/>
                  </a:lnTo>
                  <a:lnTo>
                    <a:pt x="478064" y="42037"/>
                  </a:lnTo>
                  <a:lnTo>
                    <a:pt x="511087" y="42037"/>
                  </a:lnTo>
                  <a:lnTo>
                    <a:pt x="51163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264755" y="2122849"/>
              <a:ext cx="743718" cy="56438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302193" y="2144456"/>
              <a:ext cx="606425" cy="429259"/>
            </a:xfrm>
            <a:custGeom>
              <a:avLst/>
              <a:gdLst/>
              <a:ahLst/>
              <a:cxnLst/>
              <a:rect l="l" t="t" r="r" b="b"/>
              <a:pathLst>
                <a:path w="606425" h="429260">
                  <a:moveTo>
                    <a:pt x="547952" y="401316"/>
                  </a:moveTo>
                  <a:lnTo>
                    <a:pt x="535954" y="418669"/>
                  </a:lnTo>
                  <a:lnTo>
                    <a:pt x="606007" y="428639"/>
                  </a:lnTo>
                  <a:lnTo>
                    <a:pt x="594298" y="407315"/>
                  </a:lnTo>
                  <a:lnTo>
                    <a:pt x="556629" y="407315"/>
                  </a:lnTo>
                  <a:lnTo>
                    <a:pt x="547952" y="401316"/>
                  </a:lnTo>
                  <a:close/>
                </a:path>
                <a:path w="606425" h="429260">
                  <a:moveTo>
                    <a:pt x="559949" y="383964"/>
                  </a:moveTo>
                  <a:lnTo>
                    <a:pt x="547952" y="401316"/>
                  </a:lnTo>
                  <a:lnTo>
                    <a:pt x="556629" y="407315"/>
                  </a:lnTo>
                  <a:lnTo>
                    <a:pt x="568631" y="389967"/>
                  </a:lnTo>
                  <a:lnTo>
                    <a:pt x="559949" y="383964"/>
                  </a:lnTo>
                  <a:close/>
                </a:path>
                <a:path w="606425" h="429260">
                  <a:moveTo>
                    <a:pt x="571946" y="366612"/>
                  </a:moveTo>
                  <a:lnTo>
                    <a:pt x="559949" y="383964"/>
                  </a:lnTo>
                  <a:lnTo>
                    <a:pt x="568631" y="389967"/>
                  </a:lnTo>
                  <a:lnTo>
                    <a:pt x="556629" y="407315"/>
                  </a:lnTo>
                  <a:lnTo>
                    <a:pt x="594298" y="407315"/>
                  </a:lnTo>
                  <a:lnTo>
                    <a:pt x="571946" y="366612"/>
                  </a:lnTo>
                  <a:close/>
                </a:path>
                <a:path w="606425" h="429260">
                  <a:moveTo>
                    <a:pt x="61416" y="39244"/>
                  </a:moveTo>
                  <a:lnTo>
                    <a:pt x="57164" y="49137"/>
                  </a:lnTo>
                  <a:lnTo>
                    <a:pt x="49412" y="56602"/>
                  </a:lnTo>
                  <a:lnTo>
                    <a:pt x="547952" y="401316"/>
                  </a:lnTo>
                  <a:lnTo>
                    <a:pt x="559949" y="383964"/>
                  </a:lnTo>
                  <a:lnTo>
                    <a:pt x="61416" y="39244"/>
                  </a:lnTo>
                  <a:close/>
                </a:path>
                <a:path w="606425" h="429260">
                  <a:moveTo>
                    <a:pt x="25455" y="0"/>
                  </a:moveTo>
                  <a:lnTo>
                    <a:pt x="14154" y="4415"/>
                  </a:lnTo>
                  <a:lnTo>
                    <a:pt x="5106" y="13133"/>
                  </a:lnTo>
                  <a:lnTo>
                    <a:pt x="144" y="24679"/>
                  </a:lnTo>
                  <a:lnTo>
                    <a:pt x="0" y="36810"/>
                  </a:lnTo>
                  <a:lnTo>
                    <a:pt x="4415" y="48110"/>
                  </a:lnTo>
                  <a:lnTo>
                    <a:pt x="13133" y="57164"/>
                  </a:lnTo>
                  <a:lnTo>
                    <a:pt x="24679" y="62127"/>
                  </a:lnTo>
                  <a:lnTo>
                    <a:pt x="36810" y="62271"/>
                  </a:lnTo>
                  <a:lnTo>
                    <a:pt x="48110" y="57855"/>
                  </a:lnTo>
                  <a:lnTo>
                    <a:pt x="49412" y="56602"/>
                  </a:lnTo>
                  <a:lnTo>
                    <a:pt x="25134" y="39816"/>
                  </a:lnTo>
                  <a:lnTo>
                    <a:pt x="37136" y="22455"/>
                  </a:lnTo>
                  <a:lnTo>
                    <a:pt x="61096" y="22455"/>
                  </a:lnTo>
                  <a:lnTo>
                    <a:pt x="57855" y="14160"/>
                  </a:lnTo>
                  <a:lnTo>
                    <a:pt x="49137" y="5106"/>
                  </a:lnTo>
                  <a:lnTo>
                    <a:pt x="37589" y="144"/>
                  </a:lnTo>
                  <a:lnTo>
                    <a:pt x="25455" y="0"/>
                  </a:lnTo>
                  <a:close/>
                </a:path>
                <a:path w="606425" h="429260">
                  <a:moveTo>
                    <a:pt x="37136" y="22455"/>
                  </a:moveTo>
                  <a:lnTo>
                    <a:pt x="25134" y="39816"/>
                  </a:lnTo>
                  <a:lnTo>
                    <a:pt x="49412" y="56602"/>
                  </a:lnTo>
                  <a:lnTo>
                    <a:pt x="57164" y="49137"/>
                  </a:lnTo>
                  <a:lnTo>
                    <a:pt x="61416" y="39244"/>
                  </a:lnTo>
                  <a:lnTo>
                    <a:pt x="37136" y="22455"/>
                  </a:lnTo>
                  <a:close/>
                </a:path>
                <a:path w="606425" h="429260">
                  <a:moveTo>
                    <a:pt x="61096" y="22455"/>
                  </a:moveTo>
                  <a:lnTo>
                    <a:pt x="37136" y="22455"/>
                  </a:lnTo>
                  <a:lnTo>
                    <a:pt x="61416" y="39244"/>
                  </a:lnTo>
                  <a:lnTo>
                    <a:pt x="62127" y="37591"/>
                  </a:lnTo>
                  <a:lnTo>
                    <a:pt x="62271" y="25460"/>
                  </a:lnTo>
                  <a:lnTo>
                    <a:pt x="61096" y="2245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264755" y="3040622"/>
              <a:ext cx="743718" cy="70152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301706" y="3125025"/>
              <a:ext cx="607060" cy="562610"/>
            </a:xfrm>
            <a:custGeom>
              <a:avLst/>
              <a:gdLst/>
              <a:ahLst/>
              <a:cxnLst/>
              <a:rect l="l" t="t" r="r" b="b"/>
              <a:pathLst>
                <a:path w="607059" h="562610">
                  <a:moveTo>
                    <a:pt x="32889" y="498946"/>
                  </a:moveTo>
                  <a:lnTo>
                    <a:pt x="20896" y="500784"/>
                  </a:lnTo>
                  <a:lnTo>
                    <a:pt x="10153" y="507314"/>
                  </a:lnTo>
                  <a:lnTo>
                    <a:pt x="2790" y="517494"/>
                  </a:lnTo>
                  <a:lnTo>
                    <a:pt x="0" y="529301"/>
                  </a:lnTo>
                  <a:lnTo>
                    <a:pt x="1838" y="541293"/>
                  </a:lnTo>
                  <a:lnTo>
                    <a:pt x="8362" y="552030"/>
                  </a:lnTo>
                  <a:lnTo>
                    <a:pt x="18548" y="559395"/>
                  </a:lnTo>
                  <a:lnTo>
                    <a:pt x="30356" y="562189"/>
                  </a:lnTo>
                  <a:lnTo>
                    <a:pt x="42349" y="560351"/>
                  </a:lnTo>
                  <a:lnTo>
                    <a:pt x="53092" y="553821"/>
                  </a:lnTo>
                  <a:lnTo>
                    <a:pt x="60455" y="543641"/>
                  </a:lnTo>
                  <a:lnTo>
                    <a:pt x="61714" y="538314"/>
                  </a:lnTo>
                  <a:lnTo>
                    <a:pt x="38779" y="538314"/>
                  </a:lnTo>
                  <a:lnTo>
                    <a:pt x="24466" y="522820"/>
                  </a:lnTo>
                  <a:lnTo>
                    <a:pt x="46160" y="502798"/>
                  </a:lnTo>
                  <a:lnTo>
                    <a:pt x="44697" y="501740"/>
                  </a:lnTo>
                  <a:lnTo>
                    <a:pt x="32889" y="498946"/>
                  </a:lnTo>
                  <a:close/>
                </a:path>
                <a:path w="607059" h="562610">
                  <a:moveTo>
                    <a:pt x="46160" y="502798"/>
                  </a:moveTo>
                  <a:lnTo>
                    <a:pt x="24466" y="522820"/>
                  </a:lnTo>
                  <a:lnTo>
                    <a:pt x="38779" y="538314"/>
                  </a:lnTo>
                  <a:lnTo>
                    <a:pt x="60468" y="518297"/>
                  </a:lnTo>
                  <a:lnTo>
                    <a:pt x="54883" y="509104"/>
                  </a:lnTo>
                  <a:lnTo>
                    <a:pt x="46160" y="502798"/>
                  </a:lnTo>
                  <a:close/>
                </a:path>
                <a:path w="607059" h="562610">
                  <a:moveTo>
                    <a:pt x="60468" y="518297"/>
                  </a:moveTo>
                  <a:lnTo>
                    <a:pt x="38779" y="538314"/>
                  </a:lnTo>
                  <a:lnTo>
                    <a:pt x="61714" y="538314"/>
                  </a:lnTo>
                  <a:lnTo>
                    <a:pt x="63246" y="531834"/>
                  </a:lnTo>
                  <a:lnTo>
                    <a:pt x="61407" y="519842"/>
                  </a:lnTo>
                  <a:lnTo>
                    <a:pt x="60468" y="518297"/>
                  </a:lnTo>
                  <a:close/>
                </a:path>
                <a:path w="607059" h="562610">
                  <a:moveTo>
                    <a:pt x="552830" y="35172"/>
                  </a:moveTo>
                  <a:lnTo>
                    <a:pt x="46160" y="502798"/>
                  </a:lnTo>
                  <a:lnTo>
                    <a:pt x="54883" y="509104"/>
                  </a:lnTo>
                  <a:lnTo>
                    <a:pt x="60468" y="518297"/>
                  </a:lnTo>
                  <a:lnTo>
                    <a:pt x="567143" y="50679"/>
                  </a:lnTo>
                  <a:lnTo>
                    <a:pt x="552830" y="35172"/>
                  </a:lnTo>
                  <a:close/>
                </a:path>
                <a:path w="607059" h="562610">
                  <a:moveTo>
                    <a:pt x="595892" y="28016"/>
                  </a:moveTo>
                  <a:lnTo>
                    <a:pt x="560584" y="28016"/>
                  </a:lnTo>
                  <a:lnTo>
                    <a:pt x="574897" y="43522"/>
                  </a:lnTo>
                  <a:lnTo>
                    <a:pt x="567143" y="50679"/>
                  </a:lnTo>
                  <a:lnTo>
                    <a:pt x="581450" y="66179"/>
                  </a:lnTo>
                  <a:lnTo>
                    <a:pt x="595892" y="28016"/>
                  </a:lnTo>
                  <a:close/>
                </a:path>
                <a:path w="607059" h="562610">
                  <a:moveTo>
                    <a:pt x="560584" y="28016"/>
                  </a:moveTo>
                  <a:lnTo>
                    <a:pt x="552830" y="35172"/>
                  </a:lnTo>
                  <a:lnTo>
                    <a:pt x="567143" y="50679"/>
                  </a:lnTo>
                  <a:lnTo>
                    <a:pt x="574897" y="43522"/>
                  </a:lnTo>
                  <a:lnTo>
                    <a:pt x="560584" y="28016"/>
                  </a:lnTo>
                  <a:close/>
                </a:path>
                <a:path w="607059" h="562610">
                  <a:moveTo>
                    <a:pt x="606494" y="0"/>
                  </a:moveTo>
                  <a:lnTo>
                    <a:pt x="538524" y="19672"/>
                  </a:lnTo>
                  <a:lnTo>
                    <a:pt x="552830" y="35172"/>
                  </a:lnTo>
                  <a:lnTo>
                    <a:pt x="560584" y="28016"/>
                  </a:lnTo>
                  <a:lnTo>
                    <a:pt x="595892" y="28016"/>
                  </a:lnTo>
                  <a:lnTo>
                    <a:pt x="60649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995756" y="4739048"/>
              <a:ext cx="638225" cy="36922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037946" y="4760141"/>
              <a:ext cx="554355" cy="290195"/>
            </a:xfrm>
            <a:custGeom>
              <a:avLst/>
              <a:gdLst/>
              <a:ahLst/>
              <a:cxnLst/>
              <a:rect l="l" t="t" r="r" b="b"/>
              <a:pathLst>
                <a:path w="554354" h="290195">
                  <a:moveTo>
                    <a:pt x="553833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553833" y="290102"/>
                  </a:lnTo>
                  <a:lnTo>
                    <a:pt x="553833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037946" y="4760150"/>
              <a:ext cx="554355" cy="290195"/>
            </a:xfrm>
            <a:custGeom>
              <a:avLst/>
              <a:gdLst/>
              <a:ahLst/>
              <a:cxnLst/>
              <a:rect l="l" t="t" r="r" b="b"/>
              <a:pathLst>
                <a:path w="554354" h="290195">
                  <a:moveTo>
                    <a:pt x="0" y="0"/>
                  </a:moveTo>
                  <a:lnTo>
                    <a:pt x="553832" y="0"/>
                  </a:lnTo>
                  <a:lnTo>
                    <a:pt x="553832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259485" y="3863456"/>
              <a:ext cx="300652" cy="109184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297813" y="3987355"/>
              <a:ext cx="166370" cy="918210"/>
            </a:xfrm>
            <a:custGeom>
              <a:avLst/>
              <a:gdLst/>
              <a:ahLst/>
              <a:cxnLst/>
              <a:rect l="l" t="t" r="r" b="b"/>
              <a:pathLst>
                <a:path w="166370" h="918210">
                  <a:moveTo>
                    <a:pt x="116959" y="46773"/>
                  </a:moveTo>
                  <a:lnTo>
                    <a:pt x="102731" y="65549"/>
                  </a:lnTo>
                  <a:lnTo>
                    <a:pt x="0" y="915225"/>
                  </a:lnTo>
                  <a:lnTo>
                    <a:pt x="23558" y="918070"/>
                  </a:lnTo>
                  <a:lnTo>
                    <a:pt x="126292" y="68377"/>
                  </a:lnTo>
                  <a:lnTo>
                    <a:pt x="116959" y="46773"/>
                  </a:lnTo>
                  <a:close/>
                </a:path>
                <a:path w="166370" h="918210">
                  <a:moveTo>
                    <a:pt x="132097" y="21970"/>
                  </a:moveTo>
                  <a:lnTo>
                    <a:pt x="108000" y="21970"/>
                  </a:lnTo>
                  <a:lnTo>
                    <a:pt x="131559" y="24815"/>
                  </a:lnTo>
                  <a:lnTo>
                    <a:pt x="126292" y="68377"/>
                  </a:lnTo>
                  <a:lnTo>
                    <a:pt x="144183" y="109791"/>
                  </a:lnTo>
                  <a:lnTo>
                    <a:pt x="151168" y="112560"/>
                  </a:lnTo>
                  <a:lnTo>
                    <a:pt x="163195" y="107365"/>
                  </a:lnTo>
                  <a:lnTo>
                    <a:pt x="165963" y="100380"/>
                  </a:lnTo>
                  <a:lnTo>
                    <a:pt x="132097" y="21970"/>
                  </a:lnTo>
                  <a:close/>
                </a:path>
                <a:path w="166370" h="918210">
                  <a:moveTo>
                    <a:pt x="122605" y="0"/>
                  </a:moveTo>
                  <a:lnTo>
                    <a:pt x="56578" y="87147"/>
                  </a:lnTo>
                  <a:lnTo>
                    <a:pt x="57607" y="94602"/>
                  </a:lnTo>
                  <a:lnTo>
                    <a:pt x="68059" y="102514"/>
                  </a:lnTo>
                  <a:lnTo>
                    <a:pt x="75501" y="101485"/>
                  </a:lnTo>
                  <a:lnTo>
                    <a:pt x="102731" y="65549"/>
                  </a:lnTo>
                  <a:lnTo>
                    <a:pt x="108000" y="21970"/>
                  </a:lnTo>
                  <a:lnTo>
                    <a:pt x="132097" y="21970"/>
                  </a:lnTo>
                  <a:lnTo>
                    <a:pt x="122605" y="0"/>
                  </a:lnTo>
                  <a:close/>
                </a:path>
                <a:path w="166370" h="918210">
                  <a:moveTo>
                    <a:pt x="131163" y="28092"/>
                  </a:moveTo>
                  <a:lnTo>
                    <a:pt x="108889" y="28092"/>
                  </a:lnTo>
                  <a:lnTo>
                    <a:pt x="129247" y="30556"/>
                  </a:lnTo>
                  <a:lnTo>
                    <a:pt x="116959" y="46773"/>
                  </a:lnTo>
                  <a:lnTo>
                    <a:pt x="126292" y="68377"/>
                  </a:lnTo>
                  <a:lnTo>
                    <a:pt x="131163" y="28092"/>
                  </a:lnTo>
                  <a:close/>
                </a:path>
                <a:path w="166370" h="918210">
                  <a:moveTo>
                    <a:pt x="108000" y="21970"/>
                  </a:moveTo>
                  <a:lnTo>
                    <a:pt x="102731" y="65549"/>
                  </a:lnTo>
                  <a:lnTo>
                    <a:pt x="116959" y="46773"/>
                  </a:lnTo>
                  <a:lnTo>
                    <a:pt x="108889" y="28092"/>
                  </a:lnTo>
                  <a:lnTo>
                    <a:pt x="131163" y="28092"/>
                  </a:lnTo>
                  <a:lnTo>
                    <a:pt x="131559" y="24815"/>
                  </a:lnTo>
                  <a:lnTo>
                    <a:pt x="108000" y="21970"/>
                  </a:lnTo>
                  <a:close/>
                </a:path>
                <a:path w="166370" h="918210">
                  <a:moveTo>
                    <a:pt x="108889" y="28092"/>
                  </a:moveTo>
                  <a:lnTo>
                    <a:pt x="116959" y="46773"/>
                  </a:lnTo>
                  <a:lnTo>
                    <a:pt x="129247" y="30556"/>
                  </a:lnTo>
                  <a:lnTo>
                    <a:pt x="108889" y="28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7790040" y="4779086"/>
            <a:ext cx="151765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90" dirty="0">
                <a:latin typeface="Trebuchet MS"/>
                <a:cs typeface="Trebuchet MS"/>
              </a:rPr>
              <a:t>active </a:t>
            </a:r>
            <a:r>
              <a:rPr sz="1500" spc="-60" dirty="0">
                <a:latin typeface="Trebuchet MS"/>
                <a:cs typeface="Trebuchet MS"/>
              </a:rPr>
              <a:t>process </a:t>
            </a:r>
            <a:r>
              <a:rPr sz="1500" spc="-40" dirty="0">
                <a:latin typeface="Trebuchet MS"/>
                <a:cs typeface="Trebuchet MS"/>
              </a:rPr>
              <a:t>&amp;</a:t>
            </a:r>
            <a:r>
              <a:rPr sz="1500" spc="-235" dirty="0">
                <a:latin typeface="Trebuchet MS"/>
                <a:cs typeface="Trebuchet MS"/>
              </a:rPr>
              <a:t> </a:t>
            </a:r>
            <a:r>
              <a:rPr sz="1500" spc="-114" dirty="0">
                <a:latin typeface="Trebuchet MS"/>
                <a:cs typeface="Trebuchet MS"/>
              </a:rPr>
              <a:t>PT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5814250" y="3119740"/>
            <a:ext cx="406400" cy="295910"/>
            <a:chOff x="5814250" y="3119740"/>
            <a:chExt cx="406400" cy="295910"/>
          </a:xfrm>
        </p:grpSpPr>
        <p:sp>
          <p:nvSpPr>
            <p:cNvPr id="181" name="object 181"/>
            <p:cNvSpPr/>
            <p:nvPr/>
          </p:nvSpPr>
          <p:spPr>
            <a:xfrm>
              <a:off x="5814250" y="3119740"/>
              <a:ext cx="406143" cy="29537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856439" y="3146120"/>
              <a:ext cx="321945" cy="205740"/>
            </a:xfrm>
            <a:custGeom>
              <a:avLst/>
              <a:gdLst/>
              <a:ahLst/>
              <a:cxnLst/>
              <a:rect l="l" t="t" r="r" b="b"/>
              <a:pathLst>
                <a:path w="321945" h="205739">
                  <a:moveTo>
                    <a:pt x="218897" y="0"/>
                  </a:moveTo>
                  <a:lnTo>
                    <a:pt x="218897" y="51422"/>
                  </a:lnTo>
                  <a:lnTo>
                    <a:pt x="0" y="51422"/>
                  </a:lnTo>
                  <a:lnTo>
                    <a:pt x="0" y="154279"/>
                  </a:lnTo>
                  <a:lnTo>
                    <a:pt x="218897" y="154279"/>
                  </a:lnTo>
                  <a:lnTo>
                    <a:pt x="218897" y="205701"/>
                  </a:lnTo>
                  <a:lnTo>
                    <a:pt x="321754" y="102857"/>
                  </a:lnTo>
                  <a:lnTo>
                    <a:pt x="2188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856439" y="3146120"/>
              <a:ext cx="321945" cy="205740"/>
            </a:xfrm>
            <a:custGeom>
              <a:avLst/>
              <a:gdLst/>
              <a:ahLst/>
              <a:cxnLst/>
              <a:rect l="l" t="t" r="r" b="b"/>
              <a:pathLst>
                <a:path w="321945" h="205739">
                  <a:moveTo>
                    <a:pt x="0" y="51427"/>
                  </a:moveTo>
                  <a:lnTo>
                    <a:pt x="218895" y="51427"/>
                  </a:lnTo>
                  <a:lnTo>
                    <a:pt x="218895" y="0"/>
                  </a:lnTo>
                  <a:lnTo>
                    <a:pt x="321750" y="102854"/>
                  </a:lnTo>
                  <a:lnTo>
                    <a:pt x="218895" y="205709"/>
                  </a:lnTo>
                  <a:lnTo>
                    <a:pt x="218895" y="154282"/>
                  </a:lnTo>
                  <a:lnTo>
                    <a:pt x="0" y="154282"/>
                  </a:lnTo>
                  <a:lnTo>
                    <a:pt x="0" y="51427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4" name="object 184"/>
          <p:cNvGrpSpPr/>
          <p:nvPr/>
        </p:nvGrpSpPr>
        <p:grpSpPr>
          <a:xfrm>
            <a:off x="7143445" y="3161936"/>
            <a:ext cx="511809" cy="174625"/>
            <a:chOff x="7143445" y="3161936"/>
            <a:chExt cx="511809" cy="174625"/>
          </a:xfrm>
        </p:grpSpPr>
        <p:sp>
          <p:nvSpPr>
            <p:cNvPr id="185" name="object 185"/>
            <p:cNvSpPr/>
            <p:nvPr/>
          </p:nvSpPr>
          <p:spPr>
            <a:xfrm>
              <a:off x="7143445" y="3161936"/>
              <a:ext cx="511636" cy="17406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185634" y="3183041"/>
              <a:ext cx="427355" cy="95250"/>
            </a:xfrm>
            <a:custGeom>
              <a:avLst/>
              <a:gdLst/>
              <a:ahLst/>
              <a:cxnLst/>
              <a:rect l="l" t="t" r="r" b="b"/>
              <a:pathLst>
                <a:path w="427354" h="95250">
                  <a:moveTo>
                    <a:pt x="427241" y="0"/>
                  </a:moveTo>
                  <a:lnTo>
                    <a:pt x="0" y="0"/>
                  </a:lnTo>
                  <a:lnTo>
                    <a:pt x="0" y="94942"/>
                  </a:lnTo>
                  <a:lnTo>
                    <a:pt x="427241" y="94942"/>
                  </a:lnTo>
                  <a:lnTo>
                    <a:pt x="427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185634" y="3183039"/>
              <a:ext cx="427355" cy="95250"/>
            </a:xfrm>
            <a:custGeom>
              <a:avLst/>
              <a:gdLst/>
              <a:ahLst/>
              <a:cxnLst/>
              <a:rect l="l" t="t" r="r" b="b"/>
              <a:pathLst>
                <a:path w="427354" h="95250">
                  <a:moveTo>
                    <a:pt x="0" y="0"/>
                  </a:moveTo>
                  <a:lnTo>
                    <a:pt x="427242" y="0"/>
                  </a:lnTo>
                  <a:lnTo>
                    <a:pt x="427242" y="94942"/>
                  </a:lnTo>
                  <a:lnTo>
                    <a:pt x="0" y="9494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022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55820" algn="l"/>
              </a:tabLst>
            </a:pPr>
            <a:r>
              <a:rPr sz="4800" dirty="0"/>
              <a:t>On page Fault</a:t>
            </a:r>
            <a:r>
              <a:rPr sz="4800" spc="5" dirty="0"/>
              <a:t> </a:t>
            </a:r>
            <a:r>
              <a:rPr sz="4800" dirty="0"/>
              <a:t>…	find &amp; </a:t>
            </a:r>
            <a:r>
              <a:rPr sz="4800" spc="-5" dirty="0"/>
              <a:t>start</a:t>
            </a:r>
            <a:r>
              <a:rPr sz="4800" spc="-85" dirty="0"/>
              <a:t> </a:t>
            </a:r>
            <a:r>
              <a:rPr sz="4800" dirty="0"/>
              <a:t>load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095652" y="1400225"/>
            <a:ext cx="6746240" cy="3086100"/>
            <a:chOff x="2095652" y="1400225"/>
            <a:chExt cx="6746240" cy="3086100"/>
          </a:xfrm>
        </p:grpSpPr>
        <p:sp>
          <p:nvSpPr>
            <p:cNvPr id="5" name="object 5"/>
            <p:cNvSpPr/>
            <p:nvPr/>
          </p:nvSpPr>
          <p:spPr>
            <a:xfrm>
              <a:off x="2095652" y="1400225"/>
              <a:ext cx="2273350" cy="2521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7854" y="1421320"/>
              <a:ext cx="2189480" cy="2442210"/>
            </a:xfrm>
            <a:custGeom>
              <a:avLst/>
              <a:gdLst/>
              <a:ahLst/>
              <a:cxnLst/>
              <a:rect l="l" t="t" r="r" b="b"/>
              <a:pathLst>
                <a:path w="2189479" h="2442210">
                  <a:moveTo>
                    <a:pt x="2188956" y="273618"/>
                  </a:moveTo>
                  <a:lnTo>
                    <a:pt x="2168436" y="326621"/>
                  </a:lnTo>
                  <a:lnTo>
                    <a:pt x="2133159" y="360103"/>
                  </a:lnTo>
                  <a:lnTo>
                    <a:pt x="2081949" y="391764"/>
                  </a:lnTo>
                  <a:lnTo>
                    <a:pt x="2015961" y="421318"/>
                  </a:lnTo>
                  <a:lnTo>
                    <a:pt x="1977786" y="435214"/>
                  </a:lnTo>
                  <a:lnTo>
                    <a:pt x="1936348" y="448475"/>
                  </a:lnTo>
                  <a:lnTo>
                    <a:pt x="1891793" y="461064"/>
                  </a:lnTo>
                  <a:lnTo>
                    <a:pt x="1844265" y="472946"/>
                  </a:lnTo>
                  <a:lnTo>
                    <a:pt x="1793907" y="484085"/>
                  </a:lnTo>
                  <a:lnTo>
                    <a:pt x="1740864" y="494444"/>
                  </a:lnTo>
                  <a:lnTo>
                    <a:pt x="1685280" y="503988"/>
                  </a:lnTo>
                  <a:lnTo>
                    <a:pt x="1627299" y="512680"/>
                  </a:lnTo>
                  <a:lnTo>
                    <a:pt x="1567066" y="520485"/>
                  </a:lnTo>
                  <a:lnTo>
                    <a:pt x="1504725" y="527366"/>
                  </a:lnTo>
                  <a:lnTo>
                    <a:pt x="1440420" y="533287"/>
                  </a:lnTo>
                  <a:lnTo>
                    <a:pt x="1374295" y="538213"/>
                  </a:lnTo>
                  <a:lnTo>
                    <a:pt x="1306495" y="542107"/>
                  </a:lnTo>
                  <a:lnTo>
                    <a:pt x="1237163" y="544933"/>
                  </a:lnTo>
                  <a:lnTo>
                    <a:pt x="1166444" y="546655"/>
                  </a:lnTo>
                  <a:lnTo>
                    <a:pt x="1094482" y="547237"/>
                  </a:lnTo>
                  <a:lnTo>
                    <a:pt x="1022519" y="546655"/>
                  </a:lnTo>
                  <a:lnTo>
                    <a:pt x="951799" y="544933"/>
                  </a:lnTo>
                  <a:lnTo>
                    <a:pt x="882467" y="542107"/>
                  </a:lnTo>
                  <a:lnTo>
                    <a:pt x="814666" y="538213"/>
                  </a:lnTo>
                  <a:lnTo>
                    <a:pt x="748540" y="533287"/>
                  </a:lnTo>
                  <a:lnTo>
                    <a:pt x="684234" y="527366"/>
                  </a:lnTo>
                  <a:lnTo>
                    <a:pt x="621893" y="520485"/>
                  </a:lnTo>
                  <a:lnTo>
                    <a:pt x="561659" y="512680"/>
                  </a:lnTo>
                  <a:lnTo>
                    <a:pt x="503678" y="503988"/>
                  </a:lnTo>
                  <a:lnTo>
                    <a:pt x="448094" y="494444"/>
                  </a:lnTo>
                  <a:lnTo>
                    <a:pt x="395051" y="484085"/>
                  </a:lnTo>
                  <a:lnTo>
                    <a:pt x="344692" y="472946"/>
                  </a:lnTo>
                  <a:lnTo>
                    <a:pt x="297164" y="461064"/>
                  </a:lnTo>
                  <a:lnTo>
                    <a:pt x="252608" y="448475"/>
                  </a:lnTo>
                  <a:lnTo>
                    <a:pt x="211171" y="435214"/>
                  </a:lnTo>
                  <a:lnTo>
                    <a:pt x="172995" y="421318"/>
                  </a:lnTo>
                  <a:lnTo>
                    <a:pt x="107007" y="391764"/>
                  </a:lnTo>
                  <a:lnTo>
                    <a:pt x="55797" y="360103"/>
                  </a:lnTo>
                  <a:lnTo>
                    <a:pt x="20519" y="326621"/>
                  </a:lnTo>
                  <a:lnTo>
                    <a:pt x="2328" y="291609"/>
                  </a:lnTo>
                  <a:lnTo>
                    <a:pt x="0" y="273618"/>
                  </a:lnTo>
                  <a:lnTo>
                    <a:pt x="2328" y="255628"/>
                  </a:lnTo>
                  <a:lnTo>
                    <a:pt x="20519" y="220615"/>
                  </a:lnTo>
                  <a:lnTo>
                    <a:pt x="55797" y="187134"/>
                  </a:lnTo>
                  <a:lnTo>
                    <a:pt x="107007" y="155472"/>
                  </a:lnTo>
                  <a:lnTo>
                    <a:pt x="172995" y="125919"/>
                  </a:lnTo>
                  <a:lnTo>
                    <a:pt x="211171" y="112023"/>
                  </a:lnTo>
                  <a:lnTo>
                    <a:pt x="252608" y="98762"/>
                  </a:lnTo>
                  <a:lnTo>
                    <a:pt x="297164" y="86172"/>
                  </a:lnTo>
                  <a:lnTo>
                    <a:pt x="344692" y="74290"/>
                  </a:lnTo>
                  <a:lnTo>
                    <a:pt x="395051" y="63151"/>
                  </a:lnTo>
                  <a:lnTo>
                    <a:pt x="448094" y="52792"/>
                  </a:lnTo>
                  <a:lnTo>
                    <a:pt x="503678" y="43248"/>
                  </a:lnTo>
                  <a:lnTo>
                    <a:pt x="561659" y="34556"/>
                  </a:lnTo>
                  <a:lnTo>
                    <a:pt x="621893" y="26751"/>
                  </a:lnTo>
                  <a:lnTo>
                    <a:pt x="684234" y="19870"/>
                  </a:lnTo>
                  <a:lnTo>
                    <a:pt x="748540" y="13949"/>
                  </a:lnTo>
                  <a:lnTo>
                    <a:pt x="814666" y="9023"/>
                  </a:lnTo>
                  <a:lnTo>
                    <a:pt x="882467" y="5129"/>
                  </a:lnTo>
                  <a:lnTo>
                    <a:pt x="951799" y="2303"/>
                  </a:lnTo>
                  <a:lnTo>
                    <a:pt x="1022519" y="582"/>
                  </a:lnTo>
                  <a:lnTo>
                    <a:pt x="1094482" y="0"/>
                  </a:lnTo>
                  <a:lnTo>
                    <a:pt x="1166444" y="582"/>
                  </a:lnTo>
                  <a:lnTo>
                    <a:pt x="1237163" y="2303"/>
                  </a:lnTo>
                  <a:lnTo>
                    <a:pt x="1306495" y="5129"/>
                  </a:lnTo>
                  <a:lnTo>
                    <a:pt x="1374295" y="9023"/>
                  </a:lnTo>
                  <a:lnTo>
                    <a:pt x="1440420" y="13949"/>
                  </a:lnTo>
                  <a:lnTo>
                    <a:pt x="1504725" y="19870"/>
                  </a:lnTo>
                  <a:lnTo>
                    <a:pt x="1567066" y="26751"/>
                  </a:lnTo>
                  <a:lnTo>
                    <a:pt x="1627299" y="34556"/>
                  </a:lnTo>
                  <a:lnTo>
                    <a:pt x="1685280" y="43248"/>
                  </a:lnTo>
                  <a:lnTo>
                    <a:pt x="1740864" y="52792"/>
                  </a:lnTo>
                  <a:lnTo>
                    <a:pt x="1793907" y="63151"/>
                  </a:lnTo>
                  <a:lnTo>
                    <a:pt x="1844265" y="74290"/>
                  </a:lnTo>
                  <a:lnTo>
                    <a:pt x="1891793" y="86172"/>
                  </a:lnTo>
                  <a:lnTo>
                    <a:pt x="1936348" y="98762"/>
                  </a:lnTo>
                  <a:lnTo>
                    <a:pt x="1977786" y="112023"/>
                  </a:lnTo>
                  <a:lnTo>
                    <a:pt x="2015961" y="125919"/>
                  </a:lnTo>
                  <a:lnTo>
                    <a:pt x="2081949" y="155472"/>
                  </a:lnTo>
                  <a:lnTo>
                    <a:pt x="2133159" y="187134"/>
                  </a:lnTo>
                  <a:lnTo>
                    <a:pt x="2168436" y="220615"/>
                  </a:lnTo>
                  <a:lnTo>
                    <a:pt x="2186628" y="255628"/>
                  </a:lnTo>
                  <a:lnTo>
                    <a:pt x="2188956" y="273618"/>
                  </a:lnTo>
                  <a:lnTo>
                    <a:pt x="2188956" y="2168514"/>
                  </a:lnTo>
                  <a:lnTo>
                    <a:pt x="2168436" y="2221518"/>
                  </a:lnTo>
                  <a:lnTo>
                    <a:pt x="2133159" y="2255000"/>
                  </a:lnTo>
                  <a:lnTo>
                    <a:pt x="2081949" y="2286663"/>
                  </a:lnTo>
                  <a:lnTo>
                    <a:pt x="2015961" y="2316216"/>
                  </a:lnTo>
                  <a:lnTo>
                    <a:pt x="1977786" y="2330113"/>
                  </a:lnTo>
                  <a:lnTo>
                    <a:pt x="1936348" y="2343373"/>
                  </a:lnTo>
                  <a:lnTo>
                    <a:pt x="1891793" y="2355963"/>
                  </a:lnTo>
                  <a:lnTo>
                    <a:pt x="1844265" y="2367845"/>
                  </a:lnTo>
                  <a:lnTo>
                    <a:pt x="1793907" y="2378984"/>
                  </a:lnTo>
                  <a:lnTo>
                    <a:pt x="1740864" y="2389344"/>
                  </a:lnTo>
                  <a:lnTo>
                    <a:pt x="1685280" y="2398888"/>
                  </a:lnTo>
                  <a:lnTo>
                    <a:pt x="1627299" y="2407580"/>
                  </a:lnTo>
                  <a:lnTo>
                    <a:pt x="1567066" y="2415385"/>
                  </a:lnTo>
                  <a:lnTo>
                    <a:pt x="1504725" y="2422266"/>
                  </a:lnTo>
                  <a:lnTo>
                    <a:pt x="1440420" y="2428187"/>
                  </a:lnTo>
                  <a:lnTo>
                    <a:pt x="1374295" y="2433113"/>
                  </a:lnTo>
                  <a:lnTo>
                    <a:pt x="1306495" y="2437007"/>
                  </a:lnTo>
                  <a:lnTo>
                    <a:pt x="1237163" y="2439833"/>
                  </a:lnTo>
                  <a:lnTo>
                    <a:pt x="1166444" y="2441555"/>
                  </a:lnTo>
                  <a:lnTo>
                    <a:pt x="1094482" y="2442137"/>
                  </a:lnTo>
                  <a:lnTo>
                    <a:pt x="1022519" y="2441555"/>
                  </a:lnTo>
                  <a:lnTo>
                    <a:pt x="951799" y="2439833"/>
                  </a:lnTo>
                  <a:lnTo>
                    <a:pt x="882467" y="2437007"/>
                  </a:lnTo>
                  <a:lnTo>
                    <a:pt x="814666" y="2433113"/>
                  </a:lnTo>
                  <a:lnTo>
                    <a:pt x="748540" y="2428187"/>
                  </a:lnTo>
                  <a:lnTo>
                    <a:pt x="684234" y="2422266"/>
                  </a:lnTo>
                  <a:lnTo>
                    <a:pt x="621893" y="2415385"/>
                  </a:lnTo>
                  <a:lnTo>
                    <a:pt x="561659" y="2407580"/>
                  </a:lnTo>
                  <a:lnTo>
                    <a:pt x="503678" y="2398888"/>
                  </a:lnTo>
                  <a:lnTo>
                    <a:pt x="448094" y="2389344"/>
                  </a:lnTo>
                  <a:lnTo>
                    <a:pt x="395051" y="2378984"/>
                  </a:lnTo>
                  <a:lnTo>
                    <a:pt x="344692" y="2367845"/>
                  </a:lnTo>
                  <a:lnTo>
                    <a:pt x="297164" y="2355963"/>
                  </a:lnTo>
                  <a:lnTo>
                    <a:pt x="252608" y="2343373"/>
                  </a:lnTo>
                  <a:lnTo>
                    <a:pt x="211171" y="2330113"/>
                  </a:lnTo>
                  <a:lnTo>
                    <a:pt x="172995" y="2316216"/>
                  </a:lnTo>
                  <a:lnTo>
                    <a:pt x="107007" y="2286663"/>
                  </a:lnTo>
                  <a:lnTo>
                    <a:pt x="55797" y="2255000"/>
                  </a:lnTo>
                  <a:lnTo>
                    <a:pt x="20519" y="2221518"/>
                  </a:lnTo>
                  <a:lnTo>
                    <a:pt x="2328" y="2186505"/>
                  </a:lnTo>
                  <a:lnTo>
                    <a:pt x="0" y="2168514"/>
                  </a:lnTo>
                  <a:lnTo>
                    <a:pt x="0" y="273618"/>
                  </a:lnTo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6421" y="1975152"/>
              <a:ext cx="690971" cy="1017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6833" y="3288538"/>
              <a:ext cx="959976" cy="474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9022" y="3309630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875582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75582" y="395594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9022" y="3309632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0" y="0"/>
                  </a:moveTo>
                  <a:lnTo>
                    <a:pt x="875582" y="0"/>
                  </a:lnTo>
                  <a:lnTo>
                    <a:pt x="875582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6062" y="1822195"/>
              <a:ext cx="975800" cy="26372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08264" y="1843290"/>
              <a:ext cx="891540" cy="2558415"/>
            </a:xfrm>
            <a:custGeom>
              <a:avLst/>
              <a:gdLst/>
              <a:ahLst/>
              <a:cxnLst/>
              <a:rect l="l" t="t" r="r" b="b"/>
              <a:pathLst>
                <a:path w="891540" h="2558415">
                  <a:moveTo>
                    <a:pt x="0" y="0"/>
                  </a:moveTo>
                  <a:lnTo>
                    <a:pt x="891406" y="0"/>
                  </a:lnTo>
                  <a:lnTo>
                    <a:pt x="891406" y="2558178"/>
                  </a:lnTo>
                  <a:lnTo>
                    <a:pt x="0" y="2558178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66062" y="3357102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08264" y="3378194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8264" y="337820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6062" y="4090273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8264" y="4111365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8264" y="411137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66062" y="3077550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08264" y="3098642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08264" y="3098647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66062" y="4253786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08264" y="427487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08264" y="427488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66062" y="2476243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08264" y="249734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8264" y="249734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66062" y="2697782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08264" y="2718874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08264" y="2718879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66062" y="3499520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08264" y="3520612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08264" y="3520617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15564" y="1129065"/>
            <a:ext cx="115760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5" dirty="0">
                <a:latin typeface="Trebuchet MS"/>
                <a:cs typeface="Trebuchet MS"/>
              </a:rPr>
              <a:t>disk </a:t>
            </a:r>
            <a:r>
              <a:rPr sz="1500" spc="-85" dirty="0">
                <a:latin typeface="Trebuchet MS"/>
                <a:cs typeface="Trebuchet MS"/>
              </a:rPr>
              <a:t>(huge,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TB)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18564" y="1361147"/>
            <a:ext cx="67691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50" dirty="0">
                <a:latin typeface="Trebuchet MS"/>
                <a:cs typeface="Trebuchet MS"/>
              </a:rPr>
              <a:t>em</a:t>
            </a:r>
            <a:r>
              <a:rPr sz="1500" spc="-30" dirty="0">
                <a:latin typeface="Trebuchet MS"/>
                <a:cs typeface="Trebuchet MS"/>
              </a:rPr>
              <a:t>o</a:t>
            </a:r>
            <a:r>
              <a:rPr sz="1500" spc="-60" dirty="0">
                <a:latin typeface="Trebuchet MS"/>
                <a:cs typeface="Trebuchet MS"/>
              </a:rPr>
              <a:t>r</a:t>
            </a:r>
            <a:r>
              <a:rPr sz="1500" spc="-65" dirty="0">
                <a:latin typeface="Trebuchet MS"/>
                <a:cs typeface="Trebuchet MS"/>
              </a:rPr>
              <a:t>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18435" y="3312743"/>
            <a:ext cx="972185" cy="10814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88595">
              <a:lnSpc>
                <a:spcPts val="1739"/>
              </a:lnSpc>
              <a:spcBef>
                <a:spcPts val="200"/>
              </a:spcBef>
            </a:pPr>
            <a:r>
              <a:rPr sz="1500" spc="-50" dirty="0">
                <a:latin typeface="Trebuchet MS"/>
                <a:cs typeface="Trebuchet MS"/>
              </a:rPr>
              <a:t>user  </a:t>
            </a:r>
            <a:r>
              <a:rPr sz="1500" spc="-65" dirty="0">
                <a:latin typeface="Trebuchet MS"/>
                <a:cs typeface="Trebuchet MS"/>
              </a:rPr>
              <a:t>pag</a:t>
            </a:r>
            <a:r>
              <a:rPr sz="1500" spc="-80" dirty="0">
                <a:latin typeface="Trebuchet MS"/>
                <a:cs typeface="Trebuchet MS"/>
              </a:rPr>
              <a:t>e</a:t>
            </a:r>
            <a:r>
              <a:rPr sz="1500" spc="-120" dirty="0">
                <a:latin typeface="Trebuchet MS"/>
                <a:cs typeface="Trebuchet MS"/>
              </a:rPr>
              <a:t>t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100" dirty="0">
                <a:latin typeface="Trebuchet MS"/>
                <a:cs typeface="Trebuchet MS"/>
              </a:rPr>
              <a:t>b</a:t>
            </a:r>
            <a:r>
              <a:rPr sz="1500" spc="-60" dirty="0">
                <a:latin typeface="Trebuchet MS"/>
                <a:cs typeface="Trebuchet MS"/>
              </a:rPr>
              <a:t>l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marL="62230" marR="5080">
              <a:lnSpc>
                <a:spcPts val="1739"/>
              </a:lnSpc>
              <a:spcBef>
                <a:spcPts val="1300"/>
              </a:spcBef>
            </a:pPr>
            <a:r>
              <a:rPr sz="1500" spc="-85" dirty="0">
                <a:latin typeface="Trebuchet MS"/>
                <a:cs typeface="Trebuchet MS"/>
              </a:rPr>
              <a:t>kernel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code  </a:t>
            </a:r>
            <a:r>
              <a:rPr sz="1500" spc="-40" dirty="0">
                <a:latin typeface="Trebuchet MS"/>
                <a:cs typeface="Trebuchet MS"/>
              </a:rPr>
              <a:t>&amp;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68358" y="2410792"/>
            <a:ext cx="777240" cy="47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739"/>
              </a:lnSpc>
              <a:spcBef>
                <a:spcPts val="200"/>
              </a:spcBef>
            </a:pPr>
            <a:r>
              <a:rPr sz="1500" spc="-50" dirty="0">
                <a:latin typeface="Trebuchet MS"/>
                <a:cs typeface="Trebuchet MS"/>
              </a:rPr>
              <a:t>user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page  frames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45674" y="3412959"/>
            <a:ext cx="40005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80" dirty="0">
                <a:latin typeface="Trebuchet MS"/>
                <a:cs typeface="Trebuchet MS"/>
              </a:rPr>
              <a:t>c</a:t>
            </a:r>
            <a:r>
              <a:rPr sz="1500" spc="-70" dirty="0">
                <a:latin typeface="Trebuchet MS"/>
                <a:cs typeface="Trebuchet MS"/>
              </a:rPr>
              <a:t>o</a:t>
            </a:r>
            <a:r>
              <a:rPr sz="1500" spc="-55" dirty="0">
                <a:latin typeface="Trebuchet MS"/>
                <a:cs typeface="Trebuchet MS"/>
              </a:rPr>
              <a:t>d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366833" y="2887662"/>
            <a:ext cx="960119" cy="474980"/>
            <a:chOff x="3366833" y="2887662"/>
            <a:chExt cx="960119" cy="474980"/>
          </a:xfrm>
        </p:grpSpPr>
        <p:sp>
          <p:nvSpPr>
            <p:cNvPr id="40" name="object 40"/>
            <p:cNvSpPr/>
            <p:nvPr/>
          </p:nvSpPr>
          <p:spPr>
            <a:xfrm>
              <a:off x="3366833" y="2887662"/>
              <a:ext cx="959976" cy="474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09023" y="2908767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875582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75582" y="395594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9023" y="2908757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0" y="0"/>
                  </a:moveTo>
                  <a:lnTo>
                    <a:pt x="875582" y="0"/>
                  </a:lnTo>
                  <a:lnTo>
                    <a:pt x="875582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60508" y="3012096"/>
            <a:ext cx="37084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5" dirty="0">
                <a:latin typeface="Trebuchet MS"/>
                <a:cs typeface="Trebuchet MS"/>
              </a:rPr>
              <a:t>da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75" dirty="0">
                <a:latin typeface="Trebuchet MS"/>
                <a:cs typeface="Trebuchet MS"/>
              </a:rPr>
              <a:t>a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366833" y="2486793"/>
            <a:ext cx="960119" cy="385445"/>
            <a:chOff x="3366833" y="2486793"/>
            <a:chExt cx="960119" cy="385445"/>
          </a:xfrm>
        </p:grpSpPr>
        <p:sp>
          <p:nvSpPr>
            <p:cNvPr id="45" name="object 45"/>
            <p:cNvSpPr/>
            <p:nvPr/>
          </p:nvSpPr>
          <p:spPr>
            <a:xfrm>
              <a:off x="3366833" y="2486793"/>
              <a:ext cx="959976" cy="38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09023" y="2507898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875582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75582" y="305926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09023" y="2507894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0" y="0"/>
                  </a:moveTo>
                  <a:lnTo>
                    <a:pt x="875582" y="0"/>
                  </a:lnTo>
                  <a:lnTo>
                    <a:pt x="875582" y="305926"/>
                  </a:lnTo>
                  <a:lnTo>
                    <a:pt x="0" y="30592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660508" y="2521559"/>
            <a:ext cx="41148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5" dirty="0">
                <a:latin typeface="Trebuchet MS"/>
                <a:cs typeface="Trebuchet MS"/>
              </a:rPr>
              <a:t>he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55" dirty="0">
                <a:latin typeface="Trebuchet MS"/>
                <a:cs typeface="Trebuchet MS"/>
              </a:rPr>
              <a:t>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366833" y="2075376"/>
            <a:ext cx="960119" cy="385445"/>
            <a:chOff x="3366833" y="2075376"/>
            <a:chExt cx="960119" cy="385445"/>
          </a:xfrm>
        </p:grpSpPr>
        <p:sp>
          <p:nvSpPr>
            <p:cNvPr id="50" name="object 50"/>
            <p:cNvSpPr/>
            <p:nvPr/>
          </p:nvSpPr>
          <p:spPr>
            <a:xfrm>
              <a:off x="3366833" y="2075376"/>
              <a:ext cx="959976" cy="38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09023" y="2096468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875582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75582" y="305926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409022" y="2096477"/>
            <a:ext cx="875665" cy="306070"/>
          </a:xfrm>
          <a:prstGeom prst="rect">
            <a:avLst/>
          </a:prstGeom>
          <a:ln w="7911">
            <a:solidFill>
              <a:srgbClr val="4A7EB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00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184396" y="1554340"/>
            <a:ext cx="2943225" cy="2472055"/>
            <a:chOff x="4184396" y="1554340"/>
            <a:chExt cx="2943225" cy="2472055"/>
          </a:xfrm>
        </p:grpSpPr>
        <p:sp>
          <p:nvSpPr>
            <p:cNvPr id="54" name="object 54"/>
            <p:cNvSpPr/>
            <p:nvPr/>
          </p:nvSpPr>
          <p:spPr>
            <a:xfrm>
              <a:off x="4184396" y="2012082"/>
              <a:ext cx="2120392" cy="2004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84611" y="2064829"/>
              <a:ext cx="1985645" cy="63500"/>
            </a:xfrm>
            <a:custGeom>
              <a:avLst/>
              <a:gdLst/>
              <a:ahLst/>
              <a:cxnLst/>
              <a:rect l="l" t="t" r="r" b="b"/>
              <a:pathLst>
                <a:path w="1985645" h="63500">
                  <a:moveTo>
                    <a:pt x="1953933" y="0"/>
                  </a:moveTo>
                  <a:lnTo>
                    <a:pt x="1941615" y="2485"/>
                  </a:lnTo>
                  <a:lnTo>
                    <a:pt x="1931555" y="9266"/>
                  </a:lnTo>
                  <a:lnTo>
                    <a:pt x="1924772" y="19325"/>
                  </a:lnTo>
                  <a:lnTo>
                    <a:pt x="1922284" y="31648"/>
                  </a:lnTo>
                  <a:lnTo>
                    <a:pt x="1924772" y="43965"/>
                  </a:lnTo>
                  <a:lnTo>
                    <a:pt x="1931555" y="54025"/>
                  </a:lnTo>
                  <a:lnTo>
                    <a:pt x="1941615" y="60809"/>
                  </a:lnTo>
                  <a:lnTo>
                    <a:pt x="1953933" y="63296"/>
                  </a:lnTo>
                  <a:lnTo>
                    <a:pt x="1966250" y="60809"/>
                  </a:lnTo>
                  <a:lnTo>
                    <a:pt x="1976310" y="54025"/>
                  </a:lnTo>
                  <a:lnTo>
                    <a:pt x="1983093" y="43965"/>
                  </a:lnTo>
                  <a:lnTo>
                    <a:pt x="1984783" y="35598"/>
                  </a:lnTo>
                  <a:lnTo>
                    <a:pt x="1953933" y="35598"/>
                  </a:lnTo>
                  <a:lnTo>
                    <a:pt x="1953933" y="27686"/>
                  </a:lnTo>
                  <a:lnTo>
                    <a:pt x="1984781" y="27686"/>
                  </a:lnTo>
                  <a:lnTo>
                    <a:pt x="1983093" y="19325"/>
                  </a:lnTo>
                  <a:lnTo>
                    <a:pt x="1976310" y="9266"/>
                  </a:lnTo>
                  <a:lnTo>
                    <a:pt x="1966250" y="2485"/>
                  </a:lnTo>
                  <a:lnTo>
                    <a:pt x="1953933" y="0"/>
                  </a:lnTo>
                  <a:close/>
                </a:path>
                <a:path w="1985645" h="63500">
                  <a:moveTo>
                    <a:pt x="1922284" y="31648"/>
                  </a:moveTo>
                  <a:lnTo>
                    <a:pt x="1922284" y="35598"/>
                  </a:lnTo>
                  <a:lnTo>
                    <a:pt x="1923082" y="35598"/>
                  </a:lnTo>
                  <a:lnTo>
                    <a:pt x="1922284" y="31648"/>
                  </a:lnTo>
                  <a:close/>
                </a:path>
                <a:path w="1985645" h="63500">
                  <a:moveTo>
                    <a:pt x="1984781" y="27686"/>
                  </a:moveTo>
                  <a:lnTo>
                    <a:pt x="1953933" y="27686"/>
                  </a:lnTo>
                  <a:lnTo>
                    <a:pt x="1953933" y="35598"/>
                  </a:lnTo>
                  <a:lnTo>
                    <a:pt x="1984783" y="35598"/>
                  </a:lnTo>
                  <a:lnTo>
                    <a:pt x="1985581" y="31648"/>
                  </a:lnTo>
                  <a:lnTo>
                    <a:pt x="1984781" y="27686"/>
                  </a:lnTo>
                  <a:close/>
                </a:path>
                <a:path w="1985645" h="63500">
                  <a:moveTo>
                    <a:pt x="1923084" y="27686"/>
                  </a:moveTo>
                  <a:lnTo>
                    <a:pt x="1922284" y="27686"/>
                  </a:lnTo>
                  <a:lnTo>
                    <a:pt x="1922284" y="31648"/>
                  </a:lnTo>
                  <a:lnTo>
                    <a:pt x="1923084" y="27686"/>
                  </a:lnTo>
                  <a:close/>
                </a:path>
                <a:path w="1985645" h="63500">
                  <a:moveTo>
                    <a:pt x="1898548" y="27686"/>
                  </a:moveTo>
                  <a:lnTo>
                    <a:pt x="1866900" y="27686"/>
                  </a:lnTo>
                  <a:lnTo>
                    <a:pt x="1866900" y="35598"/>
                  </a:lnTo>
                  <a:lnTo>
                    <a:pt x="1898548" y="35598"/>
                  </a:lnTo>
                  <a:lnTo>
                    <a:pt x="1898548" y="27686"/>
                  </a:lnTo>
                  <a:close/>
                </a:path>
                <a:path w="1985645" h="63500">
                  <a:moveTo>
                    <a:pt x="1843163" y="27686"/>
                  </a:moveTo>
                  <a:lnTo>
                    <a:pt x="1811515" y="27686"/>
                  </a:lnTo>
                  <a:lnTo>
                    <a:pt x="1811515" y="35598"/>
                  </a:lnTo>
                  <a:lnTo>
                    <a:pt x="1843163" y="35598"/>
                  </a:lnTo>
                  <a:lnTo>
                    <a:pt x="1843163" y="27686"/>
                  </a:lnTo>
                  <a:close/>
                </a:path>
                <a:path w="1985645" h="63500">
                  <a:moveTo>
                    <a:pt x="1787779" y="27686"/>
                  </a:moveTo>
                  <a:lnTo>
                    <a:pt x="1756130" y="27686"/>
                  </a:lnTo>
                  <a:lnTo>
                    <a:pt x="1756130" y="35598"/>
                  </a:lnTo>
                  <a:lnTo>
                    <a:pt x="1787779" y="35598"/>
                  </a:lnTo>
                  <a:lnTo>
                    <a:pt x="1787779" y="27686"/>
                  </a:lnTo>
                  <a:close/>
                </a:path>
                <a:path w="1985645" h="63500">
                  <a:moveTo>
                    <a:pt x="1732394" y="27686"/>
                  </a:moveTo>
                  <a:lnTo>
                    <a:pt x="1700745" y="27686"/>
                  </a:lnTo>
                  <a:lnTo>
                    <a:pt x="1700745" y="35598"/>
                  </a:lnTo>
                  <a:lnTo>
                    <a:pt x="1732394" y="35598"/>
                  </a:lnTo>
                  <a:lnTo>
                    <a:pt x="1732394" y="27686"/>
                  </a:lnTo>
                  <a:close/>
                </a:path>
                <a:path w="1985645" h="63500">
                  <a:moveTo>
                    <a:pt x="1677009" y="27686"/>
                  </a:moveTo>
                  <a:lnTo>
                    <a:pt x="1645361" y="27686"/>
                  </a:lnTo>
                  <a:lnTo>
                    <a:pt x="1645361" y="35598"/>
                  </a:lnTo>
                  <a:lnTo>
                    <a:pt x="1677009" y="35598"/>
                  </a:lnTo>
                  <a:lnTo>
                    <a:pt x="1677009" y="27686"/>
                  </a:lnTo>
                  <a:close/>
                </a:path>
                <a:path w="1985645" h="63500">
                  <a:moveTo>
                    <a:pt x="1621624" y="27686"/>
                  </a:moveTo>
                  <a:lnTo>
                    <a:pt x="1589989" y="27686"/>
                  </a:lnTo>
                  <a:lnTo>
                    <a:pt x="1589989" y="35598"/>
                  </a:lnTo>
                  <a:lnTo>
                    <a:pt x="1621624" y="35598"/>
                  </a:lnTo>
                  <a:lnTo>
                    <a:pt x="1621624" y="27686"/>
                  </a:lnTo>
                  <a:close/>
                </a:path>
                <a:path w="1985645" h="63500">
                  <a:moveTo>
                    <a:pt x="1566252" y="27686"/>
                  </a:moveTo>
                  <a:lnTo>
                    <a:pt x="1534604" y="27686"/>
                  </a:lnTo>
                  <a:lnTo>
                    <a:pt x="1534604" y="35598"/>
                  </a:lnTo>
                  <a:lnTo>
                    <a:pt x="1566252" y="35598"/>
                  </a:lnTo>
                  <a:lnTo>
                    <a:pt x="1566252" y="27686"/>
                  </a:lnTo>
                  <a:close/>
                </a:path>
                <a:path w="1985645" h="63500">
                  <a:moveTo>
                    <a:pt x="1510868" y="27686"/>
                  </a:moveTo>
                  <a:lnTo>
                    <a:pt x="1479219" y="27686"/>
                  </a:lnTo>
                  <a:lnTo>
                    <a:pt x="1479219" y="35598"/>
                  </a:lnTo>
                  <a:lnTo>
                    <a:pt x="1510868" y="35598"/>
                  </a:lnTo>
                  <a:lnTo>
                    <a:pt x="1510868" y="27686"/>
                  </a:lnTo>
                  <a:close/>
                </a:path>
                <a:path w="1985645" h="63500">
                  <a:moveTo>
                    <a:pt x="1455483" y="27686"/>
                  </a:moveTo>
                  <a:lnTo>
                    <a:pt x="1423835" y="27686"/>
                  </a:lnTo>
                  <a:lnTo>
                    <a:pt x="1423835" y="35598"/>
                  </a:lnTo>
                  <a:lnTo>
                    <a:pt x="1455483" y="35598"/>
                  </a:lnTo>
                  <a:lnTo>
                    <a:pt x="1455483" y="27686"/>
                  </a:lnTo>
                  <a:close/>
                </a:path>
                <a:path w="1985645" h="63500">
                  <a:moveTo>
                    <a:pt x="1400098" y="27686"/>
                  </a:moveTo>
                  <a:lnTo>
                    <a:pt x="1368450" y="27686"/>
                  </a:lnTo>
                  <a:lnTo>
                    <a:pt x="1368450" y="35598"/>
                  </a:lnTo>
                  <a:lnTo>
                    <a:pt x="1400098" y="35598"/>
                  </a:lnTo>
                  <a:lnTo>
                    <a:pt x="1400098" y="27686"/>
                  </a:lnTo>
                  <a:close/>
                </a:path>
                <a:path w="1985645" h="63500">
                  <a:moveTo>
                    <a:pt x="1344714" y="27686"/>
                  </a:moveTo>
                  <a:lnTo>
                    <a:pt x="1313065" y="27686"/>
                  </a:lnTo>
                  <a:lnTo>
                    <a:pt x="1313065" y="35598"/>
                  </a:lnTo>
                  <a:lnTo>
                    <a:pt x="1344714" y="35598"/>
                  </a:lnTo>
                  <a:lnTo>
                    <a:pt x="1344714" y="27686"/>
                  </a:lnTo>
                  <a:close/>
                </a:path>
                <a:path w="1985645" h="63500">
                  <a:moveTo>
                    <a:pt x="1289329" y="27686"/>
                  </a:moveTo>
                  <a:lnTo>
                    <a:pt x="1257681" y="27686"/>
                  </a:lnTo>
                  <a:lnTo>
                    <a:pt x="1257681" y="35598"/>
                  </a:lnTo>
                  <a:lnTo>
                    <a:pt x="1289329" y="35598"/>
                  </a:lnTo>
                  <a:lnTo>
                    <a:pt x="1289329" y="27686"/>
                  </a:lnTo>
                  <a:close/>
                </a:path>
                <a:path w="1985645" h="63500">
                  <a:moveTo>
                    <a:pt x="1233944" y="27686"/>
                  </a:moveTo>
                  <a:lnTo>
                    <a:pt x="1202296" y="27686"/>
                  </a:lnTo>
                  <a:lnTo>
                    <a:pt x="1202296" y="35598"/>
                  </a:lnTo>
                  <a:lnTo>
                    <a:pt x="1233944" y="35598"/>
                  </a:lnTo>
                  <a:lnTo>
                    <a:pt x="1233944" y="27686"/>
                  </a:lnTo>
                  <a:close/>
                </a:path>
                <a:path w="1985645" h="63500">
                  <a:moveTo>
                    <a:pt x="1178560" y="27686"/>
                  </a:moveTo>
                  <a:lnTo>
                    <a:pt x="1146911" y="27686"/>
                  </a:lnTo>
                  <a:lnTo>
                    <a:pt x="1146911" y="35598"/>
                  </a:lnTo>
                  <a:lnTo>
                    <a:pt x="1178560" y="35598"/>
                  </a:lnTo>
                  <a:lnTo>
                    <a:pt x="1178560" y="27686"/>
                  </a:lnTo>
                  <a:close/>
                </a:path>
                <a:path w="1985645" h="63500">
                  <a:moveTo>
                    <a:pt x="1123175" y="27686"/>
                  </a:moveTo>
                  <a:lnTo>
                    <a:pt x="1091539" y="27686"/>
                  </a:lnTo>
                  <a:lnTo>
                    <a:pt x="1091539" y="35598"/>
                  </a:lnTo>
                  <a:lnTo>
                    <a:pt x="1123175" y="35598"/>
                  </a:lnTo>
                  <a:lnTo>
                    <a:pt x="1123175" y="27686"/>
                  </a:lnTo>
                  <a:close/>
                </a:path>
                <a:path w="1985645" h="63500">
                  <a:moveTo>
                    <a:pt x="1067803" y="27686"/>
                  </a:moveTo>
                  <a:lnTo>
                    <a:pt x="1036154" y="27686"/>
                  </a:lnTo>
                  <a:lnTo>
                    <a:pt x="1036154" y="35598"/>
                  </a:lnTo>
                  <a:lnTo>
                    <a:pt x="1067803" y="35598"/>
                  </a:lnTo>
                  <a:lnTo>
                    <a:pt x="1067803" y="27686"/>
                  </a:lnTo>
                  <a:close/>
                </a:path>
                <a:path w="1985645" h="63500">
                  <a:moveTo>
                    <a:pt x="1012418" y="27686"/>
                  </a:moveTo>
                  <a:lnTo>
                    <a:pt x="980770" y="27686"/>
                  </a:lnTo>
                  <a:lnTo>
                    <a:pt x="980770" y="35598"/>
                  </a:lnTo>
                  <a:lnTo>
                    <a:pt x="1012418" y="35598"/>
                  </a:lnTo>
                  <a:lnTo>
                    <a:pt x="1012418" y="27686"/>
                  </a:lnTo>
                  <a:close/>
                </a:path>
                <a:path w="1985645" h="63500">
                  <a:moveTo>
                    <a:pt x="957033" y="27686"/>
                  </a:moveTo>
                  <a:lnTo>
                    <a:pt x="925385" y="27686"/>
                  </a:lnTo>
                  <a:lnTo>
                    <a:pt x="925385" y="35598"/>
                  </a:lnTo>
                  <a:lnTo>
                    <a:pt x="957033" y="35598"/>
                  </a:lnTo>
                  <a:lnTo>
                    <a:pt x="957033" y="27686"/>
                  </a:lnTo>
                  <a:close/>
                </a:path>
                <a:path w="1985645" h="63500">
                  <a:moveTo>
                    <a:pt x="901649" y="27686"/>
                  </a:moveTo>
                  <a:lnTo>
                    <a:pt x="870000" y="27686"/>
                  </a:lnTo>
                  <a:lnTo>
                    <a:pt x="870000" y="35598"/>
                  </a:lnTo>
                  <a:lnTo>
                    <a:pt x="901649" y="35598"/>
                  </a:lnTo>
                  <a:lnTo>
                    <a:pt x="901649" y="27686"/>
                  </a:lnTo>
                  <a:close/>
                </a:path>
                <a:path w="1985645" h="63500">
                  <a:moveTo>
                    <a:pt x="846264" y="27686"/>
                  </a:moveTo>
                  <a:lnTo>
                    <a:pt x="814616" y="27686"/>
                  </a:lnTo>
                  <a:lnTo>
                    <a:pt x="814616" y="35598"/>
                  </a:lnTo>
                  <a:lnTo>
                    <a:pt x="846264" y="35598"/>
                  </a:lnTo>
                  <a:lnTo>
                    <a:pt x="846264" y="27686"/>
                  </a:lnTo>
                  <a:close/>
                </a:path>
                <a:path w="1985645" h="63500">
                  <a:moveTo>
                    <a:pt x="790879" y="27686"/>
                  </a:moveTo>
                  <a:lnTo>
                    <a:pt x="759231" y="27686"/>
                  </a:lnTo>
                  <a:lnTo>
                    <a:pt x="759231" y="35598"/>
                  </a:lnTo>
                  <a:lnTo>
                    <a:pt x="790879" y="35598"/>
                  </a:lnTo>
                  <a:lnTo>
                    <a:pt x="790879" y="27686"/>
                  </a:lnTo>
                  <a:close/>
                </a:path>
                <a:path w="1985645" h="63500">
                  <a:moveTo>
                    <a:pt x="735495" y="27686"/>
                  </a:moveTo>
                  <a:lnTo>
                    <a:pt x="703846" y="27686"/>
                  </a:lnTo>
                  <a:lnTo>
                    <a:pt x="703846" y="35598"/>
                  </a:lnTo>
                  <a:lnTo>
                    <a:pt x="735495" y="35598"/>
                  </a:lnTo>
                  <a:lnTo>
                    <a:pt x="735495" y="27686"/>
                  </a:lnTo>
                  <a:close/>
                </a:path>
                <a:path w="1985645" h="63500">
                  <a:moveTo>
                    <a:pt x="680110" y="27686"/>
                  </a:moveTo>
                  <a:lnTo>
                    <a:pt x="648462" y="27686"/>
                  </a:lnTo>
                  <a:lnTo>
                    <a:pt x="648462" y="35598"/>
                  </a:lnTo>
                  <a:lnTo>
                    <a:pt x="680110" y="35598"/>
                  </a:lnTo>
                  <a:lnTo>
                    <a:pt x="680110" y="27686"/>
                  </a:lnTo>
                  <a:close/>
                </a:path>
                <a:path w="1985645" h="63500">
                  <a:moveTo>
                    <a:pt x="624738" y="27686"/>
                  </a:moveTo>
                  <a:lnTo>
                    <a:pt x="593090" y="27686"/>
                  </a:lnTo>
                  <a:lnTo>
                    <a:pt x="593090" y="35598"/>
                  </a:lnTo>
                  <a:lnTo>
                    <a:pt x="624738" y="35598"/>
                  </a:lnTo>
                  <a:lnTo>
                    <a:pt x="624738" y="27686"/>
                  </a:lnTo>
                  <a:close/>
                </a:path>
                <a:path w="1985645" h="63500">
                  <a:moveTo>
                    <a:pt x="569353" y="27686"/>
                  </a:moveTo>
                  <a:lnTo>
                    <a:pt x="537705" y="27686"/>
                  </a:lnTo>
                  <a:lnTo>
                    <a:pt x="537705" y="35598"/>
                  </a:lnTo>
                  <a:lnTo>
                    <a:pt x="569353" y="35598"/>
                  </a:lnTo>
                  <a:lnTo>
                    <a:pt x="569353" y="27686"/>
                  </a:lnTo>
                  <a:close/>
                </a:path>
                <a:path w="1985645" h="63500">
                  <a:moveTo>
                    <a:pt x="513969" y="27686"/>
                  </a:moveTo>
                  <a:lnTo>
                    <a:pt x="482320" y="27686"/>
                  </a:lnTo>
                  <a:lnTo>
                    <a:pt x="482320" y="35598"/>
                  </a:lnTo>
                  <a:lnTo>
                    <a:pt x="513969" y="35598"/>
                  </a:lnTo>
                  <a:lnTo>
                    <a:pt x="513969" y="27686"/>
                  </a:lnTo>
                  <a:close/>
                </a:path>
                <a:path w="1985645" h="63500">
                  <a:moveTo>
                    <a:pt x="458584" y="27686"/>
                  </a:moveTo>
                  <a:lnTo>
                    <a:pt x="426935" y="27686"/>
                  </a:lnTo>
                  <a:lnTo>
                    <a:pt x="426935" y="35598"/>
                  </a:lnTo>
                  <a:lnTo>
                    <a:pt x="458584" y="35598"/>
                  </a:lnTo>
                  <a:lnTo>
                    <a:pt x="458584" y="27686"/>
                  </a:lnTo>
                  <a:close/>
                </a:path>
                <a:path w="1985645" h="63500">
                  <a:moveTo>
                    <a:pt x="403199" y="27686"/>
                  </a:moveTo>
                  <a:lnTo>
                    <a:pt x="371551" y="27686"/>
                  </a:lnTo>
                  <a:lnTo>
                    <a:pt x="371551" y="35598"/>
                  </a:lnTo>
                  <a:lnTo>
                    <a:pt x="403199" y="35598"/>
                  </a:lnTo>
                  <a:lnTo>
                    <a:pt x="403199" y="27686"/>
                  </a:lnTo>
                  <a:close/>
                </a:path>
                <a:path w="1985645" h="63500">
                  <a:moveTo>
                    <a:pt x="347814" y="27686"/>
                  </a:moveTo>
                  <a:lnTo>
                    <a:pt x="316166" y="27686"/>
                  </a:lnTo>
                  <a:lnTo>
                    <a:pt x="316166" y="35598"/>
                  </a:lnTo>
                  <a:lnTo>
                    <a:pt x="347814" y="35598"/>
                  </a:lnTo>
                  <a:lnTo>
                    <a:pt x="347814" y="27686"/>
                  </a:lnTo>
                  <a:close/>
                </a:path>
                <a:path w="1985645" h="63500">
                  <a:moveTo>
                    <a:pt x="292430" y="27686"/>
                  </a:moveTo>
                  <a:lnTo>
                    <a:pt x="260781" y="27686"/>
                  </a:lnTo>
                  <a:lnTo>
                    <a:pt x="260781" y="35598"/>
                  </a:lnTo>
                  <a:lnTo>
                    <a:pt x="292430" y="35598"/>
                  </a:lnTo>
                  <a:lnTo>
                    <a:pt x="292430" y="27686"/>
                  </a:lnTo>
                  <a:close/>
                </a:path>
                <a:path w="1985645" h="63500">
                  <a:moveTo>
                    <a:pt x="237045" y="27686"/>
                  </a:moveTo>
                  <a:lnTo>
                    <a:pt x="205397" y="27686"/>
                  </a:lnTo>
                  <a:lnTo>
                    <a:pt x="205397" y="35598"/>
                  </a:lnTo>
                  <a:lnTo>
                    <a:pt x="237045" y="35598"/>
                  </a:lnTo>
                  <a:lnTo>
                    <a:pt x="237045" y="27686"/>
                  </a:lnTo>
                  <a:close/>
                </a:path>
                <a:path w="1985645" h="63500">
                  <a:moveTo>
                    <a:pt x="181660" y="27686"/>
                  </a:moveTo>
                  <a:lnTo>
                    <a:pt x="150012" y="27686"/>
                  </a:lnTo>
                  <a:lnTo>
                    <a:pt x="150012" y="35598"/>
                  </a:lnTo>
                  <a:lnTo>
                    <a:pt x="181660" y="35598"/>
                  </a:lnTo>
                  <a:lnTo>
                    <a:pt x="181660" y="27686"/>
                  </a:lnTo>
                  <a:close/>
                </a:path>
                <a:path w="1985645" h="63500">
                  <a:moveTo>
                    <a:pt x="126288" y="27686"/>
                  </a:moveTo>
                  <a:lnTo>
                    <a:pt x="94640" y="27686"/>
                  </a:lnTo>
                  <a:lnTo>
                    <a:pt x="94640" y="35598"/>
                  </a:lnTo>
                  <a:lnTo>
                    <a:pt x="126288" y="35598"/>
                  </a:lnTo>
                  <a:lnTo>
                    <a:pt x="126288" y="27686"/>
                  </a:lnTo>
                  <a:close/>
                </a:path>
                <a:path w="1985645" h="63500">
                  <a:moveTo>
                    <a:pt x="63296" y="0"/>
                  </a:moveTo>
                  <a:lnTo>
                    <a:pt x="0" y="31648"/>
                  </a:lnTo>
                  <a:lnTo>
                    <a:pt x="63296" y="63296"/>
                  </a:lnTo>
                  <a:lnTo>
                    <a:pt x="63296" y="35598"/>
                  </a:lnTo>
                  <a:lnTo>
                    <a:pt x="52743" y="35598"/>
                  </a:lnTo>
                  <a:lnTo>
                    <a:pt x="52743" y="27686"/>
                  </a:lnTo>
                  <a:lnTo>
                    <a:pt x="63296" y="27686"/>
                  </a:lnTo>
                  <a:lnTo>
                    <a:pt x="63296" y="0"/>
                  </a:lnTo>
                  <a:close/>
                </a:path>
                <a:path w="1985645" h="63500">
                  <a:moveTo>
                    <a:pt x="63296" y="27686"/>
                  </a:moveTo>
                  <a:lnTo>
                    <a:pt x="52743" y="27686"/>
                  </a:lnTo>
                  <a:lnTo>
                    <a:pt x="52743" y="35598"/>
                  </a:lnTo>
                  <a:lnTo>
                    <a:pt x="63296" y="35598"/>
                  </a:lnTo>
                  <a:lnTo>
                    <a:pt x="63296" y="27686"/>
                  </a:lnTo>
                  <a:close/>
                </a:path>
                <a:path w="1985645" h="63500">
                  <a:moveTo>
                    <a:pt x="70904" y="27686"/>
                  </a:moveTo>
                  <a:lnTo>
                    <a:pt x="63296" y="27686"/>
                  </a:lnTo>
                  <a:lnTo>
                    <a:pt x="63296" y="35598"/>
                  </a:lnTo>
                  <a:lnTo>
                    <a:pt x="70904" y="35598"/>
                  </a:lnTo>
                  <a:lnTo>
                    <a:pt x="70904" y="27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72911" y="1558455"/>
              <a:ext cx="913130" cy="2463800"/>
            </a:xfrm>
            <a:custGeom>
              <a:avLst/>
              <a:gdLst/>
              <a:ahLst/>
              <a:cxnLst/>
              <a:rect l="l" t="t" r="r" b="b"/>
              <a:pathLst>
                <a:path w="913129" h="2463800">
                  <a:moveTo>
                    <a:pt x="912505" y="0"/>
                  </a:moveTo>
                  <a:lnTo>
                    <a:pt x="0" y="0"/>
                  </a:lnTo>
                  <a:lnTo>
                    <a:pt x="0" y="2463241"/>
                  </a:lnTo>
                  <a:lnTo>
                    <a:pt x="912505" y="2463241"/>
                  </a:lnTo>
                  <a:lnTo>
                    <a:pt x="912505" y="0"/>
                  </a:lnTo>
                  <a:close/>
                </a:path>
              </a:pathLst>
            </a:custGeom>
            <a:solidFill>
              <a:srgbClr val="C6D9F1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72911" y="1558467"/>
              <a:ext cx="913130" cy="2463800"/>
            </a:xfrm>
            <a:custGeom>
              <a:avLst/>
              <a:gdLst/>
              <a:ahLst/>
              <a:cxnLst/>
              <a:rect l="l" t="t" r="r" b="b"/>
              <a:pathLst>
                <a:path w="913129" h="2463800">
                  <a:moveTo>
                    <a:pt x="0" y="0"/>
                  </a:moveTo>
                  <a:lnTo>
                    <a:pt x="912504" y="0"/>
                  </a:lnTo>
                  <a:lnTo>
                    <a:pt x="912504" y="2463235"/>
                  </a:lnTo>
                  <a:lnTo>
                    <a:pt x="0" y="2463235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99289" y="3494238"/>
              <a:ext cx="928329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41491" y="3515344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843935" y="0"/>
                  </a:moveTo>
                  <a:lnTo>
                    <a:pt x="0" y="0"/>
                  </a:lnTo>
                  <a:lnTo>
                    <a:pt x="0" y="379770"/>
                  </a:lnTo>
                  <a:lnTo>
                    <a:pt x="843935" y="379770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41491" y="3515334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0" y="0"/>
                  </a:moveTo>
                  <a:lnTo>
                    <a:pt x="843935" y="0"/>
                  </a:lnTo>
                  <a:lnTo>
                    <a:pt x="843935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99289" y="3109200"/>
              <a:ext cx="928329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41491" y="3130293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843935" y="0"/>
                  </a:moveTo>
                  <a:lnTo>
                    <a:pt x="0" y="0"/>
                  </a:lnTo>
                  <a:lnTo>
                    <a:pt x="0" y="379770"/>
                  </a:lnTo>
                  <a:lnTo>
                    <a:pt x="843935" y="379770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41491" y="3130296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0" y="0"/>
                  </a:moveTo>
                  <a:lnTo>
                    <a:pt x="843935" y="0"/>
                  </a:lnTo>
                  <a:lnTo>
                    <a:pt x="843935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99289" y="2819087"/>
              <a:ext cx="928329" cy="3692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41491" y="2840193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843935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43935" y="290102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41491" y="2840189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0" y="0"/>
                  </a:moveTo>
                  <a:lnTo>
                    <a:pt x="843935" y="0"/>
                  </a:lnTo>
                  <a:lnTo>
                    <a:pt x="843935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241491" y="2853858"/>
            <a:ext cx="844550" cy="101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95"/>
              </a:spcBef>
            </a:pPr>
            <a:r>
              <a:rPr sz="1500" spc="-60" dirty="0">
                <a:latin typeface="Trebuchet MS"/>
                <a:cs typeface="Trebuchet MS"/>
              </a:rPr>
              <a:t>heap</a:t>
            </a:r>
            <a:endParaRPr sz="1500">
              <a:latin typeface="Trebuchet MS"/>
              <a:cs typeface="Trebuchet MS"/>
            </a:endParaRPr>
          </a:p>
          <a:p>
            <a:pPr marL="241300" marR="219075" indent="13970">
              <a:lnSpc>
                <a:spcPct val="166100"/>
              </a:lnSpc>
            </a:pPr>
            <a:r>
              <a:rPr sz="1500" spc="-75" dirty="0">
                <a:latin typeface="Trebuchet MS"/>
                <a:cs typeface="Trebuchet MS"/>
              </a:rPr>
              <a:t>data  </a:t>
            </a:r>
            <a:r>
              <a:rPr sz="1500" spc="-60" dirty="0">
                <a:latin typeface="Trebuchet MS"/>
                <a:cs typeface="Trebuchet MS"/>
              </a:rPr>
              <a:t>cod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199289" y="2027902"/>
            <a:ext cx="928369" cy="369570"/>
            <a:chOff x="6199289" y="2027902"/>
            <a:chExt cx="928369" cy="369570"/>
          </a:xfrm>
        </p:grpSpPr>
        <p:sp>
          <p:nvSpPr>
            <p:cNvPr id="69" name="object 69"/>
            <p:cNvSpPr/>
            <p:nvPr/>
          </p:nvSpPr>
          <p:spPr>
            <a:xfrm>
              <a:off x="6199289" y="2027902"/>
              <a:ext cx="928329" cy="3692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41491" y="2048996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843935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43935" y="290102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41491" y="2049005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0" y="0"/>
                  </a:moveTo>
                  <a:lnTo>
                    <a:pt x="843935" y="0"/>
                  </a:lnTo>
                  <a:lnTo>
                    <a:pt x="843935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245447" y="2062669"/>
            <a:ext cx="8362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5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199289" y="1584831"/>
            <a:ext cx="928369" cy="459105"/>
            <a:chOff x="6199289" y="1584831"/>
            <a:chExt cx="928369" cy="459105"/>
          </a:xfrm>
        </p:grpSpPr>
        <p:sp>
          <p:nvSpPr>
            <p:cNvPr id="74" name="object 74"/>
            <p:cNvSpPr/>
            <p:nvPr/>
          </p:nvSpPr>
          <p:spPr>
            <a:xfrm>
              <a:off x="6199289" y="1584831"/>
              <a:ext cx="928329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41491" y="1605940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0" y="0"/>
                  </a:moveTo>
                  <a:lnTo>
                    <a:pt x="843935" y="0"/>
                  </a:lnTo>
                  <a:lnTo>
                    <a:pt x="843935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245447" y="1609896"/>
            <a:ext cx="836294" cy="36576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875"/>
              </a:spcBef>
            </a:pPr>
            <a:r>
              <a:rPr sz="1500" spc="-75" dirty="0">
                <a:latin typeface="Trebuchet MS"/>
                <a:cs typeface="Trebuchet MS"/>
              </a:rPr>
              <a:t>kernel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151575" y="1505724"/>
            <a:ext cx="1482725" cy="2537460"/>
            <a:chOff x="6151575" y="1505724"/>
            <a:chExt cx="1482725" cy="2537460"/>
          </a:xfrm>
        </p:grpSpPr>
        <p:sp>
          <p:nvSpPr>
            <p:cNvPr id="78" name="object 78"/>
            <p:cNvSpPr/>
            <p:nvPr/>
          </p:nvSpPr>
          <p:spPr>
            <a:xfrm>
              <a:off x="6172911" y="1985708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78194" y="2840189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88735" y="2391854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162370" y="3916210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01458" y="1505724"/>
              <a:ext cx="432516" cy="25370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43660" y="1526819"/>
              <a:ext cx="348615" cy="2458085"/>
            </a:xfrm>
            <a:custGeom>
              <a:avLst/>
              <a:gdLst/>
              <a:ahLst/>
              <a:cxnLst/>
              <a:rect l="l" t="t" r="r" b="b"/>
              <a:pathLst>
                <a:path w="348615" h="2458085">
                  <a:moveTo>
                    <a:pt x="348123" y="0"/>
                  </a:moveTo>
                  <a:lnTo>
                    <a:pt x="0" y="0"/>
                  </a:lnTo>
                  <a:lnTo>
                    <a:pt x="0" y="2457958"/>
                  </a:lnTo>
                  <a:lnTo>
                    <a:pt x="348123" y="2457958"/>
                  </a:lnTo>
                  <a:lnTo>
                    <a:pt x="348123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43660" y="1526819"/>
              <a:ext cx="348615" cy="2458085"/>
            </a:xfrm>
            <a:custGeom>
              <a:avLst/>
              <a:gdLst/>
              <a:ahLst/>
              <a:cxnLst/>
              <a:rect l="l" t="t" r="r" b="b"/>
              <a:pathLst>
                <a:path w="348615" h="2458085">
                  <a:moveTo>
                    <a:pt x="0" y="0"/>
                  </a:moveTo>
                  <a:lnTo>
                    <a:pt x="348123" y="0"/>
                  </a:lnTo>
                  <a:lnTo>
                    <a:pt x="348123" y="2457960"/>
                  </a:lnTo>
                  <a:lnTo>
                    <a:pt x="0" y="245796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253378" y="1229282"/>
            <a:ext cx="4699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5" dirty="0">
                <a:latin typeface="Trebuchet MS"/>
                <a:cs typeface="Trebuchet MS"/>
              </a:rPr>
              <a:t>VAS</a:t>
            </a:r>
            <a:r>
              <a:rPr sz="1500" spc="-18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305281" y="1224007"/>
            <a:ext cx="3556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10" dirty="0">
                <a:latin typeface="Trebuchet MS"/>
                <a:cs typeface="Trebuchet MS"/>
              </a:rPr>
              <a:t>PT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453394" y="3473141"/>
            <a:ext cx="1023619" cy="2516505"/>
            <a:chOff x="4453394" y="3473141"/>
            <a:chExt cx="1023619" cy="2516505"/>
          </a:xfrm>
        </p:grpSpPr>
        <p:sp>
          <p:nvSpPr>
            <p:cNvPr id="88" name="object 88"/>
            <p:cNvSpPr/>
            <p:nvPr/>
          </p:nvSpPr>
          <p:spPr>
            <a:xfrm>
              <a:off x="4453394" y="3473141"/>
              <a:ext cx="1023272" cy="25159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95596" y="3494241"/>
              <a:ext cx="939165" cy="2437130"/>
            </a:xfrm>
            <a:custGeom>
              <a:avLst/>
              <a:gdLst/>
              <a:ahLst/>
              <a:cxnLst/>
              <a:rect l="l" t="t" r="r" b="b"/>
              <a:pathLst>
                <a:path w="939164" h="2437129">
                  <a:moveTo>
                    <a:pt x="938877" y="0"/>
                  </a:moveTo>
                  <a:lnTo>
                    <a:pt x="0" y="0"/>
                  </a:lnTo>
                  <a:lnTo>
                    <a:pt x="0" y="2436863"/>
                  </a:lnTo>
                  <a:lnTo>
                    <a:pt x="938877" y="2436863"/>
                  </a:lnTo>
                  <a:lnTo>
                    <a:pt x="93887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495596" y="3494240"/>
              <a:ext cx="939165" cy="2437130"/>
            </a:xfrm>
            <a:custGeom>
              <a:avLst/>
              <a:gdLst/>
              <a:ahLst/>
              <a:cxnLst/>
              <a:rect l="l" t="t" r="r" b="b"/>
              <a:pathLst>
                <a:path w="939164" h="2437129">
                  <a:moveTo>
                    <a:pt x="0" y="0"/>
                  </a:moveTo>
                  <a:lnTo>
                    <a:pt x="938877" y="0"/>
                  </a:lnTo>
                  <a:lnTo>
                    <a:pt x="938877" y="2436862"/>
                  </a:lnTo>
                  <a:lnTo>
                    <a:pt x="0" y="243686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21962" y="5408919"/>
              <a:ext cx="954702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64164" y="5430018"/>
              <a:ext cx="870585" cy="374650"/>
            </a:xfrm>
            <a:custGeom>
              <a:avLst/>
              <a:gdLst/>
              <a:ahLst/>
              <a:cxnLst/>
              <a:rect l="l" t="t" r="r" b="b"/>
              <a:pathLst>
                <a:path w="870585" h="374650">
                  <a:moveTo>
                    <a:pt x="870308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70308" y="374496"/>
                  </a:lnTo>
                  <a:lnTo>
                    <a:pt x="87030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64164" y="5430012"/>
              <a:ext cx="870585" cy="374650"/>
            </a:xfrm>
            <a:custGeom>
              <a:avLst/>
              <a:gdLst/>
              <a:ahLst/>
              <a:cxnLst/>
              <a:rect l="l" t="t" r="r" b="b"/>
              <a:pathLst>
                <a:path w="870585" h="374650">
                  <a:moveTo>
                    <a:pt x="0" y="0"/>
                  </a:moveTo>
                  <a:lnTo>
                    <a:pt x="870308" y="0"/>
                  </a:lnTo>
                  <a:lnTo>
                    <a:pt x="870308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21962" y="5029153"/>
              <a:ext cx="954702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64164" y="5050245"/>
              <a:ext cx="870585" cy="374650"/>
            </a:xfrm>
            <a:custGeom>
              <a:avLst/>
              <a:gdLst/>
              <a:ahLst/>
              <a:cxnLst/>
              <a:rect l="l" t="t" r="r" b="b"/>
              <a:pathLst>
                <a:path w="870585" h="374650">
                  <a:moveTo>
                    <a:pt x="870308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70308" y="374496"/>
                  </a:lnTo>
                  <a:lnTo>
                    <a:pt x="87030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64164" y="5050243"/>
              <a:ext cx="870585" cy="374650"/>
            </a:xfrm>
            <a:custGeom>
              <a:avLst/>
              <a:gdLst/>
              <a:ahLst/>
              <a:cxnLst/>
              <a:rect l="l" t="t" r="r" b="b"/>
              <a:pathLst>
                <a:path w="870585" h="374650">
                  <a:moveTo>
                    <a:pt x="0" y="0"/>
                  </a:moveTo>
                  <a:lnTo>
                    <a:pt x="870308" y="0"/>
                  </a:lnTo>
                  <a:lnTo>
                    <a:pt x="870308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564164" y="5148313"/>
            <a:ext cx="86677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95"/>
              </a:spcBef>
            </a:pPr>
            <a:r>
              <a:rPr sz="1500" spc="-75" dirty="0"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  <a:p>
            <a:pPr marL="248285">
              <a:lnSpc>
                <a:spcPct val="100000"/>
              </a:lnSpc>
              <a:spcBef>
                <a:spcPts val="1190"/>
              </a:spcBef>
            </a:pPr>
            <a:r>
              <a:rPr sz="1500" spc="-65" dirty="0">
                <a:latin typeface="Trebuchet MS"/>
                <a:cs typeface="Trebuchet MS"/>
              </a:rPr>
              <a:t>code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521961" y="4739048"/>
            <a:ext cx="955040" cy="369570"/>
            <a:chOff x="4521961" y="4739048"/>
            <a:chExt cx="955040" cy="369570"/>
          </a:xfrm>
        </p:grpSpPr>
        <p:sp>
          <p:nvSpPr>
            <p:cNvPr id="99" name="object 99"/>
            <p:cNvSpPr/>
            <p:nvPr/>
          </p:nvSpPr>
          <p:spPr>
            <a:xfrm>
              <a:off x="4521961" y="4739048"/>
              <a:ext cx="954702" cy="3692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64164" y="4760141"/>
              <a:ext cx="870585" cy="290195"/>
            </a:xfrm>
            <a:custGeom>
              <a:avLst/>
              <a:gdLst/>
              <a:ahLst/>
              <a:cxnLst/>
              <a:rect l="l" t="t" r="r" b="b"/>
              <a:pathLst>
                <a:path w="870585" h="290195">
                  <a:moveTo>
                    <a:pt x="870308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70308" y="290102"/>
                  </a:lnTo>
                  <a:lnTo>
                    <a:pt x="87030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64164" y="4760150"/>
              <a:ext cx="870585" cy="290195"/>
            </a:xfrm>
            <a:custGeom>
              <a:avLst/>
              <a:gdLst/>
              <a:ahLst/>
              <a:cxnLst/>
              <a:rect l="l" t="t" r="r" b="b"/>
              <a:pathLst>
                <a:path w="870585" h="290195">
                  <a:moveTo>
                    <a:pt x="0" y="0"/>
                  </a:moveTo>
                  <a:lnTo>
                    <a:pt x="870308" y="0"/>
                  </a:lnTo>
                  <a:lnTo>
                    <a:pt x="870308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4564164" y="4779086"/>
            <a:ext cx="86677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95"/>
              </a:spcBef>
            </a:pPr>
            <a:r>
              <a:rPr sz="1500" spc="-60" dirty="0">
                <a:latin typeface="Trebuchet MS"/>
                <a:cs typeface="Trebuchet MS"/>
              </a:rPr>
              <a:t>heap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4521961" y="3958404"/>
            <a:ext cx="955040" cy="369570"/>
            <a:chOff x="4521961" y="3958404"/>
            <a:chExt cx="955040" cy="369570"/>
          </a:xfrm>
        </p:grpSpPr>
        <p:sp>
          <p:nvSpPr>
            <p:cNvPr id="104" name="object 104"/>
            <p:cNvSpPr/>
            <p:nvPr/>
          </p:nvSpPr>
          <p:spPr>
            <a:xfrm>
              <a:off x="4521961" y="3958404"/>
              <a:ext cx="954702" cy="3692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64164" y="3979510"/>
              <a:ext cx="870585" cy="290195"/>
            </a:xfrm>
            <a:custGeom>
              <a:avLst/>
              <a:gdLst/>
              <a:ahLst/>
              <a:cxnLst/>
              <a:rect l="l" t="t" r="r" b="b"/>
              <a:pathLst>
                <a:path w="870585" h="290195">
                  <a:moveTo>
                    <a:pt x="870308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70308" y="290102"/>
                  </a:lnTo>
                  <a:lnTo>
                    <a:pt x="87030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4164" y="3979506"/>
              <a:ext cx="870585" cy="290195"/>
            </a:xfrm>
            <a:custGeom>
              <a:avLst/>
              <a:gdLst/>
              <a:ahLst/>
              <a:cxnLst/>
              <a:rect l="l" t="t" r="r" b="b"/>
              <a:pathLst>
                <a:path w="870585" h="290195">
                  <a:moveTo>
                    <a:pt x="0" y="0"/>
                  </a:moveTo>
                  <a:lnTo>
                    <a:pt x="870308" y="0"/>
                  </a:lnTo>
                  <a:lnTo>
                    <a:pt x="870308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4564164" y="3993171"/>
            <a:ext cx="86677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95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521961" y="3520608"/>
            <a:ext cx="955040" cy="454025"/>
            <a:chOff x="4521961" y="3520608"/>
            <a:chExt cx="955040" cy="454025"/>
          </a:xfrm>
        </p:grpSpPr>
        <p:sp>
          <p:nvSpPr>
            <p:cNvPr id="109" name="object 109"/>
            <p:cNvSpPr/>
            <p:nvPr/>
          </p:nvSpPr>
          <p:spPr>
            <a:xfrm>
              <a:off x="4521961" y="3520608"/>
              <a:ext cx="954702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64164" y="3541713"/>
              <a:ext cx="870585" cy="374650"/>
            </a:xfrm>
            <a:custGeom>
              <a:avLst/>
              <a:gdLst/>
              <a:ahLst/>
              <a:cxnLst/>
              <a:rect l="l" t="t" r="r" b="b"/>
              <a:pathLst>
                <a:path w="870585" h="374650">
                  <a:moveTo>
                    <a:pt x="870308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70308" y="374496"/>
                  </a:lnTo>
                  <a:lnTo>
                    <a:pt x="87030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64164" y="3541712"/>
              <a:ext cx="870585" cy="374650"/>
            </a:xfrm>
            <a:custGeom>
              <a:avLst/>
              <a:gdLst/>
              <a:ahLst/>
              <a:cxnLst/>
              <a:rect l="l" t="t" r="r" b="b"/>
              <a:pathLst>
                <a:path w="870585" h="374650">
                  <a:moveTo>
                    <a:pt x="0" y="0"/>
                  </a:moveTo>
                  <a:lnTo>
                    <a:pt x="870308" y="0"/>
                  </a:lnTo>
                  <a:lnTo>
                    <a:pt x="870308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4564164" y="3639768"/>
            <a:ext cx="86677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95"/>
              </a:spcBef>
            </a:pPr>
            <a:r>
              <a:rPr sz="1500" spc="-75" dirty="0">
                <a:latin typeface="Trebuchet MS"/>
                <a:cs typeface="Trebuchet MS"/>
              </a:rPr>
              <a:t>kernel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4479531" y="3441493"/>
            <a:ext cx="1514475" cy="2516505"/>
            <a:chOff x="4479531" y="3441493"/>
            <a:chExt cx="1514475" cy="2516505"/>
          </a:xfrm>
        </p:grpSpPr>
        <p:sp>
          <p:nvSpPr>
            <p:cNvPr id="114" name="object 114"/>
            <p:cNvSpPr/>
            <p:nvPr/>
          </p:nvSpPr>
          <p:spPr>
            <a:xfrm>
              <a:off x="4495596" y="3916210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00867" y="4760150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11420" y="4322356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490326" y="5830887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550509" y="3441493"/>
              <a:ext cx="443066" cy="25159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92711" y="3462594"/>
              <a:ext cx="358775" cy="2437130"/>
            </a:xfrm>
            <a:custGeom>
              <a:avLst/>
              <a:gdLst/>
              <a:ahLst/>
              <a:cxnLst/>
              <a:rect l="l" t="t" r="r" b="b"/>
              <a:pathLst>
                <a:path w="358775" h="2437129">
                  <a:moveTo>
                    <a:pt x="358672" y="0"/>
                  </a:moveTo>
                  <a:lnTo>
                    <a:pt x="0" y="0"/>
                  </a:lnTo>
                  <a:lnTo>
                    <a:pt x="0" y="2436863"/>
                  </a:lnTo>
                  <a:lnTo>
                    <a:pt x="358672" y="2436863"/>
                  </a:lnTo>
                  <a:lnTo>
                    <a:pt x="358672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92711" y="3462591"/>
              <a:ext cx="358775" cy="2437130"/>
            </a:xfrm>
            <a:custGeom>
              <a:avLst/>
              <a:gdLst/>
              <a:ahLst/>
              <a:cxnLst/>
              <a:rect l="l" t="t" r="r" b="b"/>
              <a:pathLst>
                <a:path w="358775" h="2437129">
                  <a:moveTo>
                    <a:pt x="0" y="0"/>
                  </a:moveTo>
                  <a:lnTo>
                    <a:pt x="358672" y="0"/>
                  </a:lnTo>
                  <a:lnTo>
                    <a:pt x="358672" y="2436862"/>
                  </a:lnTo>
                  <a:lnTo>
                    <a:pt x="0" y="243686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4577181" y="3170339"/>
            <a:ext cx="4699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5" dirty="0">
                <a:latin typeface="Trebuchet MS"/>
                <a:cs typeface="Trebuchet MS"/>
              </a:rPr>
              <a:t>VAS</a:t>
            </a:r>
            <a:r>
              <a:rPr sz="1500" spc="-18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657202" y="3159785"/>
            <a:ext cx="3556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10" dirty="0">
                <a:latin typeface="Trebuchet MS"/>
                <a:cs typeface="Trebuchet MS"/>
              </a:rPr>
              <a:t>PT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2306637" y="1964611"/>
            <a:ext cx="6546215" cy="3349625"/>
            <a:chOff x="2306637" y="1964611"/>
            <a:chExt cx="6546215" cy="3349625"/>
          </a:xfrm>
        </p:grpSpPr>
        <p:sp>
          <p:nvSpPr>
            <p:cNvPr id="124" name="object 124"/>
            <p:cNvSpPr/>
            <p:nvPr/>
          </p:nvSpPr>
          <p:spPr>
            <a:xfrm>
              <a:off x="5719305" y="2708325"/>
              <a:ext cx="2289174" cy="26056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56302" y="2792717"/>
              <a:ext cx="2151380" cy="2466975"/>
            </a:xfrm>
            <a:custGeom>
              <a:avLst/>
              <a:gdLst/>
              <a:ahLst/>
              <a:cxnLst/>
              <a:rect l="l" t="t" r="r" b="b"/>
              <a:pathLst>
                <a:path w="2151379" h="2466975">
                  <a:moveTo>
                    <a:pt x="29383" y="2403668"/>
                  </a:moveTo>
                  <a:lnTo>
                    <a:pt x="17661" y="2406802"/>
                  </a:lnTo>
                  <a:lnTo>
                    <a:pt x="7694" y="2414460"/>
                  </a:lnTo>
                  <a:lnTo>
                    <a:pt x="1486" y="2425391"/>
                  </a:lnTo>
                  <a:lnTo>
                    <a:pt x="0" y="2437434"/>
                  </a:lnTo>
                  <a:lnTo>
                    <a:pt x="3135" y="2449154"/>
                  </a:lnTo>
                  <a:lnTo>
                    <a:pt x="10793" y="2459113"/>
                  </a:lnTo>
                  <a:lnTo>
                    <a:pt x="21717" y="2465328"/>
                  </a:lnTo>
                  <a:lnTo>
                    <a:pt x="33758" y="2466817"/>
                  </a:lnTo>
                  <a:lnTo>
                    <a:pt x="45479" y="2463680"/>
                  </a:lnTo>
                  <a:lnTo>
                    <a:pt x="55446" y="2456014"/>
                  </a:lnTo>
                  <a:lnTo>
                    <a:pt x="61654" y="2445091"/>
                  </a:lnTo>
                  <a:lnTo>
                    <a:pt x="62014" y="2442171"/>
                  </a:lnTo>
                  <a:lnTo>
                    <a:pt x="39520" y="2442171"/>
                  </a:lnTo>
                  <a:lnTo>
                    <a:pt x="23607" y="2428316"/>
                  </a:lnTo>
                  <a:lnTo>
                    <a:pt x="42987" y="2406048"/>
                  </a:lnTo>
                  <a:lnTo>
                    <a:pt x="41423" y="2405159"/>
                  </a:lnTo>
                  <a:lnTo>
                    <a:pt x="29383" y="2403668"/>
                  </a:lnTo>
                  <a:close/>
                </a:path>
                <a:path w="2151379" h="2466975">
                  <a:moveTo>
                    <a:pt x="42987" y="2406048"/>
                  </a:moveTo>
                  <a:lnTo>
                    <a:pt x="23607" y="2428316"/>
                  </a:lnTo>
                  <a:lnTo>
                    <a:pt x="39520" y="2442171"/>
                  </a:lnTo>
                  <a:lnTo>
                    <a:pt x="58904" y="2419900"/>
                  </a:lnTo>
                  <a:lnTo>
                    <a:pt x="52347" y="2411374"/>
                  </a:lnTo>
                  <a:lnTo>
                    <a:pt x="42987" y="2406048"/>
                  </a:lnTo>
                  <a:close/>
                </a:path>
                <a:path w="2151379" h="2466975">
                  <a:moveTo>
                    <a:pt x="58904" y="2419900"/>
                  </a:moveTo>
                  <a:lnTo>
                    <a:pt x="39520" y="2442171"/>
                  </a:lnTo>
                  <a:lnTo>
                    <a:pt x="62014" y="2442171"/>
                  </a:lnTo>
                  <a:lnTo>
                    <a:pt x="63141" y="2433051"/>
                  </a:lnTo>
                  <a:lnTo>
                    <a:pt x="60006" y="2421333"/>
                  </a:lnTo>
                  <a:lnTo>
                    <a:pt x="58904" y="2419900"/>
                  </a:lnTo>
                  <a:close/>
                </a:path>
                <a:path w="2151379" h="2466975">
                  <a:moveTo>
                    <a:pt x="2101489" y="40823"/>
                  </a:moveTo>
                  <a:lnTo>
                    <a:pt x="42987" y="2406048"/>
                  </a:lnTo>
                  <a:lnTo>
                    <a:pt x="52347" y="2411374"/>
                  </a:lnTo>
                  <a:lnTo>
                    <a:pt x="58904" y="2419900"/>
                  </a:lnTo>
                  <a:lnTo>
                    <a:pt x="2117405" y="54677"/>
                  </a:lnTo>
                  <a:lnTo>
                    <a:pt x="2101489" y="40823"/>
                  </a:lnTo>
                  <a:close/>
                </a:path>
                <a:path w="2151379" h="2466975">
                  <a:moveTo>
                    <a:pt x="2142525" y="32867"/>
                  </a:moveTo>
                  <a:lnTo>
                    <a:pt x="2108414" y="32867"/>
                  </a:lnTo>
                  <a:lnTo>
                    <a:pt x="2124327" y="46723"/>
                  </a:lnTo>
                  <a:lnTo>
                    <a:pt x="2117405" y="54677"/>
                  </a:lnTo>
                  <a:lnTo>
                    <a:pt x="2133319" y="68529"/>
                  </a:lnTo>
                  <a:lnTo>
                    <a:pt x="2142525" y="32867"/>
                  </a:lnTo>
                  <a:close/>
                </a:path>
                <a:path w="2151379" h="2466975">
                  <a:moveTo>
                    <a:pt x="2108414" y="32867"/>
                  </a:moveTo>
                  <a:lnTo>
                    <a:pt x="2101489" y="40823"/>
                  </a:lnTo>
                  <a:lnTo>
                    <a:pt x="2117405" y="54677"/>
                  </a:lnTo>
                  <a:lnTo>
                    <a:pt x="2124327" y="46723"/>
                  </a:lnTo>
                  <a:lnTo>
                    <a:pt x="2108414" y="32867"/>
                  </a:lnTo>
                  <a:close/>
                </a:path>
                <a:path w="2151379" h="2466975">
                  <a:moveTo>
                    <a:pt x="2151010" y="0"/>
                  </a:moveTo>
                  <a:lnTo>
                    <a:pt x="2085579" y="26974"/>
                  </a:lnTo>
                  <a:lnTo>
                    <a:pt x="2101489" y="40823"/>
                  </a:lnTo>
                  <a:lnTo>
                    <a:pt x="2108414" y="32867"/>
                  </a:lnTo>
                  <a:lnTo>
                    <a:pt x="2142525" y="32867"/>
                  </a:lnTo>
                  <a:lnTo>
                    <a:pt x="215101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876616" y="3726329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918805" y="3747422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918805" y="3747427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76616" y="3874018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918805" y="389511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918805" y="3895115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866062" y="1964611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908264" y="198570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908264" y="198570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76616" y="2154488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18805" y="217559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18805" y="2175586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306637" y="2877110"/>
              <a:ext cx="965250" cy="3903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348839" y="2898216"/>
              <a:ext cx="881380" cy="311785"/>
            </a:xfrm>
            <a:custGeom>
              <a:avLst/>
              <a:gdLst/>
              <a:ahLst/>
              <a:cxnLst/>
              <a:rect l="l" t="t" r="r" b="b"/>
              <a:pathLst>
                <a:path w="881380" h="311785">
                  <a:moveTo>
                    <a:pt x="880858" y="0"/>
                  </a:moveTo>
                  <a:lnTo>
                    <a:pt x="0" y="0"/>
                  </a:lnTo>
                  <a:lnTo>
                    <a:pt x="0" y="311200"/>
                  </a:lnTo>
                  <a:lnTo>
                    <a:pt x="880858" y="311200"/>
                  </a:lnTo>
                  <a:lnTo>
                    <a:pt x="88085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348839" y="2898216"/>
              <a:ext cx="881380" cy="311785"/>
            </a:xfrm>
            <a:custGeom>
              <a:avLst/>
              <a:gdLst/>
              <a:ahLst/>
              <a:cxnLst/>
              <a:rect l="l" t="t" r="r" b="b"/>
              <a:pathLst>
                <a:path w="881380" h="311785">
                  <a:moveTo>
                    <a:pt x="0" y="0"/>
                  </a:moveTo>
                  <a:lnTo>
                    <a:pt x="880857" y="0"/>
                  </a:lnTo>
                  <a:lnTo>
                    <a:pt x="880857" y="311201"/>
                  </a:lnTo>
                  <a:lnTo>
                    <a:pt x="0" y="311201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2602090" y="2917154"/>
            <a:ext cx="41148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5" dirty="0">
                <a:latin typeface="Trebuchet MS"/>
                <a:cs typeface="Trebuchet MS"/>
              </a:rPr>
              <a:t>he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55" dirty="0">
                <a:latin typeface="Trebuchet MS"/>
                <a:cs typeface="Trebuchet MS"/>
              </a:rPr>
              <a:t>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2306637" y="2465698"/>
            <a:ext cx="965835" cy="385445"/>
            <a:chOff x="2306637" y="2465698"/>
            <a:chExt cx="965835" cy="385445"/>
          </a:xfrm>
        </p:grpSpPr>
        <p:sp>
          <p:nvSpPr>
            <p:cNvPr id="143" name="object 143"/>
            <p:cNvSpPr/>
            <p:nvPr/>
          </p:nvSpPr>
          <p:spPr>
            <a:xfrm>
              <a:off x="2306637" y="2465698"/>
              <a:ext cx="965250" cy="3850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48839" y="2486790"/>
              <a:ext cx="881380" cy="306070"/>
            </a:xfrm>
            <a:custGeom>
              <a:avLst/>
              <a:gdLst/>
              <a:ahLst/>
              <a:cxnLst/>
              <a:rect l="l" t="t" r="r" b="b"/>
              <a:pathLst>
                <a:path w="881380" h="306069">
                  <a:moveTo>
                    <a:pt x="880858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80858" y="305926"/>
                  </a:lnTo>
                  <a:lnTo>
                    <a:pt x="88085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2348839" y="2486799"/>
            <a:ext cx="881380" cy="306070"/>
          </a:xfrm>
          <a:prstGeom prst="rect">
            <a:avLst/>
          </a:prstGeom>
          <a:ln w="7911">
            <a:solidFill>
              <a:srgbClr val="4A7EB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200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2306637" y="3309632"/>
            <a:ext cx="965835" cy="474980"/>
            <a:chOff x="2306637" y="3309632"/>
            <a:chExt cx="965835" cy="474980"/>
          </a:xfrm>
        </p:grpSpPr>
        <p:sp>
          <p:nvSpPr>
            <p:cNvPr id="147" name="object 147"/>
            <p:cNvSpPr/>
            <p:nvPr/>
          </p:nvSpPr>
          <p:spPr>
            <a:xfrm>
              <a:off x="2306637" y="3309632"/>
              <a:ext cx="965250" cy="47471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348839" y="3330725"/>
              <a:ext cx="881380" cy="395605"/>
            </a:xfrm>
            <a:custGeom>
              <a:avLst/>
              <a:gdLst/>
              <a:ahLst/>
              <a:cxnLst/>
              <a:rect l="l" t="t" r="r" b="b"/>
              <a:pathLst>
                <a:path w="881380" h="395604">
                  <a:moveTo>
                    <a:pt x="880858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80858" y="395594"/>
                  </a:lnTo>
                  <a:lnTo>
                    <a:pt x="88085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348839" y="3330727"/>
              <a:ext cx="881380" cy="395605"/>
            </a:xfrm>
            <a:custGeom>
              <a:avLst/>
              <a:gdLst/>
              <a:ahLst/>
              <a:cxnLst/>
              <a:rect l="l" t="t" r="r" b="b"/>
              <a:pathLst>
                <a:path w="881380" h="395604">
                  <a:moveTo>
                    <a:pt x="0" y="0"/>
                  </a:moveTo>
                  <a:lnTo>
                    <a:pt x="880857" y="0"/>
                  </a:lnTo>
                  <a:lnTo>
                    <a:pt x="880857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2602090" y="3434067"/>
            <a:ext cx="37084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5" dirty="0">
                <a:latin typeface="Trebuchet MS"/>
                <a:cs typeface="Trebuchet MS"/>
              </a:rPr>
              <a:t>da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75" dirty="0">
                <a:latin typeface="Trebuchet MS"/>
                <a:cs typeface="Trebuchet MS"/>
              </a:rPr>
              <a:t>a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3129470" y="1975153"/>
            <a:ext cx="4890135" cy="3756025"/>
            <a:chOff x="3129470" y="1975153"/>
            <a:chExt cx="4890135" cy="3756025"/>
          </a:xfrm>
        </p:grpSpPr>
        <p:sp>
          <p:nvSpPr>
            <p:cNvPr id="152" name="object 152"/>
            <p:cNvSpPr/>
            <p:nvPr/>
          </p:nvSpPr>
          <p:spPr>
            <a:xfrm>
              <a:off x="3129470" y="2423490"/>
              <a:ext cx="1513814" cy="164567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229686" y="2507894"/>
              <a:ext cx="1377950" cy="1510030"/>
            </a:xfrm>
            <a:custGeom>
              <a:avLst/>
              <a:gdLst/>
              <a:ahLst/>
              <a:cxnLst/>
              <a:rect l="l" t="t" r="r" b="b"/>
              <a:pathLst>
                <a:path w="1377950" h="1510029">
                  <a:moveTo>
                    <a:pt x="1322061" y="1458119"/>
                  </a:moveTo>
                  <a:lnTo>
                    <a:pt x="1317007" y="1465002"/>
                  </a:lnTo>
                  <a:lnTo>
                    <a:pt x="1314134" y="1476787"/>
                  </a:lnTo>
                  <a:lnTo>
                    <a:pt x="1315892" y="1488792"/>
                  </a:lnTo>
                  <a:lnTo>
                    <a:pt x="1322349" y="1499577"/>
                  </a:lnTo>
                  <a:lnTo>
                    <a:pt x="1332477" y="1507015"/>
                  </a:lnTo>
                  <a:lnTo>
                    <a:pt x="1344263" y="1509888"/>
                  </a:lnTo>
                  <a:lnTo>
                    <a:pt x="1356267" y="1508130"/>
                  </a:lnTo>
                  <a:lnTo>
                    <a:pt x="1367053" y="1501673"/>
                  </a:lnTo>
                  <a:lnTo>
                    <a:pt x="1374490" y="1491545"/>
                  </a:lnTo>
                  <a:lnTo>
                    <a:pt x="1377077" y="1480934"/>
                  </a:lnTo>
                  <a:lnTo>
                    <a:pt x="1342821" y="1480934"/>
                  </a:lnTo>
                  <a:lnTo>
                    <a:pt x="1322061" y="1458119"/>
                  </a:lnTo>
                  <a:close/>
                </a:path>
                <a:path w="1377950" h="1510029">
                  <a:moveTo>
                    <a:pt x="1327906" y="1452801"/>
                  </a:moveTo>
                  <a:lnTo>
                    <a:pt x="1324444" y="1454873"/>
                  </a:lnTo>
                  <a:lnTo>
                    <a:pt x="1322061" y="1458119"/>
                  </a:lnTo>
                  <a:lnTo>
                    <a:pt x="1342821" y="1480934"/>
                  </a:lnTo>
                  <a:lnTo>
                    <a:pt x="1348676" y="1475613"/>
                  </a:lnTo>
                  <a:lnTo>
                    <a:pt x="1327906" y="1452801"/>
                  </a:lnTo>
                  <a:close/>
                </a:path>
                <a:path w="1377950" h="1510029">
                  <a:moveTo>
                    <a:pt x="1347235" y="1446658"/>
                  </a:moveTo>
                  <a:lnTo>
                    <a:pt x="1335230" y="1448416"/>
                  </a:lnTo>
                  <a:lnTo>
                    <a:pt x="1327906" y="1452801"/>
                  </a:lnTo>
                  <a:lnTo>
                    <a:pt x="1348676" y="1475613"/>
                  </a:lnTo>
                  <a:lnTo>
                    <a:pt x="1342821" y="1480934"/>
                  </a:lnTo>
                  <a:lnTo>
                    <a:pt x="1377077" y="1480934"/>
                  </a:lnTo>
                  <a:lnTo>
                    <a:pt x="1377364" y="1479759"/>
                  </a:lnTo>
                  <a:lnTo>
                    <a:pt x="1375606" y="1467754"/>
                  </a:lnTo>
                  <a:lnTo>
                    <a:pt x="1369148" y="1456969"/>
                  </a:lnTo>
                  <a:lnTo>
                    <a:pt x="1359020" y="1449532"/>
                  </a:lnTo>
                  <a:lnTo>
                    <a:pt x="1347235" y="1446658"/>
                  </a:lnTo>
                  <a:close/>
                </a:path>
                <a:path w="1377950" h="1510029">
                  <a:moveTo>
                    <a:pt x="1327365" y="1452206"/>
                  </a:moveTo>
                  <a:lnTo>
                    <a:pt x="1321523" y="1457528"/>
                  </a:lnTo>
                  <a:lnTo>
                    <a:pt x="1322061" y="1458119"/>
                  </a:lnTo>
                  <a:lnTo>
                    <a:pt x="1324444" y="1454873"/>
                  </a:lnTo>
                  <a:lnTo>
                    <a:pt x="1327906" y="1452801"/>
                  </a:lnTo>
                  <a:lnTo>
                    <a:pt x="1327365" y="1452206"/>
                  </a:lnTo>
                  <a:close/>
                </a:path>
                <a:path w="1377950" h="1510029">
                  <a:moveTo>
                    <a:pt x="1290091" y="1411249"/>
                  </a:moveTo>
                  <a:lnTo>
                    <a:pt x="1284236" y="1416583"/>
                  </a:lnTo>
                  <a:lnTo>
                    <a:pt x="1305547" y="1439976"/>
                  </a:lnTo>
                  <a:lnTo>
                    <a:pt x="1311389" y="1434655"/>
                  </a:lnTo>
                  <a:lnTo>
                    <a:pt x="1290091" y="1411249"/>
                  </a:lnTo>
                  <a:close/>
                </a:path>
                <a:path w="1377950" h="1510029">
                  <a:moveTo>
                    <a:pt x="1252804" y="1370304"/>
                  </a:moveTo>
                  <a:lnTo>
                    <a:pt x="1246949" y="1375625"/>
                  </a:lnTo>
                  <a:lnTo>
                    <a:pt x="1268260" y="1399032"/>
                  </a:lnTo>
                  <a:lnTo>
                    <a:pt x="1274114" y="1393698"/>
                  </a:lnTo>
                  <a:lnTo>
                    <a:pt x="1252804" y="1370304"/>
                  </a:lnTo>
                  <a:close/>
                </a:path>
                <a:path w="1377950" h="1510029">
                  <a:moveTo>
                    <a:pt x="1215517" y="1329347"/>
                  </a:moveTo>
                  <a:lnTo>
                    <a:pt x="1209674" y="1334668"/>
                  </a:lnTo>
                  <a:lnTo>
                    <a:pt x="1230972" y="1358074"/>
                  </a:lnTo>
                  <a:lnTo>
                    <a:pt x="1236827" y="1352740"/>
                  </a:lnTo>
                  <a:lnTo>
                    <a:pt x="1215517" y="1329347"/>
                  </a:lnTo>
                  <a:close/>
                </a:path>
                <a:path w="1377950" h="1510029">
                  <a:moveTo>
                    <a:pt x="1178242" y="1288389"/>
                  </a:moveTo>
                  <a:lnTo>
                    <a:pt x="1172387" y="1293710"/>
                  </a:lnTo>
                  <a:lnTo>
                    <a:pt x="1193685" y="1317117"/>
                  </a:lnTo>
                  <a:lnTo>
                    <a:pt x="1199540" y="1311795"/>
                  </a:lnTo>
                  <a:lnTo>
                    <a:pt x="1178242" y="1288389"/>
                  </a:lnTo>
                  <a:close/>
                </a:path>
                <a:path w="1377950" h="1510029">
                  <a:moveTo>
                    <a:pt x="1140955" y="1247432"/>
                  </a:moveTo>
                  <a:lnTo>
                    <a:pt x="1135100" y="1252753"/>
                  </a:lnTo>
                  <a:lnTo>
                    <a:pt x="1156411" y="1276159"/>
                  </a:lnTo>
                  <a:lnTo>
                    <a:pt x="1162265" y="1270838"/>
                  </a:lnTo>
                  <a:lnTo>
                    <a:pt x="1140955" y="1247432"/>
                  </a:lnTo>
                  <a:close/>
                </a:path>
                <a:path w="1377950" h="1510029">
                  <a:moveTo>
                    <a:pt x="1103668" y="1206474"/>
                  </a:moveTo>
                  <a:lnTo>
                    <a:pt x="1097826" y="1211808"/>
                  </a:lnTo>
                  <a:lnTo>
                    <a:pt x="1119123" y="1235202"/>
                  </a:lnTo>
                  <a:lnTo>
                    <a:pt x="1124978" y="1229880"/>
                  </a:lnTo>
                  <a:lnTo>
                    <a:pt x="1103668" y="1206474"/>
                  </a:lnTo>
                  <a:close/>
                </a:path>
                <a:path w="1377950" h="1510029">
                  <a:moveTo>
                    <a:pt x="1066393" y="1165529"/>
                  </a:moveTo>
                  <a:lnTo>
                    <a:pt x="1060538" y="1170851"/>
                  </a:lnTo>
                  <a:lnTo>
                    <a:pt x="1081836" y="1194257"/>
                  </a:lnTo>
                  <a:lnTo>
                    <a:pt x="1087691" y="1188923"/>
                  </a:lnTo>
                  <a:lnTo>
                    <a:pt x="1066393" y="1165529"/>
                  </a:lnTo>
                  <a:close/>
                </a:path>
                <a:path w="1377950" h="1510029">
                  <a:moveTo>
                    <a:pt x="1029106" y="1124572"/>
                  </a:moveTo>
                  <a:lnTo>
                    <a:pt x="1023251" y="1129893"/>
                  </a:lnTo>
                  <a:lnTo>
                    <a:pt x="1044562" y="1153299"/>
                  </a:lnTo>
                  <a:lnTo>
                    <a:pt x="1050404" y="1147978"/>
                  </a:lnTo>
                  <a:lnTo>
                    <a:pt x="1029106" y="1124572"/>
                  </a:lnTo>
                  <a:close/>
                </a:path>
                <a:path w="1377950" h="1510029">
                  <a:moveTo>
                    <a:pt x="991819" y="1083614"/>
                  </a:moveTo>
                  <a:lnTo>
                    <a:pt x="985977" y="1088936"/>
                  </a:lnTo>
                  <a:lnTo>
                    <a:pt x="1007275" y="1112342"/>
                  </a:lnTo>
                  <a:lnTo>
                    <a:pt x="1013129" y="1107020"/>
                  </a:lnTo>
                  <a:lnTo>
                    <a:pt x="991819" y="1083614"/>
                  </a:lnTo>
                  <a:close/>
                </a:path>
                <a:path w="1377950" h="1510029">
                  <a:moveTo>
                    <a:pt x="954544" y="1042657"/>
                  </a:moveTo>
                  <a:lnTo>
                    <a:pt x="948689" y="1047991"/>
                  </a:lnTo>
                  <a:lnTo>
                    <a:pt x="969987" y="1071384"/>
                  </a:lnTo>
                  <a:lnTo>
                    <a:pt x="975842" y="1066063"/>
                  </a:lnTo>
                  <a:lnTo>
                    <a:pt x="954544" y="1042657"/>
                  </a:lnTo>
                  <a:close/>
                </a:path>
                <a:path w="1377950" h="1510029">
                  <a:moveTo>
                    <a:pt x="917257" y="1001699"/>
                  </a:moveTo>
                  <a:lnTo>
                    <a:pt x="911402" y="1007033"/>
                  </a:lnTo>
                  <a:lnTo>
                    <a:pt x="932713" y="1030439"/>
                  </a:lnTo>
                  <a:lnTo>
                    <a:pt x="938555" y="1025105"/>
                  </a:lnTo>
                  <a:lnTo>
                    <a:pt x="917257" y="1001699"/>
                  </a:lnTo>
                  <a:close/>
                </a:path>
                <a:path w="1377950" h="1510029">
                  <a:moveTo>
                    <a:pt x="879970" y="960755"/>
                  </a:moveTo>
                  <a:lnTo>
                    <a:pt x="874128" y="966076"/>
                  </a:lnTo>
                  <a:lnTo>
                    <a:pt x="895426" y="989482"/>
                  </a:lnTo>
                  <a:lnTo>
                    <a:pt x="901280" y="984148"/>
                  </a:lnTo>
                  <a:lnTo>
                    <a:pt x="879970" y="960755"/>
                  </a:lnTo>
                  <a:close/>
                </a:path>
                <a:path w="1377950" h="1510029">
                  <a:moveTo>
                    <a:pt x="842695" y="919797"/>
                  </a:moveTo>
                  <a:lnTo>
                    <a:pt x="836841" y="925118"/>
                  </a:lnTo>
                  <a:lnTo>
                    <a:pt x="858138" y="948524"/>
                  </a:lnTo>
                  <a:lnTo>
                    <a:pt x="863993" y="943203"/>
                  </a:lnTo>
                  <a:lnTo>
                    <a:pt x="842695" y="919797"/>
                  </a:lnTo>
                  <a:close/>
                </a:path>
                <a:path w="1377950" h="1510029">
                  <a:moveTo>
                    <a:pt x="805408" y="878840"/>
                  </a:moveTo>
                  <a:lnTo>
                    <a:pt x="799553" y="884174"/>
                  </a:lnTo>
                  <a:lnTo>
                    <a:pt x="820864" y="907567"/>
                  </a:lnTo>
                  <a:lnTo>
                    <a:pt x="826719" y="902246"/>
                  </a:lnTo>
                  <a:lnTo>
                    <a:pt x="805408" y="878840"/>
                  </a:lnTo>
                  <a:close/>
                </a:path>
                <a:path w="1377950" h="1510029">
                  <a:moveTo>
                    <a:pt x="768121" y="837882"/>
                  </a:moveTo>
                  <a:lnTo>
                    <a:pt x="762279" y="843216"/>
                  </a:lnTo>
                  <a:lnTo>
                    <a:pt x="783577" y="866609"/>
                  </a:lnTo>
                  <a:lnTo>
                    <a:pt x="789432" y="861288"/>
                  </a:lnTo>
                  <a:lnTo>
                    <a:pt x="768121" y="837882"/>
                  </a:lnTo>
                  <a:close/>
                </a:path>
                <a:path w="1377950" h="1510029">
                  <a:moveTo>
                    <a:pt x="730846" y="796937"/>
                  </a:moveTo>
                  <a:lnTo>
                    <a:pt x="724992" y="802259"/>
                  </a:lnTo>
                  <a:lnTo>
                    <a:pt x="746302" y="825665"/>
                  </a:lnTo>
                  <a:lnTo>
                    <a:pt x="752144" y="820331"/>
                  </a:lnTo>
                  <a:lnTo>
                    <a:pt x="730846" y="796937"/>
                  </a:lnTo>
                  <a:close/>
                </a:path>
                <a:path w="1377950" h="1510029">
                  <a:moveTo>
                    <a:pt x="693559" y="755980"/>
                  </a:moveTo>
                  <a:lnTo>
                    <a:pt x="687705" y="761301"/>
                  </a:lnTo>
                  <a:lnTo>
                    <a:pt x="709015" y="784707"/>
                  </a:lnTo>
                  <a:lnTo>
                    <a:pt x="714870" y="779373"/>
                  </a:lnTo>
                  <a:lnTo>
                    <a:pt x="693559" y="755980"/>
                  </a:lnTo>
                  <a:close/>
                </a:path>
                <a:path w="1377950" h="1510029">
                  <a:moveTo>
                    <a:pt x="656272" y="715022"/>
                  </a:moveTo>
                  <a:lnTo>
                    <a:pt x="650430" y="720344"/>
                  </a:lnTo>
                  <a:lnTo>
                    <a:pt x="671728" y="743750"/>
                  </a:lnTo>
                  <a:lnTo>
                    <a:pt x="677583" y="738428"/>
                  </a:lnTo>
                  <a:lnTo>
                    <a:pt x="656272" y="715022"/>
                  </a:lnTo>
                  <a:close/>
                </a:path>
                <a:path w="1377950" h="1510029">
                  <a:moveTo>
                    <a:pt x="618997" y="674065"/>
                  </a:moveTo>
                  <a:lnTo>
                    <a:pt x="613143" y="679399"/>
                  </a:lnTo>
                  <a:lnTo>
                    <a:pt x="634453" y="702792"/>
                  </a:lnTo>
                  <a:lnTo>
                    <a:pt x="640295" y="697471"/>
                  </a:lnTo>
                  <a:lnTo>
                    <a:pt x="618997" y="674065"/>
                  </a:lnTo>
                  <a:close/>
                </a:path>
                <a:path w="1377950" h="1510029">
                  <a:moveTo>
                    <a:pt x="581710" y="633107"/>
                  </a:moveTo>
                  <a:lnTo>
                    <a:pt x="575856" y="638441"/>
                  </a:lnTo>
                  <a:lnTo>
                    <a:pt x="597166" y="661847"/>
                  </a:lnTo>
                  <a:lnTo>
                    <a:pt x="603021" y="656513"/>
                  </a:lnTo>
                  <a:lnTo>
                    <a:pt x="581710" y="633107"/>
                  </a:lnTo>
                  <a:close/>
                </a:path>
                <a:path w="1377950" h="1510029">
                  <a:moveTo>
                    <a:pt x="544423" y="592162"/>
                  </a:moveTo>
                  <a:lnTo>
                    <a:pt x="538581" y="597484"/>
                  </a:lnTo>
                  <a:lnTo>
                    <a:pt x="559879" y="620890"/>
                  </a:lnTo>
                  <a:lnTo>
                    <a:pt x="565734" y="615556"/>
                  </a:lnTo>
                  <a:lnTo>
                    <a:pt x="544423" y="592162"/>
                  </a:lnTo>
                  <a:close/>
                </a:path>
                <a:path w="1377950" h="1510029">
                  <a:moveTo>
                    <a:pt x="507149" y="551205"/>
                  </a:moveTo>
                  <a:lnTo>
                    <a:pt x="501294" y="556526"/>
                  </a:lnTo>
                  <a:lnTo>
                    <a:pt x="522605" y="579932"/>
                  </a:lnTo>
                  <a:lnTo>
                    <a:pt x="528446" y="574611"/>
                  </a:lnTo>
                  <a:lnTo>
                    <a:pt x="507149" y="551205"/>
                  </a:lnTo>
                  <a:close/>
                </a:path>
                <a:path w="1377950" h="1510029">
                  <a:moveTo>
                    <a:pt x="469861" y="510247"/>
                  </a:moveTo>
                  <a:lnTo>
                    <a:pt x="464007" y="515581"/>
                  </a:lnTo>
                  <a:lnTo>
                    <a:pt x="485317" y="538975"/>
                  </a:lnTo>
                  <a:lnTo>
                    <a:pt x="491172" y="533654"/>
                  </a:lnTo>
                  <a:lnTo>
                    <a:pt x="469861" y="510247"/>
                  </a:lnTo>
                  <a:close/>
                </a:path>
                <a:path w="1377950" h="1510029">
                  <a:moveTo>
                    <a:pt x="432574" y="469290"/>
                  </a:moveTo>
                  <a:lnTo>
                    <a:pt x="426732" y="474624"/>
                  </a:lnTo>
                  <a:lnTo>
                    <a:pt x="448030" y="498017"/>
                  </a:lnTo>
                  <a:lnTo>
                    <a:pt x="453885" y="492696"/>
                  </a:lnTo>
                  <a:lnTo>
                    <a:pt x="432574" y="469290"/>
                  </a:lnTo>
                  <a:close/>
                </a:path>
                <a:path w="1377950" h="1510029">
                  <a:moveTo>
                    <a:pt x="395300" y="428345"/>
                  </a:moveTo>
                  <a:lnTo>
                    <a:pt x="389445" y="433666"/>
                  </a:lnTo>
                  <a:lnTo>
                    <a:pt x="410756" y="457073"/>
                  </a:lnTo>
                  <a:lnTo>
                    <a:pt x="416598" y="451738"/>
                  </a:lnTo>
                  <a:lnTo>
                    <a:pt x="395300" y="428345"/>
                  </a:lnTo>
                  <a:close/>
                </a:path>
                <a:path w="1377950" h="1510029">
                  <a:moveTo>
                    <a:pt x="358012" y="387388"/>
                  </a:moveTo>
                  <a:lnTo>
                    <a:pt x="352158" y="392709"/>
                  </a:lnTo>
                  <a:lnTo>
                    <a:pt x="373468" y="416115"/>
                  </a:lnTo>
                  <a:lnTo>
                    <a:pt x="379323" y="410794"/>
                  </a:lnTo>
                  <a:lnTo>
                    <a:pt x="358012" y="387388"/>
                  </a:lnTo>
                  <a:close/>
                </a:path>
                <a:path w="1377950" h="1510029">
                  <a:moveTo>
                    <a:pt x="320725" y="346430"/>
                  </a:moveTo>
                  <a:lnTo>
                    <a:pt x="314883" y="351751"/>
                  </a:lnTo>
                  <a:lnTo>
                    <a:pt x="336181" y="375158"/>
                  </a:lnTo>
                  <a:lnTo>
                    <a:pt x="342036" y="369836"/>
                  </a:lnTo>
                  <a:lnTo>
                    <a:pt x="320725" y="346430"/>
                  </a:lnTo>
                  <a:close/>
                </a:path>
                <a:path w="1377950" h="1510029">
                  <a:moveTo>
                    <a:pt x="283451" y="305473"/>
                  </a:moveTo>
                  <a:lnTo>
                    <a:pt x="277596" y="310807"/>
                  </a:lnTo>
                  <a:lnTo>
                    <a:pt x="298907" y="334200"/>
                  </a:lnTo>
                  <a:lnTo>
                    <a:pt x="304749" y="328879"/>
                  </a:lnTo>
                  <a:lnTo>
                    <a:pt x="283451" y="305473"/>
                  </a:lnTo>
                  <a:close/>
                </a:path>
                <a:path w="1377950" h="1510029">
                  <a:moveTo>
                    <a:pt x="246164" y="264515"/>
                  </a:moveTo>
                  <a:lnTo>
                    <a:pt x="240309" y="269849"/>
                  </a:lnTo>
                  <a:lnTo>
                    <a:pt x="261619" y="293255"/>
                  </a:lnTo>
                  <a:lnTo>
                    <a:pt x="267474" y="287921"/>
                  </a:lnTo>
                  <a:lnTo>
                    <a:pt x="246164" y="264515"/>
                  </a:lnTo>
                  <a:close/>
                </a:path>
                <a:path w="1377950" h="1510029">
                  <a:moveTo>
                    <a:pt x="208876" y="223570"/>
                  </a:moveTo>
                  <a:lnTo>
                    <a:pt x="203034" y="228892"/>
                  </a:lnTo>
                  <a:lnTo>
                    <a:pt x="224332" y="252298"/>
                  </a:lnTo>
                  <a:lnTo>
                    <a:pt x="230187" y="246964"/>
                  </a:lnTo>
                  <a:lnTo>
                    <a:pt x="208876" y="223570"/>
                  </a:lnTo>
                  <a:close/>
                </a:path>
                <a:path w="1377950" h="1510029">
                  <a:moveTo>
                    <a:pt x="171602" y="182613"/>
                  </a:moveTo>
                  <a:lnTo>
                    <a:pt x="165747" y="187934"/>
                  </a:lnTo>
                  <a:lnTo>
                    <a:pt x="187045" y="211340"/>
                  </a:lnTo>
                  <a:lnTo>
                    <a:pt x="192900" y="206019"/>
                  </a:lnTo>
                  <a:lnTo>
                    <a:pt x="171602" y="182613"/>
                  </a:lnTo>
                  <a:close/>
                </a:path>
                <a:path w="1377950" h="1510029">
                  <a:moveTo>
                    <a:pt x="134315" y="141655"/>
                  </a:moveTo>
                  <a:lnTo>
                    <a:pt x="128460" y="146989"/>
                  </a:lnTo>
                  <a:lnTo>
                    <a:pt x="149771" y="170383"/>
                  </a:lnTo>
                  <a:lnTo>
                    <a:pt x="155613" y="165061"/>
                  </a:lnTo>
                  <a:lnTo>
                    <a:pt x="134315" y="141655"/>
                  </a:lnTo>
                  <a:close/>
                </a:path>
                <a:path w="1377950" h="1510029">
                  <a:moveTo>
                    <a:pt x="97028" y="100698"/>
                  </a:moveTo>
                  <a:lnTo>
                    <a:pt x="91185" y="106032"/>
                  </a:lnTo>
                  <a:lnTo>
                    <a:pt x="112483" y="129425"/>
                  </a:lnTo>
                  <a:lnTo>
                    <a:pt x="118338" y="124104"/>
                  </a:lnTo>
                  <a:lnTo>
                    <a:pt x="97028" y="100698"/>
                  </a:lnTo>
                  <a:close/>
                </a:path>
                <a:path w="1377950" h="1510029">
                  <a:moveTo>
                    <a:pt x="59753" y="59753"/>
                  </a:moveTo>
                  <a:lnTo>
                    <a:pt x="53898" y="65074"/>
                  </a:lnTo>
                  <a:lnTo>
                    <a:pt x="75196" y="88480"/>
                  </a:lnTo>
                  <a:lnTo>
                    <a:pt x="81051" y="83146"/>
                  </a:lnTo>
                  <a:lnTo>
                    <a:pt x="59753" y="59753"/>
                  </a:lnTo>
                  <a:close/>
                </a:path>
                <a:path w="1377950" h="1510029">
                  <a:moveTo>
                    <a:pt x="0" y="0"/>
                  </a:moveTo>
                  <a:lnTo>
                    <a:pt x="19215" y="68110"/>
                  </a:lnTo>
                  <a:lnTo>
                    <a:pt x="41826" y="47523"/>
                  </a:lnTo>
                  <a:lnTo>
                    <a:pt x="37922" y="47523"/>
                  </a:lnTo>
                  <a:lnTo>
                    <a:pt x="32588" y="41668"/>
                  </a:lnTo>
                  <a:lnTo>
                    <a:pt x="38442" y="36334"/>
                  </a:lnTo>
                  <a:lnTo>
                    <a:pt x="54115" y="36334"/>
                  </a:lnTo>
                  <a:lnTo>
                    <a:pt x="66014" y="25501"/>
                  </a:lnTo>
                  <a:lnTo>
                    <a:pt x="0" y="0"/>
                  </a:lnTo>
                  <a:close/>
                </a:path>
                <a:path w="1377950" h="1510029">
                  <a:moveTo>
                    <a:pt x="38442" y="36334"/>
                  </a:moveTo>
                  <a:lnTo>
                    <a:pt x="32588" y="41668"/>
                  </a:lnTo>
                  <a:lnTo>
                    <a:pt x="37922" y="47523"/>
                  </a:lnTo>
                  <a:lnTo>
                    <a:pt x="43776" y="42202"/>
                  </a:lnTo>
                  <a:lnTo>
                    <a:pt x="38442" y="36334"/>
                  </a:lnTo>
                  <a:close/>
                </a:path>
                <a:path w="1377950" h="1510029">
                  <a:moveTo>
                    <a:pt x="54115" y="36334"/>
                  </a:moveTo>
                  <a:lnTo>
                    <a:pt x="38442" y="36334"/>
                  </a:lnTo>
                  <a:lnTo>
                    <a:pt x="43776" y="42202"/>
                  </a:lnTo>
                  <a:lnTo>
                    <a:pt x="37922" y="47523"/>
                  </a:lnTo>
                  <a:lnTo>
                    <a:pt x="41826" y="47523"/>
                  </a:lnTo>
                  <a:lnTo>
                    <a:pt x="54115" y="36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129470" y="2824365"/>
              <a:ext cx="1476883" cy="202544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29686" y="2908757"/>
              <a:ext cx="1342390" cy="1886585"/>
            </a:xfrm>
            <a:custGeom>
              <a:avLst/>
              <a:gdLst/>
              <a:ahLst/>
              <a:cxnLst/>
              <a:rect l="l" t="t" r="r" b="b"/>
              <a:pathLst>
                <a:path w="1342389" h="1886585">
                  <a:moveTo>
                    <a:pt x="1289634" y="1832063"/>
                  </a:moveTo>
                  <a:lnTo>
                    <a:pt x="1283777" y="1838268"/>
                  </a:lnTo>
                  <a:lnTo>
                    <a:pt x="1279477" y="1849612"/>
                  </a:lnTo>
                  <a:lnTo>
                    <a:pt x="1279744" y="1861741"/>
                  </a:lnTo>
                  <a:lnTo>
                    <a:pt x="1284820" y="1873237"/>
                  </a:lnTo>
                  <a:lnTo>
                    <a:pt x="1293959" y="1881869"/>
                  </a:lnTo>
                  <a:lnTo>
                    <a:pt x="1305302" y="1886173"/>
                  </a:lnTo>
                  <a:lnTo>
                    <a:pt x="1317432" y="1885908"/>
                  </a:lnTo>
                  <a:lnTo>
                    <a:pt x="1328928" y="1880831"/>
                  </a:lnTo>
                  <a:lnTo>
                    <a:pt x="1337552" y="1871691"/>
                  </a:lnTo>
                  <a:lnTo>
                    <a:pt x="1341853" y="1860343"/>
                  </a:lnTo>
                  <a:lnTo>
                    <a:pt x="1341785" y="1857260"/>
                  </a:lnTo>
                  <a:lnTo>
                    <a:pt x="1307439" y="1857260"/>
                  </a:lnTo>
                  <a:lnTo>
                    <a:pt x="1289634" y="1832063"/>
                  </a:lnTo>
                  <a:close/>
                </a:path>
                <a:path w="1342389" h="1886585">
                  <a:moveTo>
                    <a:pt x="1296085" y="1827504"/>
                  </a:moveTo>
                  <a:lnTo>
                    <a:pt x="1292384" y="1829149"/>
                  </a:lnTo>
                  <a:lnTo>
                    <a:pt x="1289634" y="1832063"/>
                  </a:lnTo>
                  <a:lnTo>
                    <a:pt x="1307439" y="1857260"/>
                  </a:lnTo>
                  <a:lnTo>
                    <a:pt x="1313891" y="1852701"/>
                  </a:lnTo>
                  <a:lnTo>
                    <a:pt x="1296085" y="1827504"/>
                  </a:lnTo>
                  <a:close/>
                </a:path>
                <a:path w="1342389" h="1886585">
                  <a:moveTo>
                    <a:pt x="1316027" y="1823791"/>
                  </a:moveTo>
                  <a:lnTo>
                    <a:pt x="1303898" y="1824055"/>
                  </a:lnTo>
                  <a:lnTo>
                    <a:pt x="1296085" y="1827504"/>
                  </a:lnTo>
                  <a:lnTo>
                    <a:pt x="1313891" y="1852701"/>
                  </a:lnTo>
                  <a:lnTo>
                    <a:pt x="1307439" y="1857260"/>
                  </a:lnTo>
                  <a:lnTo>
                    <a:pt x="1341785" y="1857260"/>
                  </a:lnTo>
                  <a:lnTo>
                    <a:pt x="1341586" y="1848209"/>
                  </a:lnTo>
                  <a:lnTo>
                    <a:pt x="1336509" y="1836712"/>
                  </a:lnTo>
                  <a:lnTo>
                    <a:pt x="1327371" y="1828092"/>
                  </a:lnTo>
                  <a:lnTo>
                    <a:pt x="1316027" y="1823791"/>
                  </a:lnTo>
                  <a:close/>
                </a:path>
                <a:path w="1342389" h="1886585">
                  <a:moveTo>
                    <a:pt x="1292384" y="1829149"/>
                  </a:moveTo>
                  <a:lnTo>
                    <a:pt x="1289176" y="1831416"/>
                  </a:lnTo>
                  <a:lnTo>
                    <a:pt x="1289634" y="1832063"/>
                  </a:lnTo>
                  <a:lnTo>
                    <a:pt x="1292384" y="1829149"/>
                  </a:lnTo>
                  <a:close/>
                </a:path>
                <a:path w="1342389" h="1886585">
                  <a:moveTo>
                    <a:pt x="1295628" y="1826856"/>
                  </a:moveTo>
                  <a:lnTo>
                    <a:pt x="1292426" y="1829119"/>
                  </a:lnTo>
                  <a:lnTo>
                    <a:pt x="1296085" y="1827504"/>
                  </a:lnTo>
                  <a:lnTo>
                    <a:pt x="1295628" y="1826856"/>
                  </a:lnTo>
                  <a:close/>
                </a:path>
                <a:path w="1342389" h="1886585">
                  <a:moveTo>
                    <a:pt x="1263675" y="1781619"/>
                  </a:moveTo>
                  <a:lnTo>
                    <a:pt x="1257211" y="1786178"/>
                  </a:lnTo>
                  <a:lnTo>
                    <a:pt x="1275473" y="1812036"/>
                  </a:lnTo>
                  <a:lnTo>
                    <a:pt x="1281937" y="1807464"/>
                  </a:lnTo>
                  <a:lnTo>
                    <a:pt x="1263675" y="1781619"/>
                  </a:lnTo>
                  <a:close/>
                </a:path>
                <a:path w="1342389" h="1886585">
                  <a:moveTo>
                    <a:pt x="1231709" y="1736382"/>
                  </a:moveTo>
                  <a:lnTo>
                    <a:pt x="1225257" y="1740954"/>
                  </a:lnTo>
                  <a:lnTo>
                    <a:pt x="1243520" y="1766798"/>
                  </a:lnTo>
                  <a:lnTo>
                    <a:pt x="1249972" y="1762239"/>
                  </a:lnTo>
                  <a:lnTo>
                    <a:pt x="1231709" y="1736382"/>
                  </a:lnTo>
                  <a:close/>
                </a:path>
                <a:path w="1342389" h="1886585">
                  <a:moveTo>
                    <a:pt x="1199756" y="1691157"/>
                  </a:moveTo>
                  <a:lnTo>
                    <a:pt x="1193292" y="1695716"/>
                  </a:lnTo>
                  <a:lnTo>
                    <a:pt x="1211554" y="1721561"/>
                  </a:lnTo>
                  <a:lnTo>
                    <a:pt x="1218018" y="1717001"/>
                  </a:lnTo>
                  <a:lnTo>
                    <a:pt x="1199756" y="1691157"/>
                  </a:lnTo>
                  <a:close/>
                </a:path>
                <a:path w="1342389" h="1886585">
                  <a:moveTo>
                    <a:pt x="1167803" y="1645920"/>
                  </a:moveTo>
                  <a:lnTo>
                    <a:pt x="1161338" y="1650492"/>
                  </a:lnTo>
                  <a:lnTo>
                    <a:pt x="1179601" y="1676336"/>
                  </a:lnTo>
                  <a:lnTo>
                    <a:pt x="1186053" y="1671764"/>
                  </a:lnTo>
                  <a:lnTo>
                    <a:pt x="1167803" y="1645920"/>
                  </a:lnTo>
                  <a:close/>
                </a:path>
                <a:path w="1342389" h="1886585">
                  <a:moveTo>
                    <a:pt x="1135837" y="1600695"/>
                  </a:moveTo>
                  <a:lnTo>
                    <a:pt x="1129372" y="1605254"/>
                  </a:lnTo>
                  <a:lnTo>
                    <a:pt x="1147635" y="1631099"/>
                  </a:lnTo>
                  <a:lnTo>
                    <a:pt x="1154099" y="1626539"/>
                  </a:lnTo>
                  <a:lnTo>
                    <a:pt x="1135837" y="1600695"/>
                  </a:lnTo>
                  <a:close/>
                </a:path>
                <a:path w="1342389" h="1886585">
                  <a:moveTo>
                    <a:pt x="1103883" y="1555457"/>
                  </a:moveTo>
                  <a:lnTo>
                    <a:pt x="1097419" y="1560029"/>
                  </a:lnTo>
                  <a:lnTo>
                    <a:pt x="1115682" y="1585874"/>
                  </a:lnTo>
                  <a:lnTo>
                    <a:pt x="1122146" y="1581302"/>
                  </a:lnTo>
                  <a:lnTo>
                    <a:pt x="1103883" y="1555457"/>
                  </a:lnTo>
                  <a:close/>
                </a:path>
                <a:path w="1342389" h="1886585">
                  <a:moveTo>
                    <a:pt x="1071918" y="1510233"/>
                  </a:moveTo>
                  <a:lnTo>
                    <a:pt x="1065453" y="1514792"/>
                  </a:lnTo>
                  <a:lnTo>
                    <a:pt x="1083716" y="1540637"/>
                  </a:lnTo>
                  <a:lnTo>
                    <a:pt x="1090180" y="1536077"/>
                  </a:lnTo>
                  <a:lnTo>
                    <a:pt x="1071918" y="1510233"/>
                  </a:lnTo>
                  <a:close/>
                </a:path>
                <a:path w="1342389" h="1886585">
                  <a:moveTo>
                    <a:pt x="1039964" y="1464995"/>
                  </a:moveTo>
                  <a:lnTo>
                    <a:pt x="1033500" y="1469555"/>
                  </a:lnTo>
                  <a:lnTo>
                    <a:pt x="1051763" y="1495412"/>
                  </a:lnTo>
                  <a:lnTo>
                    <a:pt x="1058227" y="1490840"/>
                  </a:lnTo>
                  <a:lnTo>
                    <a:pt x="1039964" y="1464995"/>
                  </a:lnTo>
                  <a:close/>
                </a:path>
                <a:path w="1342389" h="1886585">
                  <a:moveTo>
                    <a:pt x="1007998" y="1419771"/>
                  </a:moveTo>
                  <a:lnTo>
                    <a:pt x="1001534" y="1424330"/>
                  </a:lnTo>
                  <a:lnTo>
                    <a:pt x="1019797" y="1450174"/>
                  </a:lnTo>
                  <a:lnTo>
                    <a:pt x="1026261" y="1445615"/>
                  </a:lnTo>
                  <a:lnTo>
                    <a:pt x="1007998" y="1419771"/>
                  </a:lnTo>
                  <a:close/>
                </a:path>
                <a:path w="1342389" h="1886585">
                  <a:moveTo>
                    <a:pt x="976045" y="1374533"/>
                  </a:moveTo>
                  <a:lnTo>
                    <a:pt x="969581" y="1379093"/>
                  </a:lnTo>
                  <a:lnTo>
                    <a:pt x="987844" y="1404950"/>
                  </a:lnTo>
                  <a:lnTo>
                    <a:pt x="994308" y="1400378"/>
                  </a:lnTo>
                  <a:lnTo>
                    <a:pt x="976045" y="1374533"/>
                  </a:lnTo>
                  <a:close/>
                </a:path>
                <a:path w="1342389" h="1886585">
                  <a:moveTo>
                    <a:pt x="944079" y="1329296"/>
                  </a:moveTo>
                  <a:lnTo>
                    <a:pt x="937615" y="1333868"/>
                  </a:lnTo>
                  <a:lnTo>
                    <a:pt x="955878" y="1359712"/>
                  </a:lnTo>
                  <a:lnTo>
                    <a:pt x="962342" y="1355153"/>
                  </a:lnTo>
                  <a:lnTo>
                    <a:pt x="944079" y="1329296"/>
                  </a:lnTo>
                  <a:close/>
                </a:path>
                <a:path w="1342389" h="1886585">
                  <a:moveTo>
                    <a:pt x="912126" y="1284071"/>
                  </a:moveTo>
                  <a:lnTo>
                    <a:pt x="905662" y="1288630"/>
                  </a:lnTo>
                  <a:lnTo>
                    <a:pt x="923924" y="1314488"/>
                  </a:lnTo>
                  <a:lnTo>
                    <a:pt x="930389" y="1309916"/>
                  </a:lnTo>
                  <a:lnTo>
                    <a:pt x="912126" y="1284071"/>
                  </a:lnTo>
                  <a:close/>
                </a:path>
                <a:path w="1342389" h="1886585">
                  <a:moveTo>
                    <a:pt x="880160" y="1238834"/>
                  </a:moveTo>
                  <a:lnTo>
                    <a:pt x="873696" y="1243406"/>
                  </a:lnTo>
                  <a:lnTo>
                    <a:pt x="891959" y="1269250"/>
                  </a:lnTo>
                  <a:lnTo>
                    <a:pt x="898423" y="1264678"/>
                  </a:lnTo>
                  <a:lnTo>
                    <a:pt x="880160" y="1238834"/>
                  </a:lnTo>
                  <a:close/>
                </a:path>
                <a:path w="1342389" h="1886585">
                  <a:moveTo>
                    <a:pt x="848207" y="1193609"/>
                  </a:moveTo>
                  <a:lnTo>
                    <a:pt x="841743" y="1198168"/>
                  </a:lnTo>
                  <a:lnTo>
                    <a:pt x="860005" y="1224013"/>
                  </a:lnTo>
                  <a:lnTo>
                    <a:pt x="866470" y="1219454"/>
                  </a:lnTo>
                  <a:lnTo>
                    <a:pt x="848207" y="1193609"/>
                  </a:lnTo>
                  <a:close/>
                </a:path>
                <a:path w="1342389" h="1886585">
                  <a:moveTo>
                    <a:pt x="816241" y="1148372"/>
                  </a:moveTo>
                  <a:lnTo>
                    <a:pt x="809790" y="1152944"/>
                  </a:lnTo>
                  <a:lnTo>
                    <a:pt x="828052" y="1178788"/>
                  </a:lnTo>
                  <a:lnTo>
                    <a:pt x="834504" y="1174216"/>
                  </a:lnTo>
                  <a:lnTo>
                    <a:pt x="816241" y="1148372"/>
                  </a:lnTo>
                  <a:close/>
                </a:path>
                <a:path w="1342389" h="1886585">
                  <a:moveTo>
                    <a:pt x="784288" y="1103147"/>
                  </a:moveTo>
                  <a:lnTo>
                    <a:pt x="777824" y="1107706"/>
                  </a:lnTo>
                  <a:lnTo>
                    <a:pt x="796086" y="1133551"/>
                  </a:lnTo>
                  <a:lnTo>
                    <a:pt x="802551" y="1128991"/>
                  </a:lnTo>
                  <a:lnTo>
                    <a:pt x="784288" y="1103147"/>
                  </a:lnTo>
                  <a:close/>
                </a:path>
                <a:path w="1342389" h="1886585">
                  <a:moveTo>
                    <a:pt x="752335" y="1057910"/>
                  </a:moveTo>
                  <a:lnTo>
                    <a:pt x="745870" y="1062482"/>
                  </a:lnTo>
                  <a:lnTo>
                    <a:pt x="764133" y="1088326"/>
                  </a:lnTo>
                  <a:lnTo>
                    <a:pt x="770585" y="1083754"/>
                  </a:lnTo>
                  <a:lnTo>
                    <a:pt x="752335" y="1057910"/>
                  </a:lnTo>
                  <a:close/>
                </a:path>
                <a:path w="1342389" h="1886585">
                  <a:moveTo>
                    <a:pt x="720369" y="1012672"/>
                  </a:moveTo>
                  <a:lnTo>
                    <a:pt x="713905" y="1017244"/>
                  </a:lnTo>
                  <a:lnTo>
                    <a:pt x="732167" y="1043089"/>
                  </a:lnTo>
                  <a:lnTo>
                    <a:pt x="738632" y="1038529"/>
                  </a:lnTo>
                  <a:lnTo>
                    <a:pt x="720369" y="1012672"/>
                  </a:lnTo>
                  <a:close/>
                </a:path>
                <a:path w="1342389" h="1886585">
                  <a:moveTo>
                    <a:pt x="688403" y="967447"/>
                  </a:moveTo>
                  <a:lnTo>
                    <a:pt x="681951" y="972007"/>
                  </a:lnTo>
                  <a:lnTo>
                    <a:pt x="700214" y="997864"/>
                  </a:lnTo>
                  <a:lnTo>
                    <a:pt x="706666" y="993292"/>
                  </a:lnTo>
                  <a:lnTo>
                    <a:pt x="688403" y="967447"/>
                  </a:lnTo>
                  <a:close/>
                </a:path>
                <a:path w="1342389" h="1886585">
                  <a:moveTo>
                    <a:pt x="656450" y="922210"/>
                  </a:moveTo>
                  <a:lnTo>
                    <a:pt x="649985" y="926782"/>
                  </a:lnTo>
                  <a:lnTo>
                    <a:pt x="668248" y="952626"/>
                  </a:lnTo>
                  <a:lnTo>
                    <a:pt x="674712" y="948055"/>
                  </a:lnTo>
                  <a:lnTo>
                    <a:pt x="656450" y="922210"/>
                  </a:lnTo>
                  <a:close/>
                </a:path>
                <a:path w="1342389" h="1886585">
                  <a:moveTo>
                    <a:pt x="624484" y="876985"/>
                  </a:moveTo>
                  <a:lnTo>
                    <a:pt x="618032" y="881545"/>
                  </a:lnTo>
                  <a:lnTo>
                    <a:pt x="636295" y="907389"/>
                  </a:lnTo>
                  <a:lnTo>
                    <a:pt x="642759" y="902830"/>
                  </a:lnTo>
                  <a:lnTo>
                    <a:pt x="624484" y="876985"/>
                  </a:lnTo>
                  <a:close/>
                </a:path>
                <a:path w="1342389" h="1886585">
                  <a:moveTo>
                    <a:pt x="592531" y="831748"/>
                  </a:moveTo>
                  <a:lnTo>
                    <a:pt x="586066" y="836320"/>
                  </a:lnTo>
                  <a:lnTo>
                    <a:pt x="604329" y="862164"/>
                  </a:lnTo>
                  <a:lnTo>
                    <a:pt x="610793" y="857592"/>
                  </a:lnTo>
                  <a:lnTo>
                    <a:pt x="592531" y="831748"/>
                  </a:lnTo>
                  <a:close/>
                </a:path>
                <a:path w="1342389" h="1886585">
                  <a:moveTo>
                    <a:pt x="560578" y="786523"/>
                  </a:moveTo>
                  <a:lnTo>
                    <a:pt x="554113" y="791082"/>
                  </a:lnTo>
                  <a:lnTo>
                    <a:pt x="572376" y="816927"/>
                  </a:lnTo>
                  <a:lnTo>
                    <a:pt x="578840" y="812368"/>
                  </a:lnTo>
                  <a:lnTo>
                    <a:pt x="560578" y="786523"/>
                  </a:lnTo>
                  <a:close/>
                </a:path>
                <a:path w="1342389" h="1886585">
                  <a:moveTo>
                    <a:pt x="528612" y="741286"/>
                  </a:moveTo>
                  <a:lnTo>
                    <a:pt x="522147" y="745858"/>
                  </a:lnTo>
                  <a:lnTo>
                    <a:pt x="540410" y="771702"/>
                  </a:lnTo>
                  <a:lnTo>
                    <a:pt x="546874" y="767130"/>
                  </a:lnTo>
                  <a:lnTo>
                    <a:pt x="528612" y="741286"/>
                  </a:lnTo>
                  <a:close/>
                </a:path>
                <a:path w="1342389" h="1886585">
                  <a:moveTo>
                    <a:pt x="496658" y="696061"/>
                  </a:moveTo>
                  <a:lnTo>
                    <a:pt x="490194" y="700620"/>
                  </a:lnTo>
                  <a:lnTo>
                    <a:pt x="508457" y="726465"/>
                  </a:lnTo>
                  <a:lnTo>
                    <a:pt x="514921" y="721906"/>
                  </a:lnTo>
                  <a:lnTo>
                    <a:pt x="496658" y="696061"/>
                  </a:lnTo>
                  <a:close/>
                </a:path>
                <a:path w="1342389" h="1886585">
                  <a:moveTo>
                    <a:pt x="464693" y="650824"/>
                  </a:moveTo>
                  <a:lnTo>
                    <a:pt x="458228" y="655383"/>
                  </a:lnTo>
                  <a:lnTo>
                    <a:pt x="476491" y="681240"/>
                  </a:lnTo>
                  <a:lnTo>
                    <a:pt x="482955" y="676668"/>
                  </a:lnTo>
                  <a:lnTo>
                    <a:pt x="464693" y="650824"/>
                  </a:lnTo>
                  <a:close/>
                </a:path>
                <a:path w="1342389" h="1886585">
                  <a:moveTo>
                    <a:pt x="432739" y="605586"/>
                  </a:moveTo>
                  <a:lnTo>
                    <a:pt x="426275" y="610158"/>
                  </a:lnTo>
                  <a:lnTo>
                    <a:pt x="444538" y="636003"/>
                  </a:lnTo>
                  <a:lnTo>
                    <a:pt x="451002" y="631443"/>
                  </a:lnTo>
                  <a:lnTo>
                    <a:pt x="432739" y="605586"/>
                  </a:lnTo>
                  <a:close/>
                </a:path>
                <a:path w="1342389" h="1886585">
                  <a:moveTo>
                    <a:pt x="400773" y="560362"/>
                  </a:moveTo>
                  <a:lnTo>
                    <a:pt x="394309" y="564921"/>
                  </a:lnTo>
                  <a:lnTo>
                    <a:pt x="412572" y="590778"/>
                  </a:lnTo>
                  <a:lnTo>
                    <a:pt x="419036" y="586206"/>
                  </a:lnTo>
                  <a:lnTo>
                    <a:pt x="400773" y="560362"/>
                  </a:lnTo>
                  <a:close/>
                </a:path>
                <a:path w="1342389" h="1886585">
                  <a:moveTo>
                    <a:pt x="368820" y="515124"/>
                  </a:moveTo>
                  <a:lnTo>
                    <a:pt x="362356" y="519696"/>
                  </a:lnTo>
                  <a:lnTo>
                    <a:pt x="380619" y="545541"/>
                  </a:lnTo>
                  <a:lnTo>
                    <a:pt x="387083" y="540969"/>
                  </a:lnTo>
                  <a:lnTo>
                    <a:pt x="368820" y="515124"/>
                  </a:lnTo>
                  <a:close/>
                </a:path>
                <a:path w="1342389" h="1886585">
                  <a:moveTo>
                    <a:pt x="336854" y="469900"/>
                  </a:moveTo>
                  <a:lnTo>
                    <a:pt x="330403" y="474459"/>
                  </a:lnTo>
                  <a:lnTo>
                    <a:pt x="348653" y="500303"/>
                  </a:lnTo>
                  <a:lnTo>
                    <a:pt x="355117" y="495744"/>
                  </a:lnTo>
                  <a:lnTo>
                    <a:pt x="336854" y="469900"/>
                  </a:lnTo>
                  <a:close/>
                </a:path>
                <a:path w="1342389" h="1886585">
                  <a:moveTo>
                    <a:pt x="304901" y="424662"/>
                  </a:moveTo>
                  <a:lnTo>
                    <a:pt x="298437" y="429234"/>
                  </a:lnTo>
                  <a:lnTo>
                    <a:pt x="316699" y="455079"/>
                  </a:lnTo>
                  <a:lnTo>
                    <a:pt x="323164" y="450507"/>
                  </a:lnTo>
                  <a:lnTo>
                    <a:pt x="304901" y="424662"/>
                  </a:lnTo>
                  <a:close/>
                </a:path>
                <a:path w="1342389" h="1886585">
                  <a:moveTo>
                    <a:pt x="272935" y="379437"/>
                  </a:moveTo>
                  <a:lnTo>
                    <a:pt x="266484" y="383997"/>
                  </a:lnTo>
                  <a:lnTo>
                    <a:pt x="284746" y="409841"/>
                  </a:lnTo>
                  <a:lnTo>
                    <a:pt x="291198" y="405282"/>
                  </a:lnTo>
                  <a:lnTo>
                    <a:pt x="272935" y="379437"/>
                  </a:lnTo>
                  <a:close/>
                </a:path>
                <a:path w="1342389" h="1886585">
                  <a:moveTo>
                    <a:pt x="240982" y="334200"/>
                  </a:moveTo>
                  <a:lnTo>
                    <a:pt x="234518" y="338772"/>
                  </a:lnTo>
                  <a:lnTo>
                    <a:pt x="252780" y="364616"/>
                  </a:lnTo>
                  <a:lnTo>
                    <a:pt x="259245" y="360045"/>
                  </a:lnTo>
                  <a:lnTo>
                    <a:pt x="240982" y="334200"/>
                  </a:lnTo>
                  <a:close/>
                </a:path>
                <a:path w="1342389" h="1886585">
                  <a:moveTo>
                    <a:pt x="209016" y="288963"/>
                  </a:moveTo>
                  <a:lnTo>
                    <a:pt x="202564" y="293535"/>
                  </a:lnTo>
                  <a:lnTo>
                    <a:pt x="220827" y="319379"/>
                  </a:lnTo>
                  <a:lnTo>
                    <a:pt x="227279" y="314820"/>
                  </a:lnTo>
                  <a:lnTo>
                    <a:pt x="209016" y="288963"/>
                  </a:lnTo>
                  <a:close/>
                </a:path>
                <a:path w="1342389" h="1886585">
                  <a:moveTo>
                    <a:pt x="177063" y="243738"/>
                  </a:moveTo>
                  <a:lnTo>
                    <a:pt x="170599" y="248297"/>
                  </a:lnTo>
                  <a:lnTo>
                    <a:pt x="188861" y="274154"/>
                  </a:lnTo>
                  <a:lnTo>
                    <a:pt x="195325" y="269582"/>
                  </a:lnTo>
                  <a:lnTo>
                    <a:pt x="177063" y="243738"/>
                  </a:lnTo>
                  <a:close/>
                </a:path>
                <a:path w="1342389" h="1886585">
                  <a:moveTo>
                    <a:pt x="145097" y="198500"/>
                  </a:moveTo>
                  <a:lnTo>
                    <a:pt x="138645" y="203073"/>
                  </a:lnTo>
                  <a:lnTo>
                    <a:pt x="156908" y="228917"/>
                  </a:lnTo>
                  <a:lnTo>
                    <a:pt x="163360" y="224345"/>
                  </a:lnTo>
                  <a:lnTo>
                    <a:pt x="145097" y="198500"/>
                  </a:lnTo>
                  <a:close/>
                </a:path>
                <a:path w="1342389" h="1886585">
                  <a:moveTo>
                    <a:pt x="113144" y="153276"/>
                  </a:moveTo>
                  <a:lnTo>
                    <a:pt x="106680" y="157835"/>
                  </a:lnTo>
                  <a:lnTo>
                    <a:pt x="124942" y="183680"/>
                  </a:lnTo>
                  <a:lnTo>
                    <a:pt x="131406" y="179120"/>
                  </a:lnTo>
                  <a:lnTo>
                    <a:pt x="113144" y="153276"/>
                  </a:lnTo>
                  <a:close/>
                </a:path>
                <a:path w="1342389" h="1886585">
                  <a:moveTo>
                    <a:pt x="81191" y="108038"/>
                  </a:moveTo>
                  <a:lnTo>
                    <a:pt x="74726" y="112610"/>
                  </a:lnTo>
                  <a:lnTo>
                    <a:pt x="92989" y="138455"/>
                  </a:lnTo>
                  <a:lnTo>
                    <a:pt x="99453" y="133883"/>
                  </a:lnTo>
                  <a:lnTo>
                    <a:pt x="81191" y="108038"/>
                  </a:lnTo>
                  <a:close/>
                </a:path>
                <a:path w="1342389" h="1886585">
                  <a:moveTo>
                    <a:pt x="49225" y="62814"/>
                  </a:moveTo>
                  <a:lnTo>
                    <a:pt x="42760" y="67373"/>
                  </a:lnTo>
                  <a:lnTo>
                    <a:pt x="61023" y="93217"/>
                  </a:lnTo>
                  <a:lnTo>
                    <a:pt x="67487" y="88658"/>
                  </a:lnTo>
                  <a:lnTo>
                    <a:pt x="49225" y="62814"/>
                  </a:lnTo>
                  <a:close/>
                </a:path>
                <a:path w="1342389" h="1886585">
                  <a:moveTo>
                    <a:pt x="0" y="0"/>
                  </a:moveTo>
                  <a:lnTo>
                    <a:pt x="10680" y="69964"/>
                  </a:lnTo>
                  <a:lnTo>
                    <a:pt x="41780" y="47993"/>
                  </a:lnTo>
                  <a:lnTo>
                    <a:pt x="29070" y="47993"/>
                  </a:lnTo>
                  <a:lnTo>
                    <a:pt x="27216" y="45364"/>
                  </a:lnTo>
                  <a:lnTo>
                    <a:pt x="33680" y="40805"/>
                  </a:lnTo>
                  <a:lnTo>
                    <a:pt x="51955" y="40805"/>
                  </a:lnTo>
                  <a:lnTo>
                    <a:pt x="62382" y="33439"/>
                  </a:lnTo>
                  <a:lnTo>
                    <a:pt x="0" y="0"/>
                  </a:lnTo>
                  <a:close/>
                </a:path>
                <a:path w="1342389" h="1886585">
                  <a:moveTo>
                    <a:pt x="33680" y="40805"/>
                  </a:moveTo>
                  <a:lnTo>
                    <a:pt x="27216" y="45364"/>
                  </a:lnTo>
                  <a:lnTo>
                    <a:pt x="29070" y="47993"/>
                  </a:lnTo>
                  <a:lnTo>
                    <a:pt x="35534" y="43421"/>
                  </a:lnTo>
                  <a:lnTo>
                    <a:pt x="33680" y="40805"/>
                  </a:lnTo>
                  <a:close/>
                </a:path>
                <a:path w="1342389" h="1886585">
                  <a:moveTo>
                    <a:pt x="51955" y="40805"/>
                  </a:moveTo>
                  <a:lnTo>
                    <a:pt x="33680" y="40805"/>
                  </a:lnTo>
                  <a:lnTo>
                    <a:pt x="35534" y="43421"/>
                  </a:lnTo>
                  <a:lnTo>
                    <a:pt x="29070" y="47993"/>
                  </a:lnTo>
                  <a:lnTo>
                    <a:pt x="41780" y="47993"/>
                  </a:lnTo>
                  <a:lnTo>
                    <a:pt x="51955" y="40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129470" y="3246335"/>
              <a:ext cx="1513814" cy="18882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229686" y="3330727"/>
              <a:ext cx="1377315" cy="1751964"/>
            </a:xfrm>
            <a:custGeom>
              <a:avLst/>
              <a:gdLst/>
              <a:ahLst/>
              <a:cxnLst/>
              <a:rect l="l" t="t" r="r" b="b"/>
              <a:pathLst>
                <a:path w="1377314" h="1751964">
                  <a:moveTo>
                    <a:pt x="1323626" y="1698502"/>
                  </a:moveTo>
                  <a:lnTo>
                    <a:pt x="1318078" y="1704988"/>
                  </a:lnTo>
                  <a:lnTo>
                    <a:pt x="1314335" y="1716532"/>
                  </a:lnTo>
                  <a:lnTo>
                    <a:pt x="1315193" y="1728637"/>
                  </a:lnTo>
                  <a:lnTo>
                    <a:pt x="1320825" y="1739874"/>
                  </a:lnTo>
                  <a:lnTo>
                    <a:pt x="1330374" y="1748044"/>
                  </a:lnTo>
                  <a:lnTo>
                    <a:pt x="1341913" y="1751787"/>
                  </a:lnTo>
                  <a:lnTo>
                    <a:pt x="1354015" y="1750929"/>
                  </a:lnTo>
                  <a:lnTo>
                    <a:pt x="1365249" y="1745297"/>
                  </a:lnTo>
                  <a:lnTo>
                    <a:pt x="1373419" y="1735748"/>
                  </a:lnTo>
                  <a:lnTo>
                    <a:pt x="1377162" y="1724209"/>
                  </a:lnTo>
                  <a:lnTo>
                    <a:pt x="1377063" y="1722805"/>
                  </a:lnTo>
                  <a:lnTo>
                    <a:pt x="1342631" y="1722805"/>
                  </a:lnTo>
                  <a:lnTo>
                    <a:pt x="1323626" y="1698502"/>
                  </a:lnTo>
                  <a:close/>
                </a:path>
                <a:path w="1377314" h="1751964">
                  <a:moveTo>
                    <a:pt x="1329846" y="1693633"/>
                  </a:moveTo>
                  <a:lnTo>
                    <a:pt x="1326231" y="1695456"/>
                  </a:lnTo>
                  <a:lnTo>
                    <a:pt x="1323626" y="1698502"/>
                  </a:lnTo>
                  <a:lnTo>
                    <a:pt x="1342631" y="1722805"/>
                  </a:lnTo>
                  <a:lnTo>
                    <a:pt x="1348867" y="1717929"/>
                  </a:lnTo>
                  <a:lnTo>
                    <a:pt x="1329846" y="1693633"/>
                  </a:lnTo>
                  <a:close/>
                </a:path>
                <a:path w="1377314" h="1751964">
                  <a:moveTo>
                    <a:pt x="1349584" y="1688953"/>
                  </a:moveTo>
                  <a:lnTo>
                    <a:pt x="1337483" y="1689807"/>
                  </a:lnTo>
                  <a:lnTo>
                    <a:pt x="1329846" y="1693633"/>
                  </a:lnTo>
                  <a:lnTo>
                    <a:pt x="1348867" y="1717929"/>
                  </a:lnTo>
                  <a:lnTo>
                    <a:pt x="1342631" y="1722805"/>
                  </a:lnTo>
                  <a:lnTo>
                    <a:pt x="1377063" y="1722805"/>
                  </a:lnTo>
                  <a:lnTo>
                    <a:pt x="1376304" y="1712107"/>
                  </a:lnTo>
                  <a:lnTo>
                    <a:pt x="1370672" y="1700872"/>
                  </a:lnTo>
                  <a:lnTo>
                    <a:pt x="1361124" y="1692701"/>
                  </a:lnTo>
                  <a:lnTo>
                    <a:pt x="1349584" y="1688953"/>
                  </a:lnTo>
                  <a:close/>
                </a:path>
                <a:path w="1377314" h="1751964">
                  <a:moveTo>
                    <a:pt x="1326231" y="1695456"/>
                  </a:moveTo>
                  <a:lnTo>
                    <a:pt x="1323136" y="1697875"/>
                  </a:lnTo>
                  <a:lnTo>
                    <a:pt x="1323626" y="1698502"/>
                  </a:lnTo>
                  <a:lnTo>
                    <a:pt x="1326231" y="1695456"/>
                  </a:lnTo>
                  <a:close/>
                </a:path>
                <a:path w="1377314" h="1751964">
                  <a:moveTo>
                    <a:pt x="1329359" y="1693011"/>
                  </a:moveTo>
                  <a:lnTo>
                    <a:pt x="1326270" y="1695425"/>
                  </a:lnTo>
                  <a:lnTo>
                    <a:pt x="1329846" y="1693633"/>
                  </a:lnTo>
                  <a:lnTo>
                    <a:pt x="1329359" y="1693011"/>
                  </a:lnTo>
                  <a:close/>
                </a:path>
                <a:path w="1377314" h="1751964">
                  <a:moveTo>
                    <a:pt x="1295247" y="1649387"/>
                  </a:moveTo>
                  <a:lnTo>
                    <a:pt x="1289011" y="1654251"/>
                  </a:lnTo>
                  <a:lnTo>
                    <a:pt x="1308506" y="1679181"/>
                  </a:lnTo>
                  <a:lnTo>
                    <a:pt x="1314742" y="1674304"/>
                  </a:lnTo>
                  <a:lnTo>
                    <a:pt x="1295247" y="1649387"/>
                  </a:lnTo>
                  <a:close/>
                </a:path>
                <a:path w="1377314" h="1751964">
                  <a:moveTo>
                    <a:pt x="1261122" y="1605762"/>
                  </a:moveTo>
                  <a:lnTo>
                    <a:pt x="1254886" y="1610639"/>
                  </a:lnTo>
                  <a:lnTo>
                    <a:pt x="1274381" y="1635569"/>
                  </a:lnTo>
                  <a:lnTo>
                    <a:pt x="1280617" y="1630692"/>
                  </a:lnTo>
                  <a:lnTo>
                    <a:pt x="1261122" y="1605762"/>
                  </a:lnTo>
                  <a:close/>
                </a:path>
                <a:path w="1377314" h="1751964">
                  <a:moveTo>
                    <a:pt x="1226997" y="1562138"/>
                  </a:moveTo>
                  <a:lnTo>
                    <a:pt x="1220762" y="1567014"/>
                  </a:lnTo>
                  <a:lnTo>
                    <a:pt x="1240256" y="1591945"/>
                  </a:lnTo>
                  <a:lnTo>
                    <a:pt x="1246492" y="1587068"/>
                  </a:lnTo>
                  <a:lnTo>
                    <a:pt x="1226997" y="1562138"/>
                  </a:lnTo>
                  <a:close/>
                </a:path>
                <a:path w="1377314" h="1751964">
                  <a:moveTo>
                    <a:pt x="1192872" y="1518513"/>
                  </a:moveTo>
                  <a:lnTo>
                    <a:pt x="1186637" y="1523390"/>
                  </a:lnTo>
                  <a:lnTo>
                    <a:pt x="1206144" y="1548320"/>
                  </a:lnTo>
                  <a:lnTo>
                    <a:pt x="1212367" y="1543443"/>
                  </a:lnTo>
                  <a:lnTo>
                    <a:pt x="1192872" y="1518513"/>
                  </a:lnTo>
                  <a:close/>
                </a:path>
                <a:path w="1377314" h="1751964">
                  <a:moveTo>
                    <a:pt x="1158747" y="1474889"/>
                  </a:moveTo>
                  <a:lnTo>
                    <a:pt x="1152512" y="1479765"/>
                  </a:lnTo>
                  <a:lnTo>
                    <a:pt x="1172019" y="1504695"/>
                  </a:lnTo>
                  <a:lnTo>
                    <a:pt x="1178242" y="1499819"/>
                  </a:lnTo>
                  <a:lnTo>
                    <a:pt x="1158747" y="1474889"/>
                  </a:lnTo>
                  <a:close/>
                </a:path>
                <a:path w="1377314" h="1751964">
                  <a:moveTo>
                    <a:pt x="1124623" y="1431277"/>
                  </a:moveTo>
                  <a:lnTo>
                    <a:pt x="1118400" y="1436141"/>
                  </a:lnTo>
                  <a:lnTo>
                    <a:pt x="1137894" y="1461071"/>
                  </a:lnTo>
                  <a:lnTo>
                    <a:pt x="1144130" y="1456194"/>
                  </a:lnTo>
                  <a:lnTo>
                    <a:pt x="1124623" y="1431277"/>
                  </a:lnTo>
                  <a:close/>
                </a:path>
                <a:path w="1377314" h="1751964">
                  <a:moveTo>
                    <a:pt x="1090498" y="1387652"/>
                  </a:moveTo>
                  <a:lnTo>
                    <a:pt x="1084275" y="1392529"/>
                  </a:lnTo>
                  <a:lnTo>
                    <a:pt x="1103769" y="1417447"/>
                  </a:lnTo>
                  <a:lnTo>
                    <a:pt x="1110005" y="1412582"/>
                  </a:lnTo>
                  <a:lnTo>
                    <a:pt x="1090498" y="1387652"/>
                  </a:lnTo>
                  <a:close/>
                </a:path>
                <a:path w="1377314" h="1751964">
                  <a:moveTo>
                    <a:pt x="1056385" y="1344028"/>
                  </a:moveTo>
                  <a:lnTo>
                    <a:pt x="1050150" y="1348905"/>
                  </a:lnTo>
                  <a:lnTo>
                    <a:pt x="1069644" y="1373835"/>
                  </a:lnTo>
                  <a:lnTo>
                    <a:pt x="1075880" y="1368958"/>
                  </a:lnTo>
                  <a:lnTo>
                    <a:pt x="1056385" y="1344028"/>
                  </a:lnTo>
                  <a:close/>
                </a:path>
                <a:path w="1377314" h="1751964">
                  <a:moveTo>
                    <a:pt x="1022261" y="1300403"/>
                  </a:moveTo>
                  <a:lnTo>
                    <a:pt x="1016025" y="1305280"/>
                  </a:lnTo>
                  <a:lnTo>
                    <a:pt x="1035519" y="1330210"/>
                  </a:lnTo>
                  <a:lnTo>
                    <a:pt x="1041755" y="1325333"/>
                  </a:lnTo>
                  <a:lnTo>
                    <a:pt x="1022261" y="1300403"/>
                  </a:lnTo>
                  <a:close/>
                </a:path>
                <a:path w="1377314" h="1751964">
                  <a:moveTo>
                    <a:pt x="988136" y="1256779"/>
                  </a:moveTo>
                  <a:lnTo>
                    <a:pt x="981900" y="1261656"/>
                  </a:lnTo>
                  <a:lnTo>
                    <a:pt x="1001394" y="1286586"/>
                  </a:lnTo>
                  <a:lnTo>
                    <a:pt x="1007630" y="1281709"/>
                  </a:lnTo>
                  <a:lnTo>
                    <a:pt x="988136" y="1256779"/>
                  </a:lnTo>
                  <a:close/>
                </a:path>
                <a:path w="1377314" h="1751964">
                  <a:moveTo>
                    <a:pt x="954011" y="1213154"/>
                  </a:moveTo>
                  <a:lnTo>
                    <a:pt x="947775" y="1218031"/>
                  </a:lnTo>
                  <a:lnTo>
                    <a:pt x="967282" y="1242961"/>
                  </a:lnTo>
                  <a:lnTo>
                    <a:pt x="973505" y="1238084"/>
                  </a:lnTo>
                  <a:lnTo>
                    <a:pt x="954011" y="1213154"/>
                  </a:lnTo>
                  <a:close/>
                </a:path>
                <a:path w="1377314" h="1751964">
                  <a:moveTo>
                    <a:pt x="919886" y="1169543"/>
                  </a:moveTo>
                  <a:lnTo>
                    <a:pt x="913650" y="1174407"/>
                  </a:lnTo>
                  <a:lnTo>
                    <a:pt x="933157" y="1199337"/>
                  </a:lnTo>
                  <a:lnTo>
                    <a:pt x="939380" y="1194460"/>
                  </a:lnTo>
                  <a:lnTo>
                    <a:pt x="919886" y="1169543"/>
                  </a:lnTo>
                  <a:close/>
                </a:path>
                <a:path w="1377314" h="1751964">
                  <a:moveTo>
                    <a:pt x="885761" y="1125918"/>
                  </a:moveTo>
                  <a:lnTo>
                    <a:pt x="879525" y="1130795"/>
                  </a:lnTo>
                  <a:lnTo>
                    <a:pt x="899032" y="1155712"/>
                  </a:lnTo>
                  <a:lnTo>
                    <a:pt x="905268" y="1150835"/>
                  </a:lnTo>
                  <a:lnTo>
                    <a:pt x="885761" y="1125918"/>
                  </a:lnTo>
                  <a:close/>
                </a:path>
                <a:path w="1377314" h="1751964">
                  <a:moveTo>
                    <a:pt x="851636" y="1082294"/>
                  </a:moveTo>
                  <a:lnTo>
                    <a:pt x="845413" y="1087170"/>
                  </a:lnTo>
                  <a:lnTo>
                    <a:pt x="864908" y="1112088"/>
                  </a:lnTo>
                  <a:lnTo>
                    <a:pt x="871143" y="1107224"/>
                  </a:lnTo>
                  <a:lnTo>
                    <a:pt x="851636" y="1082294"/>
                  </a:lnTo>
                  <a:close/>
                </a:path>
                <a:path w="1377314" h="1751964">
                  <a:moveTo>
                    <a:pt x="817511" y="1038669"/>
                  </a:moveTo>
                  <a:lnTo>
                    <a:pt x="811288" y="1043546"/>
                  </a:lnTo>
                  <a:lnTo>
                    <a:pt x="830783" y="1068476"/>
                  </a:lnTo>
                  <a:lnTo>
                    <a:pt x="837018" y="1063599"/>
                  </a:lnTo>
                  <a:lnTo>
                    <a:pt x="817511" y="1038669"/>
                  </a:lnTo>
                  <a:close/>
                </a:path>
                <a:path w="1377314" h="1751964">
                  <a:moveTo>
                    <a:pt x="783399" y="995044"/>
                  </a:moveTo>
                  <a:lnTo>
                    <a:pt x="777163" y="999921"/>
                  </a:lnTo>
                  <a:lnTo>
                    <a:pt x="796658" y="1024851"/>
                  </a:lnTo>
                  <a:lnTo>
                    <a:pt x="802894" y="1019975"/>
                  </a:lnTo>
                  <a:lnTo>
                    <a:pt x="783399" y="995044"/>
                  </a:lnTo>
                  <a:close/>
                </a:path>
                <a:path w="1377314" h="1751964">
                  <a:moveTo>
                    <a:pt x="749274" y="951420"/>
                  </a:moveTo>
                  <a:lnTo>
                    <a:pt x="743038" y="956297"/>
                  </a:lnTo>
                  <a:lnTo>
                    <a:pt x="762533" y="981227"/>
                  </a:lnTo>
                  <a:lnTo>
                    <a:pt x="768769" y="976350"/>
                  </a:lnTo>
                  <a:lnTo>
                    <a:pt x="749274" y="951420"/>
                  </a:lnTo>
                  <a:close/>
                </a:path>
                <a:path w="1377314" h="1751964">
                  <a:moveTo>
                    <a:pt x="715149" y="907808"/>
                  </a:moveTo>
                  <a:lnTo>
                    <a:pt x="708913" y="912672"/>
                  </a:lnTo>
                  <a:lnTo>
                    <a:pt x="728421" y="937602"/>
                  </a:lnTo>
                  <a:lnTo>
                    <a:pt x="734644" y="932726"/>
                  </a:lnTo>
                  <a:lnTo>
                    <a:pt x="715149" y="907808"/>
                  </a:lnTo>
                  <a:close/>
                </a:path>
                <a:path w="1377314" h="1751964">
                  <a:moveTo>
                    <a:pt x="681024" y="864184"/>
                  </a:moveTo>
                  <a:lnTo>
                    <a:pt x="674789" y="869048"/>
                  </a:lnTo>
                  <a:lnTo>
                    <a:pt x="694296" y="893978"/>
                  </a:lnTo>
                  <a:lnTo>
                    <a:pt x="700519" y="889101"/>
                  </a:lnTo>
                  <a:lnTo>
                    <a:pt x="681024" y="864184"/>
                  </a:lnTo>
                  <a:close/>
                </a:path>
                <a:path w="1377314" h="1751964">
                  <a:moveTo>
                    <a:pt x="646899" y="820559"/>
                  </a:moveTo>
                  <a:lnTo>
                    <a:pt x="640664" y="825436"/>
                  </a:lnTo>
                  <a:lnTo>
                    <a:pt x="660171" y="850353"/>
                  </a:lnTo>
                  <a:lnTo>
                    <a:pt x="666394" y="845489"/>
                  </a:lnTo>
                  <a:lnTo>
                    <a:pt x="646899" y="820559"/>
                  </a:lnTo>
                  <a:close/>
                </a:path>
                <a:path w="1377314" h="1751964">
                  <a:moveTo>
                    <a:pt x="612774" y="776935"/>
                  </a:moveTo>
                  <a:lnTo>
                    <a:pt x="606539" y="781812"/>
                  </a:lnTo>
                  <a:lnTo>
                    <a:pt x="626046" y="806742"/>
                  </a:lnTo>
                  <a:lnTo>
                    <a:pt x="632282" y="801865"/>
                  </a:lnTo>
                  <a:lnTo>
                    <a:pt x="612774" y="776935"/>
                  </a:lnTo>
                  <a:close/>
                </a:path>
                <a:path w="1377314" h="1751964">
                  <a:moveTo>
                    <a:pt x="578650" y="733310"/>
                  </a:moveTo>
                  <a:lnTo>
                    <a:pt x="572427" y="738187"/>
                  </a:lnTo>
                  <a:lnTo>
                    <a:pt x="591921" y="763117"/>
                  </a:lnTo>
                  <a:lnTo>
                    <a:pt x="598157" y="758240"/>
                  </a:lnTo>
                  <a:lnTo>
                    <a:pt x="578650" y="733310"/>
                  </a:lnTo>
                  <a:close/>
                </a:path>
                <a:path w="1377314" h="1751964">
                  <a:moveTo>
                    <a:pt x="544525" y="689686"/>
                  </a:moveTo>
                  <a:lnTo>
                    <a:pt x="538302" y="694563"/>
                  </a:lnTo>
                  <a:lnTo>
                    <a:pt x="557796" y="719493"/>
                  </a:lnTo>
                  <a:lnTo>
                    <a:pt x="564032" y="714616"/>
                  </a:lnTo>
                  <a:lnTo>
                    <a:pt x="544525" y="689686"/>
                  </a:lnTo>
                  <a:close/>
                </a:path>
                <a:path w="1377314" h="1751964">
                  <a:moveTo>
                    <a:pt x="510412" y="646074"/>
                  </a:moveTo>
                  <a:lnTo>
                    <a:pt x="504177" y="650938"/>
                  </a:lnTo>
                  <a:lnTo>
                    <a:pt x="523671" y="675868"/>
                  </a:lnTo>
                  <a:lnTo>
                    <a:pt x="529907" y="670991"/>
                  </a:lnTo>
                  <a:lnTo>
                    <a:pt x="510412" y="646074"/>
                  </a:lnTo>
                  <a:close/>
                </a:path>
                <a:path w="1377314" h="1751964">
                  <a:moveTo>
                    <a:pt x="476288" y="602449"/>
                  </a:moveTo>
                  <a:lnTo>
                    <a:pt x="470052" y="607326"/>
                  </a:lnTo>
                  <a:lnTo>
                    <a:pt x="489546" y="632244"/>
                  </a:lnTo>
                  <a:lnTo>
                    <a:pt x="495782" y="627380"/>
                  </a:lnTo>
                  <a:lnTo>
                    <a:pt x="476288" y="602449"/>
                  </a:lnTo>
                  <a:close/>
                </a:path>
                <a:path w="1377314" h="1751964">
                  <a:moveTo>
                    <a:pt x="442163" y="558825"/>
                  </a:moveTo>
                  <a:lnTo>
                    <a:pt x="435927" y="563702"/>
                  </a:lnTo>
                  <a:lnTo>
                    <a:pt x="455434" y="588619"/>
                  </a:lnTo>
                  <a:lnTo>
                    <a:pt x="461657" y="583755"/>
                  </a:lnTo>
                  <a:lnTo>
                    <a:pt x="442163" y="558825"/>
                  </a:lnTo>
                  <a:close/>
                </a:path>
                <a:path w="1377314" h="1751964">
                  <a:moveTo>
                    <a:pt x="408038" y="515200"/>
                  </a:moveTo>
                  <a:lnTo>
                    <a:pt x="401802" y="520077"/>
                  </a:lnTo>
                  <a:lnTo>
                    <a:pt x="421309" y="545007"/>
                  </a:lnTo>
                  <a:lnTo>
                    <a:pt x="427532" y="540131"/>
                  </a:lnTo>
                  <a:lnTo>
                    <a:pt x="408038" y="515200"/>
                  </a:lnTo>
                  <a:close/>
                </a:path>
                <a:path w="1377314" h="1751964">
                  <a:moveTo>
                    <a:pt x="373913" y="471576"/>
                  </a:moveTo>
                  <a:lnTo>
                    <a:pt x="367677" y="476453"/>
                  </a:lnTo>
                  <a:lnTo>
                    <a:pt x="387184" y="501383"/>
                  </a:lnTo>
                  <a:lnTo>
                    <a:pt x="393407" y="496506"/>
                  </a:lnTo>
                  <a:lnTo>
                    <a:pt x="373913" y="471576"/>
                  </a:lnTo>
                  <a:close/>
                </a:path>
                <a:path w="1377314" h="1751964">
                  <a:moveTo>
                    <a:pt x="339788" y="427951"/>
                  </a:moveTo>
                  <a:lnTo>
                    <a:pt x="333565" y="432828"/>
                  </a:lnTo>
                  <a:lnTo>
                    <a:pt x="353059" y="457758"/>
                  </a:lnTo>
                  <a:lnTo>
                    <a:pt x="359295" y="452881"/>
                  </a:lnTo>
                  <a:lnTo>
                    <a:pt x="339788" y="427951"/>
                  </a:lnTo>
                  <a:close/>
                </a:path>
                <a:path w="1377314" h="1751964">
                  <a:moveTo>
                    <a:pt x="305663" y="384340"/>
                  </a:moveTo>
                  <a:lnTo>
                    <a:pt x="299440" y="389204"/>
                  </a:lnTo>
                  <a:lnTo>
                    <a:pt x="318935" y="414134"/>
                  </a:lnTo>
                  <a:lnTo>
                    <a:pt x="325170" y="409257"/>
                  </a:lnTo>
                  <a:lnTo>
                    <a:pt x="305663" y="384340"/>
                  </a:lnTo>
                  <a:close/>
                </a:path>
                <a:path w="1377314" h="1751964">
                  <a:moveTo>
                    <a:pt x="271551" y="340715"/>
                  </a:moveTo>
                  <a:lnTo>
                    <a:pt x="265315" y="345592"/>
                  </a:lnTo>
                  <a:lnTo>
                    <a:pt x="284810" y="370509"/>
                  </a:lnTo>
                  <a:lnTo>
                    <a:pt x="291045" y="365632"/>
                  </a:lnTo>
                  <a:lnTo>
                    <a:pt x="271551" y="340715"/>
                  </a:lnTo>
                  <a:close/>
                </a:path>
                <a:path w="1377314" h="1751964">
                  <a:moveTo>
                    <a:pt x="237426" y="297091"/>
                  </a:moveTo>
                  <a:lnTo>
                    <a:pt x="231190" y="301967"/>
                  </a:lnTo>
                  <a:lnTo>
                    <a:pt x="250685" y="326898"/>
                  </a:lnTo>
                  <a:lnTo>
                    <a:pt x="256920" y="322021"/>
                  </a:lnTo>
                  <a:lnTo>
                    <a:pt x="237426" y="297091"/>
                  </a:lnTo>
                  <a:close/>
                </a:path>
                <a:path w="1377314" h="1751964">
                  <a:moveTo>
                    <a:pt x="203301" y="253466"/>
                  </a:moveTo>
                  <a:lnTo>
                    <a:pt x="197065" y="258343"/>
                  </a:lnTo>
                  <a:lnTo>
                    <a:pt x="216560" y="283273"/>
                  </a:lnTo>
                  <a:lnTo>
                    <a:pt x="222796" y="278396"/>
                  </a:lnTo>
                  <a:lnTo>
                    <a:pt x="203301" y="253466"/>
                  </a:lnTo>
                  <a:close/>
                </a:path>
                <a:path w="1377314" h="1751964">
                  <a:moveTo>
                    <a:pt x="169176" y="209842"/>
                  </a:moveTo>
                  <a:lnTo>
                    <a:pt x="162941" y="214718"/>
                  </a:lnTo>
                  <a:lnTo>
                    <a:pt x="182448" y="239649"/>
                  </a:lnTo>
                  <a:lnTo>
                    <a:pt x="188671" y="234772"/>
                  </a:lnTo>
                  <a:lnTo>
                    <a:pt x="169176" y="209842"/>
                  </a:lnTo>
                  <a:close/>
                </a:path>
                <a:path w="1377314" h="1751964">
                  <a:moveTo>
                    <a:pt x="135051" y="166217"/>
                  </a:moveTo>
                  <a:lnTo>
                    <a:pt x="128816" y="171094"/>
                  </a:lnTo>
                  <a:lnTo>
                    <a:pt x="148323" y="196024"/>
                  </a:lnTo>
                  <a:lnTo>
                    <a:pt x="154546" y="191147"/>
                  </a:lnTo>
                  <a:lnTo>
                    <a:pt x="135051" y="166217"/>
                  </a:lnTo>
                  <a:close/>
                </a:path>
                <a:path w="1377314" h="1751964">
                  <a:moveTo>
                    <a:pt x="100926" y="122605"/>
                  </a:moveTo>
                  <a:lnTo>
                    <a:pt x="94691" y="127469"/>
                  </a:lnTo>
                  <a:lnTo>
                    <a:pt x="114198" y="152400"/>
                  </a:lnTo>
                  <a:lnTo>
                    <a:pt x="120434" y="147523"/>
                  </a:lnTo>
                  <a:lnTo>
                    <a:pt x="100926" y="122605"/>
                  </a:lnTo>
                  <a:close/>
                </a:path>
                <a:path w="1377314" h="1751964">
                  <a:moveTo>
                    <a:pt x="66801" y="78981"/>
                  </a:moveTo>
                  <a:lnTo>
                    <a:pt x="60579" y="83858"/>
                  </a:lnTo>
                  <a:lnTo>
                    <a:pt x="80073" y="108775"/>
                  </a:lnTo>
                  <a:lnTo>
                    <a:pt x="86309" y="103898"/>
                  </a:lnTo>
                  <a:lnTo>
                    <a:pt x="66801" y="78981"/>
                  </a:lnTo>
                  <a:close/>
                </a:path>
                <a:path w="1377314" h="1751964">
                  <a:moveTo>
                    <a:pt x="0" y="0"/>
                  </a:moveTo>
                  <a:lnTo>
                    <a:pt x="14071" y="69354"/>
                  </a:lnTo>
                  <a:lnTo>
                    <a:pt x="35887" y="52289"/>
                  </a:lnTo>
                  <a:lnTo>
                    <a:pt x="29387" y="43980"/>
                  </a:lnTo>
                  <a:lnTo>
                    <a:pt x="35623" y="39103"/>
                  </a:lnTo>
                  <a:lnTo>
                    <a:pt x="52745" y="39103"/>
                  </a:lnTo>
                  <a:lnTo>
                    <a:pt x="63931" y="30352"/>
                  </a:lnTo>
                  <a:lnTo>
                    <a:pt x="0" y="0"/>
                  </a:lnTo>
                  <a:close/>
                </a:path>
                <a:path w="1377314" h="1751964">
                  <a:moveTo>
                    <a:pt x="42120" y="47414"/>
                  </a:moveTo>
                  <a:lnTo>
                    <a:pt x="35887" y="52289"/>
                  </a:lnTo>
                  <a:lnTo>
                    <a:pt x="45948" y="65150"/>
                  </a:lnTo>
                  <a:lnTo>
                    <a:pt x="52184" y="60286"/>
                  </a:lnTo>
                  <a:lnTo>
                    <a:pt x="42120" y="47414"/>
                  </a:lnTo>
                  <a:close/>
                </a:path>
                <a:path w="1377314" h="1751964">
                  <a:moveTo>
                    <a:pt x="35623" y="39103"/>
                  </a:moveTo>
                  <a:lnTo>
                    <a:pt x="29387" y="43980"/>
                  </a:lnTo>
                  <a:lnTo>
                    <a:pt x="35887" y="52289"/>
                  </a:lnTo>
                  <a:lnTo>
                    <a:pt x="42120" y="47414"/>
                  </a:lnTo>
                  <a:lnTo>
                    <a:pt x="35623" y="39103"/>
                  </a:lnTo>
                  <a:close/>
                </a:path>
                <a:path w="1377314" h="1751964">
                  <a:moveTo>
                    <a:pt x="52745" y="39103"/>
                  </a:moveTo>
                  <a:lnTo>
                    <a:pt x="35623" y="39103"/>
                  </a:lnTo>
                  <a:lnTo>
                    <a:pt x="42120" y="47414"/>
                  </a:lnTo>
                  <a:lnTo>
                    <a:pt x="52745" y="39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184395" y="3246339"/>
              <a:ext cx="580205" cy="241048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264977" y="3330727"/>
              <a:ext cx="464820" cy="2273935"/>
            </a:xfrm>
            <a:custGeom>
              <a:avLst/>
              <a:gdLst/>
              <a:ahLst/>
              <a:cxnLst/>
              <a:rect l="l" t="t" r="r" b="b"/>
              <a:pathLst>
                <a:path w="464820" h="2273935">
                  <a:moveTo>
                    <a:pt x="424058" y="2212938"/>
                  </a:moveTo>
                  <a:lnTo>
                    <a:pt x="416139" y="2216114"/>
                  </a:lnTo>
                  <a:lnTo>
                    <a:pt x="407477" y="2224608"/>
                  </a:lnTo>
                  <a:lnTo>
                    <a:pt x="402633" y="2235730"/>
                  </a:lnTo>
                  <a:lnTo>
                    <a:pt x="402424" y="2248293"/>
                  </a:lnTo>
                  <a:lnTo>
                    <a:pt x="407106" y="2259960"/>
                  </a:lnTo>
                  <a:lnTo>
                    <a:pt x="415601" y="2268623"/>
                  </a:lnTo>
                  <a:lnTo>
                    <a:pt x="426724" y="2273468"/>
                  </a:lnTo>
                  <a:lnTo>
                    <a:pt x="439293" y="2273678"/>
                  </a:lnTo>
                  <a:lnTo>
                    <a:pt x="450953" y="2268996"/>
                  </a:lnTo>
                  <a:lnTo>
                    <a:pt x="459614" y="2260499"/>
                  </a:lnTo>
                  <a:lnTo>
                    <a:pt x="464458" y="2249376"/>
                  </a:lnTo>
                  <a:lnTo>
                    <a:pt x="464560" y="2243277"/>
                  </a:lnTo>
                  <a:lnTo>
                    <a:pt x="429653" y="2243277"/>
                  </a:lnTo>
                  <a:lnTo>
                    <a:pt x="424058" y="2212938"/>
                  </a:lnTo>
                  <a:close/>
                </a:path>
                <a:path w="464820" h="2273935">
                  <a:moveTo>
                    <a:pt x="427799" y="2211438"/>
                  </a:moveTo>
                  <a:lnTo>
                    <a:pt x="424058" y="2212938"/>
                  </a:lnTo>
                  <a:lnTo>
                    <a:pt x="429653" y="2243277"/>
                  </a:lnTo>
                  <a:lnTo>
                    <a:pt x="437438" y="2241842"/>
                  </a:lnTo>
                  <a:lnTo>
                    <a:pt x="431831" y="2211504"/>
                  </a:lnTo>
                  <a:lnTo>
                    <a:pt x="427799" y="2211438"/>
                  </a:lnTo>
                  <a:close/>
                </a:path>
                <a:path w="464820" h="2273935">
                  <a:moveTo>
                    <a:pt x="431831" y="2211504"/>
                  </a:moveTo>
                  <a:lnTo>
                    <a:pt x="437438" y="2241842"/>
                  </a:lnTo>
                  <a:lnTo>
                    <a:pt x="429653" y="2243277"/>
                  </a:lnTo>
                  <a:lnTo>
                    <a:pt x="464560" y="2243277"/>
                  </a:lnTo>
                  <a:lnTo>
                    <a:pt x="464667" y="2236812"/>
                  </a:lnTo>
                  <a:lnTo>
                    <a:pt x="459983" y="2225147"/>
                  </a:lnTo>
                  <a:lnTo>
                    <a:pt x="451486" y="2216486"/>
                  </a:lnTo>
                  <a:lnTo>
                    <a:pt x="440362" y="2211645"/>
                  </a:lnTo>
                  <a:lnTo>
                    <a:pt x="431831" y="2211504"/>
                  </a:lnTo>
                  <a:close/>
                </a:path>
                <a:path w="464820" h="2273935">
                  <a:moveTo>
                    <a:pt x="431685" y="2210714"/>
                  </a:moveTo>
                  <a:lnTo>
                    <a:pt x="423913" y="2212149"/>
                  </a:lnTo>
                  <a:lnTo>
                    <a:pt x="424058" y="2212938"/>
                  </a:lnTo>
                  <a:lnTo>
                    <a:pt x="427799" y="2211438"/>
                  </a:lnTo>
                  <a:lnTo>
                    <a:pt x="431819" y="2211438"/>
                  </a:lnTo>
                  <a:lnTo>
                    <a:pt x="431685" y="2210714"/>
                  </a:lnTo>
                  <a:close/>
                </a:path>
                <a:path w="464820" h="2273935">
                  <a:moveTo>
                    <a:pt x="431819" y="2211438"/>
                  </a:moveTo>
                  <a:lnTo>
                    <a:pt x="427799" y="2211438"/>
                  </a:lnTo>
                  <a:lnTo>
                    <a:pt x="431831" y="2211504"/>
                  </a:lnTo>
                  <a:close/>
                </a:path>
                <a:path w="464820" h="2273935">
                  <a:moveTo>
                    <a:pt x="421639" y="2156256"/>
                  </a:moveTo>
                  <a:lnTo>
                    <a:pt x="413854" y="2157691"/>
                  </a:lnTo>
                  <a:lnTo>
                    <a:pt x="419608" y="2188806"/>
                  </a:lnTo>
                  <a:lnTo>
                    <a:pt x="427380" y="2187371"/>
                  </a:lnTo>
                  <a:lnTo>
                    <a:pt x="421639" y="2156256"/>
                  </a:lnTo>
                  <a:close/>
                </a:path>
                <a:path w="464820" h="2273935">
                  <a:moveTo>
                    <a:pt x="411581" y="2101786"/>
                  </a:moveTo>
                  <a:lnTo>
                    <a:pt x="403809" y="2103221"/>
                  </a:lnTo>
                  <a:lnTo>
                    <a:pt x="409549" y="2134349"/>
                  </a:lnTo>
                  <a:lnTo>
                    <a:pt x="417334" y="2132914"/>
                  </a:lnTo>
                  <a:lnTo>
                    <a:pt x="411581" y="2101786"/>
                  </a:lnTo>
                  <a:close/>
                </a:path>
                <a:path w="464820" h="2273935">
                  <a:moveTo>
                    <a:pt x="401535" y="2047328"/>
                  </a:moveTo>
                  <a:lnTo>
                    <a:pt x="393750" y="2048764"/>
                  </a:lnTo>
                  <a:lnTo>
                    <a:pt x="399491" y="2079878"/>
                  </a:lnTo>
                  <a:lnTo>
                    <a:pt x="407276" y="2078443"/>
                  </a:lnTo>
                  <a:lnTo>
                    <a:pt x="401535" y="2047328"/>
                  </a:lnTo>
                  <a:close/>
                </a:path>
                <a:path w="464820" h="2273935">
                  <a:moveTo>
                    <a:pt x="391477" y="1992858"/>
                  </a:moveTo>
                  <a:lnTo>
                    <a:pt x="383705" y="1994293"/>
                  </a:lnTo>
                  <a:lnTo>
                    <a:pt x="389445" y="2025421"/>
                  </a:lnTo>
                  <a:lnTo>
                    <a:pt x="397230" y="2023986"/>
                  </a:lnTo>
                  <a:lnTo>
                    <a:pt x="391477" y="1992858"/>
                  </a:lnTo>
                  <a:close/>
                </a:path>
                <a:path w="464820" h="2273935">
                  <a:moveTo>
                    <a:pt x="381431" y="1938401"/>
                  </a:moveTo>
                  <a:lnTo>
                    <a:pt x="373646" y="1939836"/>
                  </a:lnTo>
                  <a:lnTo>
                    <a:pt x="379387" y="1970951"/>
                  </a:lnTo>
                  <a:lnTo>
                    <a:pt x="387172" y="1969515"/>
                  </a:lnTo>
                  <a:lnTo>
                    <a:pt x="381431" y="1938401"/>
                  </a:lnTo>
                  <a:close/>
                </a:path>
                <a:path w="464820" h="2273935">
                  <a:moveTo>
                    <a:pt x="371373" y="1883930"/>
                  </a:moveTo>
                  <a:lnTo>
                    <a:pt x="363600" y="1885378"/>
                  </a:lnTo>
                  <a:lnTo>
                    <a:pt x="369341" y="1916493"/>
                  </a:lnTo>
                  <a:lnTo>
                    <a:pt x="377126" y="1915058"/>
                  </a:lnTo>
                  <a:lnTo>
                    <a:pt x="371373" y="1883930"/>
                  </a:lnTo>
                  <a:close/>
                </a:path>
                <a:path w="464820" h="2273935">
                  <a:moveTo>
                    <a:pt x="361327" y="1829473"/>
                  </a:moveTo>
                  <a:lnTo>
                    <a:pt x="353542" y="1830908"/>
                  </a:lnTo>
                  <a:lnTo>
                    <a:pt x="359283" y="1862035"/>
                  </a:lnTo>
                  <a:lnTo>
                    <a:pt x="367068" y="1860600"/>
                  </a:lnTo>
                  <a:lnTo>
                    <a:pt x="361327" y="1829473"/>
                  </a:lnTo>
                  <a:close/>
                </a:path>
                <a:path w="464820" h="2273935">
                  <a:moveTo>
                    <a:pt x="351269" y="1775015"/>
                  </a:moveTo>
                  <a:lnTo>
                    <a:pt x="343496" y="1776450"/>
                  </a:lnTo>
                  <a:lnTo>
                    <a:pt x="349237" y="1807565"/>
                  </a:lnTo>
                  <a:lnTo>
                    <a:pt x="357009" y="1806130"/>
                  </a:lnTo>
                  <a:lnTo>
                    <a:pt x="351269" y="1775015"/>
                  </a:lnTo>
                  <a:close/>
                </a:path>
                <a:path w="464820" h="2273935">
                  <a:moveTo>
                    <a:pt x="341223" y="1720545"/>
                  </a:moveTo>
                  <a:lnTo>
                    <a:pt x="333438" y="1721980"/>
                  </a:lnTo>
                  <a:lnTo>
                    <a:pt x="339178" y="1753108"/>
                  </a:lnTo>
                  <a:lnTo>
                    <a:pt x="346963" y="1751672"/>
                  </a:lnTo>
                  <a:lnTo>
                    <a:pt x="341223" y="1720545"/>
                  </a:lnTo>
                  <a:close/>
                </a:path>
                <a:path w="464820" h="2273935">
                  <a:moveTo>
                    <a:pt x="331165" y="1666087"/>
                  </a:moveTo>
                  <a:lnTo>
                    <a:pt x="323392" y="1667522"/>
                  </a:lnTo>
                  <a:lnTo>
                    <a:pt x="329133" y="1698637"/>
                  </a:lnTo>
                  <a:lnTo>
                    <a:pt x="336905" y="1697202"/>
                  </a:lnTo>
                  <a:lnTo>
                    <a:pt x="331165" y="1666087"/>
                  </a:lnTo>
                  <a:close/>
                </a:path>
                <a:path w="464820" h="2273935">
                  <a:moveTo>
                    <a:pt x="321119" y="1611617"/>
                  </a:moveTo>
                  <a:lnTo>
                    <a:pt x="313334" y="1613052"/>
                  </a:lnTo>
                  <a:lnTo>
                    <a:pt x="319074" y="1644180"/>
                  </a:lnTo>
                  <a:lnTo>
                    <a:pt x="326859" y="1642745"/>
                  </a:lnTo>
                  <a:lnTo>
                    <a:pt x="321119" y="1611617"/>
                  </a:lnTo>
                  <a:close/>
                </a:path>
                <a:path w="464820" h="2273935">
                  <a:moveTo>
                    <a:pt x="311061" y="1557159"/>
                  </a:moveTo>
                  <a:lnTo>
                    <a:pt x="303288" y="1558594"/>
                  </a:lnTo>
                  <a:lnTo>
                    <a:pt x="309029" y="1589709"/>
                  </a:lnTo>
                  <a:lnTo>
                    <a:pt x="316801" y="1588274"/>
                  </a:lnTo>
                  <a:lnTo>
                    <a:pt x="311061" y="1557159"/>
                  </a:lnTo>
                  <a:close/>
                </a:path>
                <a:path w="464820" h="2273935">
                  <a:moveTo>
                    <a:pt x="301015" y="1502689"/>
                  </a:moveTo>
                  <a:lnTo>
                    <a:pt x="293230" y="1504124"/>
                  </a:lnTo>
                  <a:lnTo>
                    <a:pt x="298970" y="1535252"/>
                  </a:lnTo>
                  <a:lnTo>
                    <a:pt x="306755" y="1533817"/>
                  </a:lnTo>
                  <a:lnTo>
                    <a:pt x="301015" y="1502689"/>
                  </a:lnTo>
                  <a:close/>
                </a:path>
                <a:path w="464820" h="2273935">
                  <a:moveTo>
                    <a:pt x="290957" y="1448231"/>
                  </a:moveTo>
                  <a:lnTo>
                    <a:pt x="283171" y="1449666"/>
                  </a:lnTo>
                  <a:lnTo>
                    <a:pt x="288925" y="1480781"/>
                  </a:lnTo>
                  <a:lnTo>
                    <a:pt x="296697" y="1479346"/>
                  </a:lnTo>
                  <a:lnTo>
                    <a:pt x="290957" y="1448231"/>
                  </a:lnTo>
                  <a:close/>
                </a:path>
                <a:path w="464820" h="2273935">
                  <a:moveTo>
                    <a:pt x="280911" y="1393761"/>
                  </a:moveTo>
                  <a:lnTo>
                    <a:pt x="273126" y="1395209"/>
                  </a:lnTo>
                  <a:lnTo>
                    <a:pt x="278866" y="1426324"/>
                  </a:lnTo>
                  <a:lnTo>
                    <a:pt x="286651" y="1424889"/>
                  </a:lnTo>
                  <a:lnTo>
                    <a:pt x="280911" y="1393761"/>
                  </a:lnTo>
                  <a:close/>
                </a:path>
                <a:path w="464820" h="2273935">
                  <a:moveTo>
                    <a:pt x="270852" y="1339303"/>
                  </a:moveTo>
                  <a:lnTo>
                    <a:pt x="263067" y="1340739"/>
                  </a:lnTo>
                  <a:lnTo>
                    <a:pt x="268820" y="1371866"/>
                  </a:lnTo>
                  <a:lnTo>
                    <a:pt x="276593" y="1370418"/>
                  </a:lnTo>
                  <a:lnTo>
                    <a:pt x="270852" y="1339303"/>
                  </a:lnTo>
                  <a:close/>
                </a:path>
                <a:path w="464820" h="2273935">
                  <a:moveTo>
                    <a:pt x="260807" y="1284833"/>
                  </a:moveTo>
                  <a:lnTo>
                    <a:pt x="253022" y="1286281"/>
                  </a:lnTo>
                  <a:lnTo>
                    <a:pt x="258762" y="1317396"/>
                  </a:lnTo>
                  <a:lnTo>
                    <a:pt x="266547" y="1315961"/>
                  </a:lnTo>
                  <a:lnTo>
                    <a:pt x="260807" y="1284833"/>
                  </a:lnTo>
                  <a:close/>
                </a:path>
                <a:path w="464820" h="2273935">
                  <a:moveTo>
                    <a:pt x="250748" y="1230376"/>
                  </a:moveTo>
                  <a:lnTo>
                    <a:pt x="242963" y="1231811"/>
                  </a:lnTo>
                  <a:lnTo>
                    <a:pt x="248716" y="1262938"/>
                  </a:lnTo>
                  <a:lnTo>
                    <a:pt x="256489" y="1261491"/>
                  </a:lnTo>
                  <a:lnTo>
                    <a:pt x="250748" y="1230376"/>
                  </a:lnTo>
                  <a:close/>
                </a:path>
                <a:path w="464820" h="2273935">
                  <a:moveTo>
                    <a:pt x="240690" y="1175918"/>
                  </a:moveTo>
                  <a:lnTo>
                    <a:pt x="232918" y="1177353"/>
                  </a:lnTo>
                  <a:lnTo>
                    <a:pt x="238658" y="1208468"/>
                  </a:lnTo>
                  <a:lnTo>
                    <a:pt x="246443" y="1207033"/>
                  </a:lnTo>
                  <a:lnTo>
                    <a:pt x="240690" y="1175918"/>
                  </a:lnTo>
                  <a:close/>
                </a:path>
                <a:path w="464820" h="2273935">
                  <a:moveTo>
                    <a:pt x="230644" y="1121448"/>
                  </a:moveTo>
                  <a:lnTo>
                    <a:pt x="222859" y="1122883"/>
                  </a:lnTo>
                  <a:lnTo>
                    <a:pt x="228612" y="1154010"/>
                  </a:lnTo>
                  <a:lnTo>
                    <a:pt x="236385" y="1152575"/>
                  </a:lnTo>
                  <a:lnTo>
                    <a:pt x="230644" y="1121448"/>
                  </a:lnTo>
                  <a:close/>
                </a:path>
                <a:path w="464820" h="2273935">
                  <a:moveTo>
                    <a:pt x="220586" y="1066990"/>
                  </a:moveTo>
                  <a:lnTo>
                    <a:pt x="212813" y="1068425"/>
                  </a:lnTo>
                  <a:lnTo>
                    <a:pt x="218554" y="1099540"/>
                  </a:lnTo>
                  <a:lnTo>
                    <a:pt x="226339" y="1098105"/>
                  </a:lnTo>
                  <a:lnTo>
                    <a:pt x="220586" y="1066990"/>
                  </a:lnTo>
                  <a:close/>
                </a:path>
                <a:path w="464820" h="2273935">
                  <a:moveTo>
                    <a:pt x="210540" y="1012520"/>
                  </a:moveTo>
                  <a:lnTo>
                    <a:pt x="202755" y="1013955"/>
                  </a:lnTo>
                  <a:lnTo>
                    <a:pt x="208508" y="1045082"/>
                  </a:lnTo>
                  <a:lnTo>
                    <a:pt x="216281" y="1043647"/>
                  </a:lnTo>
                  <a:lnTo>
                    <a:pt x="210540" y="1012520"/>
                  </a:lnTo>
                  <a:close/>
                </a:path>
                <a:path w="464820" h="2273935">
                  <a:moveTo>
                    <a:pt x="200482" y="958062"/>
                  </a:moveTo>
                  <a:lnTo>
                    <a:pt x="192709" y="959497"/>
                  </a:lnTo>
                  <a:lnTo>
                    <a:pt x="198450" y="990612"/>
                  </a:lnTo>
                  <a:lnTo>
                    <a:pt x="206235" y="989177"/>
                  </a:lnTo>
                  <a:lnTo>
                    <a:pt x="200482" y="958062"/>
                  </a:lnTo>
                  <a:close/>
                </a:path>
                <a:path w="464820" h="2273935">
                  <a:moveTo>
                    <a:pt x="190436" y="903592"/>
                  </a:moveTo>
                  <a:lnTo>
                    <a:pt x="182651" y="905027"/>
                  </a:lnTo>
                  <a:lnTo>
                    <a:pt x="188404" y="936155"/>
                  </a:lnTo>
                  <a:lnTo>
                    <a:pt x="196176" y="934719"/>
                  </a:lnTo>
                  <a:lnTo>
                    <a:pt x="190436" y="903592"/>
                  </a:lnTo>
                  <a:close/>
                </a:path>
                <a:path w="464820" h="2273935">
                  <a:moveTo>
                    <a:pt x="180378" y="849134"/>
                  </a:moveTo>
                  <a:lnTo>
                    <a:pt x="172605" y="850569"/>
                  </a:lnTo>
                  <a:lnTo>
                    <a:pt x="178346" y="881697"/>
                  </a:lnTo>
                  <a:lnTo>
                    <a:pt x="186131" y="880249"/>
                  </a:lnTo>
                  <a:lnTo>
                    <a:pt x="180378" y="849134"/>
                  </a:lnTo>
                  <a:close/>
                </a:path>
                <a:path w="464820" h="2273935">
                  <a:moveTo>
                    <a:pt x="170332" y="794664"/>
                  </a:moveTo>
                  <a:lnTo>
                    <a:pt x="162547" y="796112"/>
                  </a:lnTo>
                  <a:lnTo>
                    <a:pt x="168287" y="827227"/>
                  </a:lnTo>
                  <a:lnTo>
                    <a:pt x="176072" y="825792"/>
                  </a:lnTo>
                  <a:lnTo>
                    <a:pt x="170332" y="794664"/>
                  </a:lnTo>
                  <a:close/>
                </a:path>
                <a:path w="464820" h="2273935">
                  <a:moveTo>
                    <a:pt x="160274" y="740206"/>
                  </a:moveTo>
                  <a:lnTo>
                    <a:pt x="152501" y="741641"/>
                  </a:lnTo>
                  <a:lnTo>
                    <a:pt x="158242" y="772769"/>
                  </a:lnTo>
                  <a:lnTo>
                    <a:pt x="166027" y="771334"/>
                  </a:lnTo>
                  <a:lnTo>
                    <a:pt x="160274" y="740206"/>
                  </a:lnTo>
                  <a:close/>
                </a:path>
                <a:path w="464820" h="2273935">
                  <a:moveTo>
                    <a:pt x="150228" y="685749"/>
                  </a:moveTo>
                  <a:lnTo>
                    <a:pt x="142443" y="687184"/>
                  </a:lnTo>
                  <a:lnTo>
                    <a:pt x="148183" y="718299"/>
                  </a:lnTo>
                  <a:lnTo>
                    <a:pt x="155968" y="716864"/>
                  </a:lnTo>
                  <a:lnTo>
                    <a:pt x="150228" y="685749"/>
                  </a:lnTo>
                  <a:close/>
                </a:path>
                <a:path w="464820" h="2273935">
                  <a:moveTo>
                    <a:pt x="140169" y="631278"/>
                  </a:moveTo>
                  <a:lnTo>
                    <a:pt x="132397" y="632713"/>
                  </a:lnTo>
                  <a:lnTo>
                    <a:pt x="138137" y="663841"/>
                  </a:lnTo>
                  <a:lnTo>
                    <a:pt x="145910" y="662406"/>
                  </a:lnTo>
                  <a:lnTo>
                    <a:pt x="140169" y="631278"/>
                  </a:lnTo>
                  <a:close/>
                </a:path>
                <a:path w="464820" h="2273935">
                  <a:moveTo>
                    <a:pt x="130124" y="576821"/>
                  </a:moveTo>
                  <a:lnTo>
                    <a:pt x="122339" y="578256"/>
                  </a:lnTo>
                  <a:lnTo>
                    <a:pt x="128079" y="609371"/>
                  </a:lnTo>
                  <a:lnTo>
                    <a:pt x="135864" y="607936"/>
                  </a:lnTo>
                  <a:lnTo>
                    <a:pt x="130124" y="576821"/>
                  </a:lnTo>
                  <a:close/>
                </a:path>
                <a:path w="464820" h="2273935">
                  <a:moveTo>
                    <a:pt x="120065" y="522350"/>
                  </a:moveTo>
                  <a:lnTo>
                    <a:pt x="112293" y="523786"/>
                  </a:lnTo>
                  <a:lnTo>
                    <a:pt x="118033" y="554913"/>
                  </a:lnTo>
                  <a:lnTo>
                    <a:pt x="125806" y="553478"/>
                  </a:lnTo>
                  <a:lnTo>
                    <a:pt x="120065" y="522350"/>
                  </a:lnTo>
                  <a:close/>
                </a:path>
                <a:path w="464820" h="2273935">
                  <a:moveTo>
                    <a:pt x="110020" y="467893"/>
                  </a:moveTo>
                  <a:lnTo>
                    <a:pt x="102235" y="469328"/>
                  </a:lnTo>
                  <a:lnTo>
                    <a:pt x="107975" y="500443"/>
                  </a:lnTo>
                  <a:lnTo>
                    <a:pt x="115760" y="499008"/>
                  </a:lnTo>
                  <a:lnTo>
                    <a:pt x="110020" y="467893"/>
                  </a:lnTo>
                  <a:close/>
                </a:path>
                <a:path w="464820" h="2273935">
                  <a:moveTo>
                    <a:pt x="99961" y="413423"/>
                  </a:moveTo>
                  <a:lnTo>
                    <a:pt x="92176" y="414858"/>
                  </a:lnTo>
                  <a:lnTo>
                    <a:pt x="97929" y="445985"/>
                  </a:lnTo>
                  <a:lnTo>
                    <a:pt x="105702" y="444550"/>
                  </a:lnTo>
                  <a:lnTo>
                    <a:pt x="99961" y="413423"/>
                  </a:lnTo>
                  <a:close/>
                </a:path>
                <a:path w="464820" h="2273935">
                  <a:moveTo>
                    <a:pt x="89915" y="358965"/>
                  </a:moveTo>
                  <a:lnTo>
                    <a:pt x="82130" y="360400"/>
                  </a:lnTo>
                  <a:lnTo>
                    <a:pt x="87871" y="391515"/>
                  </a:lnTo>
                  <a:lnTo>
                    <a:pt x="95656" y="390080"/>
                  </a:lnTo>
                  <a:lnTo>
                    <a:pt x="89915" y="358965"/>
                  </a:lnTo>
                  <a:close/>
                </a:path>
                <a:path w="464820" h="2273935">
                  <a:moveTo>
                    <a:pt x="79857" y="304495"/>
                  </a:moveTo>
                  <a:lnTo>
                    <a:pt x="72072" y="305930"/>
                  </a:lnTo>
                  <a:lnTo>
                    <a:pt x="77825" y="337057"/>
                  </a:lnTo>
                  <a:lnTo>
                    <a:pt x="85598" y="335622"/>
                  </a:lnTo>
                  <a:lnTo>
                    <a:pt x="79857" y="304495"/>
                  </a:lnTo>
                  <a:close/>
                </a:path>
                <a:path w="464820" h="2273935">
                  <a:moveTo>
                    <a:pt x="69811" y="250037"/>
                  </a:moveTo>
                  <a:lnTo>
                    <a:pt x="62026" y="251472"/>
                  </a:lnTo>
                  <a:lnTo>
                    <a:pt x="67767" y="282600"/>
                  </a:lnTo>
                  <a:lnTo>
                    <a:pt x="75552" y="281152"/>
                  </a:lnTo>
                  <a:lnTo>
                    <a:pt x="69811" y="250037"/>
                  </a:lnTo>
                  <a:close/>
                </a:path>
                <a:path w="464820" h="2273935">
                  <a:moveTo>
                    <a:pt x="59753" y="195567"/>
                  </a:moveTo>
                  <a:lnTo>
                    <a:pt x="51968" y="197015"/>
                  </a:lnTo>
                  <a:lnTo>
                    <a:pt x="57721" y="228130"/>
                  </a:lnTo>
                  <a:lnTo>
                    <a:pt x="65493" y="226695"/>
                  </a:lnTo>
                  <a:lnTo>
                    <a:pt x="59753" y="195567"/>
                  </a:lnTo>
                  <a:close/>
                </a:path>
                <a:path w="464820" h="2273935">
                  <a:moveTo>
                    <a:pt x="49695" y="141109"/>
                  </a:moveTo>
                  <a:lnTo>
                    <a:pt x="41922" y="142544"/>
                  </a:lnTo>
                  <a:lnTo>
                    <a:pt x="47663" y="173672"/>
                  </a:lnTo>
                  <a:lnTo>
                    <a:pt x="55448" y="172237"/>
                  </a:lnTo>
                  <a:lnTo>
                    <a:pt x="49695" y="141109"/>
                  </a:lnTo>
                  <a:close/>
                </a:path>
                <a:path w="464820" h="2273935">
                  <a:moveTo>
                    <a:pt x="39649" y="86652"/>
                  </a:moveTo>
                  <a:lnTo>
                    <a:pt x="31864" y="88087"/>
                  </a:lnTo>
                  <a:lnTo>
                    <a:pt x="37617" y="119202"/>
                  </a:lnTo>
                  <a:lnTo>
                    <a:pt x="45389" y="117767"/>
                  </a:lnTo>
                  <a:lnTo>
                    <a:pt x="39649" y="86652"/>
                  </a:lnTo>
                  <a:close/>
                </a:path>
                <a:path w="464820" h="2273935">
                  <a:moveTo>
                    <a:pt x="19634" y="0"/>
                  </a:moveTo>
                  <a:lnTo>
                    <a:pt x="0" y="67995"/>
                  </a:lnTo>
                  <a:lnTo>
                    <a:pt x="27230" y="62967"/>
                  </a:lnTo>
                  <a:lnTo>
                    <a:pt x="25311" y="52590"/>
                  </a:lnTo>
                  <a:lnTo>
                    <a:pt x="33096" y="51155"/>
                  </a:lnTo>
                  <a:lnTo>
                    <a:pt x="58210" y="51155"/>
                  </a:lnTo>
                  <a:lnTo>
                    <a:pt x="19634" y="0"/>
                  </a:lnTo>
                  <a:close/>
                </a:path>
                <a:path w="464820" h="2273935">
                  <a:moveTo>
                    <a:pt x="35014" y="61530"/>
                  </a:moveTo>
                  <a:lnTo>
                    <a:pt x="27230" y="62967"/>
                  </a:lnTo>
                  <a:lnTo>
                    <a:pt x="27559" y="64744"/>
                  </a:lnTo>
                  <a:lnTo>
                    <a:pt x="35344" y="63309"/>
                  </a:lnTo>
                  <a:lnTo>
                    <a:pt x="35014" y="61530"/>
                  </a:lnTo>
                  <a:close/>
                </a:path>
                <a:path w="464820" h="2273935">
                  <a:moveTo>
                    <a:pt x="33096" y="51155"/>
                  </a:moveTo>
                  <a:lnTo>
                    <a:pt x="25311" y="52590"/>
                  </a:lnTo>
                  <a:lnTo>
                    <a:pt x="27230" y="62967"/>
                  </a:lnTo>
                  <a:lnTo>
                    <a:pt x="35014" y="61530"/>
                  </a:lnTo>
                  <a:lnTo>
                    <a:pt x="33096" y="51155"/>
                  </a:lnTo>
                  <a:close/>
                </a:path>
                <a:path w="464820" h="2273935">
                  <a:moveTo>
                    <a:pt x="58210" y="51155"/>
                  </a:moveTo>
                  <a:lnTo>
                    <a:pt x="33096" y="51155"/>
                  </a:lnTo>
                  <a:lnTo>
                    <a:pt x="35014" y="61530"/>
                  </a:lnTo>
                  <a:lnTo>
                    <a:pt x="62242" y="56502"/>
                  </a:lnTo>
                  <a:lnTo>
                    <a:pt x="58210" y="51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226598" y="3293810"/>
              <a:ext cx="2194229" cy="40614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326813" y="3354184"/>
              <a:ext cx="2057400" cy="294640"/>
            </a:xfrm>
            <a:custGeom>
              <a:avLst/>
              <a:gdLst/>
              <a:ahLst/>
              <a:cxnLst/>
              <a:rect l="l" t="t" r="r" b="b"/>
              <a:pathLst>
                <a:path w="2057400" h="294639">
                  <a:moveTo>
                    <a:pt x="1994687" y="263376"/>
                  </a:moveTo>
                  <a:lnTo>
                    <a:pt x="1995385" y="271879"/>
                  </a:lnTo>
                  <a:lnTo>
                    <a:pt x="2000942" y="282662"/>
                  </a:lnTo>
                  <a:lnTo>
                    <a:pt x="2010137" y="290575"/>
                  </a:lnTo>
                  <a:lnTo>
                    <a:pt x="2022081" y="294487"/>
                  </a:lnTo>
                  <a:lnTo>
                    <a:pt x="2034608" y="293465"/>
                  </a:lnTo>
                  <a:lnTo>
                    <a:pt x="2045395" y="287909"/>
                  </a:lnTo>
                  <a:lnTo>
                    <a:pt x="2053310" y="278714"/>
                  </a:lnTo>
                  <a:lnTo>
                    <a:pt x="2057151" y="266992"/>
                  </a:lnTo>
                  <a:lnTo>
                    <a:pt x="2025332" y="266992"/>
                  </a:lnTo>
                  <a:lnTo>
                    <a:pt x="1994687" y="263376"/>
                  </a:lnTo>
                  <a:close/>
                </a:path>
                <a:path w="2057400" h="294639">
                  <a:moveTo>
                    <a:pt x="1995618" y="255515"/>
                  </a:moveTo>
                  <a:lnTo>
                    <a:pt x="1994359" y="259387"/>
                  </a:lnTo>
                  <a:lnTo>
                    <a:pt x="1994687" y="263376"/>
                  </a:lnTo>
                  <a:lnTo>
                    <a:pt x="2025332" y="266992"/>
                  </a:lnTo>
                  <a:lnTo>
                    <a:pt x="2026259" y="259130"/>
                  </a:lnTo>
                  <a:lnTo>
                    <a:pt x="1995618" y="255515"/>
                  </a:lnTo>
                  <a:close/>
                </a:path>
                <a:path w="2057400" h="294639">
                  <a:moveTo>
                    <a:pt x="2029498" y="231635"/>
                  </a:moveTo>
                  <a:lnTo>
                    <a:pt x="2016977" y="232663"/>
                  </a:lnTo>
                  <a:lnTo>
                    <a:pt x="2006193" y="238220"/>
                  </a:lnTo>
                  <a:lnTo>
                    <a:pt x="1998276" y="247415"/>
                  </a:lnTo>
                  <a:lnTo>
                    <a:pt x="1995618" y="255515"/>
                  </a:lnTo>
                  <a:lnTo>
                    <a:pt x="2026259" y="259130"/>
                  </a:lnTo>
                  <a:lnTo>
                    <a:pt x="2025332" y="266992"/>
                  </a:lnTo>
                  <a:lnTo>
                    <a:pt x="2057151" y="266992"/>
                  </a:lnTo>
                  <a:lnTo>
                    <a:pt x="2057222" y="266776"/>
                  </a:lnTo>
                  <a:lnTo>
                    <a:pt x="2056194" y="254248"/>
                  </a:lnTo>
                  <a:lnTo>
                    <a:pt x="2050637" y="243462"/>
                  </a:lnTo>
                  <a:lnTo>
                    <a:pt x="2041441" y="235547"/>
                  </a:lnTo>
                  <a:lnTo>
                    <a:pt x="2029498" y="231635"/>
                  </a:lnTo>
                  <a:close/>
                </a:path>
                <a:path w="2057400" h="294639">
                  <a:moveTo>
                    <a:pt x="1994359" y="259387"/>
                  </a:moveTo>
                  <a:lnTo>
                    <a:pt x="1993900" y="263283"/>
                  </a:lnTo>
                  <a:lnTo>
                    <a:pt x="1994687" y="263376"/>
                  </a:lnTo>
                  <a:lnTo>
                    <a:pt x="1994359" y="259387"/>
                  </a:lnTo>
                  <a:close/>
                </a:path>
                <a:path w="2057400" h="294639">
                  <a:moveTo>
                    <a:pt x="1994827" y="255422"/>
                  </a:moveTo>
                  <a:lnTo>
                    <a:pt x="1994365" y="259332"/>
                  </a:lnTo>
                  <a:lnTo>
                    <a:pt x="1995618" y="255515"/>
                  </a:lnTo>
                  <a:lnTo>
                    <a:pt x="1994827" y="255422"/>
                  </a:lnTo>
                  <a:close/>
                </a:path>
                <a:path w="2057400" h="294639">
                  <a:moveTo>
                    <a:pt x="1939823" y="248932"/>
                  </a:moveTo>
                  <a:lnTo>
                    <a:pt x="1938896" y="256794"/>
                  </a:lnTo>
                  <a:lnTo>
                    <a:pt x="1970328" y="260502"/>
                  </a:lnTo>
                  <a:lnTo>
                    <a:pt x="1971255" y="252641"/>
                  </a:lnTo>
                  <a:lnTo>
                    <a:pt x="1939823" y="248932"/>
                  </a:lnTo>
                  <a:close/>
                </a:path>
                <a:path w="2057400" h="294639">
                  <a:moveTo>
                    <a:pt x="1884819" y="242443"/>
                  </a:moveTo>
                  <a:lnTo>
                    <a:pt x="1883892" y="250304"/>
                  </a:lnTo>
                  <a:lnTo>
                    <a:pt x="1915325" y="254012"/>
                  </a:lnTo>
                  <a:lnTo>
                    <a:pt x="1916252" y="246151"/>
                  </a:lnTo>
                  <a:lnTo>
                    <a:pt x="1884819" y="242443"/>
                  </a:lnTo>
                  <a:close/>
                </a:path>
                <a:path w="2057400" h="294639">
                  <a:moveTo>
                    <a:pt x="1829815" y="235953"/>
                  </a:moveTo>
                  <a:lnTo>
                    <a:pt x="1828888" y="243814"/>
                  </a:lnTo>
                  <a:lnTo>
                    <a:pt x="1860321" y="247523"/>
                  </a:lnTo>
                  <a:lnTo>
                    <a:pt x="1861248" y="239661"/>
                  </a:lnTo>
                  <a:lnTo>
                    <a:pt x="1829815" y="235953"/>
                  </a:lnTo>
                  <a:close/>
                </a:path>
                <a:path w="2057400" h="294639">
                  <a:moveTo>
                    <a:pt x="1774825" y="229463"/>
                  </a:moveTo>
                  <a:lnTo>
                    <a:pt x="1773897" y="237324"/>
                  </a:lnTo>
                  <a:lnTo>
                    <a:pt x="1805317" y="241033"/>
                  </a:lnTo>
                  <a:lnTo>
                    <a:pt x="1806244" y="233172"/>
                  </a:lnTo>
                  <a:lnTo>
                    <a:pt x="1774825" y="229463"/>
                  </a:lnTo>
                  <a:close/>
                </a:path>
                <a:path w="2057400" h="294639">
                  <a:moveTo>
                    <a:pt x="1719821" y="222973"/>
                  </a:moveTo>
                  <a:lnTo>
                    <a:pt x="1718894" y="230835"/>
                  </a:lnTo>
                  <a:lnTo>
                    <a:pt x="1750326" y="234543"/>
                  </a:lnTo>
                  <a:lnTo>
                    <a:pt x="1751253" y="226682"/>
                  </a:lnTo>
                  <a:lnTo>
                    <a:pt x="1719821" y="222973"/>
                  </a:lnTo>
                  <a:close/>
                </a:path>
                <a:path w="2057400" h="294639">
                  <a:moveTo>
                    <a:pt x="1664817" y="216484"/>
                  </a:moveTo>
                  <a:lnTo>
                    <a:pt x="1663890" y="224345"/>
                  </a:lnTo>
                  <a:lnTo>
                    <a:pt x="1695323" y="228053"/>
                  </a:lnTo>
                  <a:lnTo>
                    <a:pt x="1696250" y="220192"/>
                  </a:lnTo>
                  <a:lnTo>
                    <a:pt x="1664817" y="216484"/>
                  </a:lnTo>
                  <a:close/>
                </a:path>
                <a:path w="2057400" h="294639">
                  <a:moveTo>
                    <a:pt x="1609813" y="209994"/>
                  </a:moveTo>
                  <a:lnTo>
                    <a:pt x="1608886" y="217855"/>
                  </a:lnTo>
                  <a:lnTo>
                    <a:pt x="1640319" y="221564"/>
                  </a:lnTo>
                  <a:lnTo>
                    <a:pt x="1641246" y="213702"/>
                  </a:lnTo>
                  <a:lnTo>
                    <a:pt x="1609813" y="209994"/>
                  </a:lnTo>
                  <a:close/>
                </a:path>
                <a:path w="2057400" h="294639">
                  <a:moveTo>
                    <a:pt x="1554810" y="203504"/>
                  </a:moveTo>
                  <a:lnTo>
                    <a:pt x="1553883" y="211366"/>
                  </a:lnTo>
                  <a:lnTo>
                    <a:pt x="1585315" y="215074"/>
                  </a:lnTo>
                  <a:lnTo>
                    <a:pt x="1586242" y="207213"/>
                  </a:lnTo>
                  <a:lnTo>
                    <a:pt x="1554810" y="203504"/>
                  </a:lnTo>
                  <a:close/>
                </a:path>
                <a:path w="2057400" h="294639">
                  <a:moveTo>
                    <a:pt x="1499806" y="197015"/>
                  </a:moveTo>
                  <a:lnTo>
                    <a:pt x="1498879" y="204876"/>
                  </a:lnTo>
                  <a:lnTo>
                    <a:pt x="1530311" y="208584"/>
                  </a:lnTo>
                  <a:lnTo>
                    <a:pt x="1531239" y="200723"/>
                  </a:lnTo>
                  <a:lnTo>
                    <a:pt x="1499806" y="197015"/>
                  </a:lnTo>
                  <a:close/>
                </a:path>
                <a:path w="2057400" h="294639">
                  <a:moveTo>
                    <a:pt x="1444815" y="190525"/>
                  </a:moveTo>
                  <a:lnTo>
                    <a:pt x="1443888" y="198386"/>
                  </a:lnTo>
                  <a:lnTo>
                    <a:pt x="1475308" y="202095"/>
                  </a:lnTo>
                  <a:lnTo>
                    <a:pt x="1476235" y="194233"/>
                  </a:lnTo>
                  <a:lnTo>
                    <a:pt x="1444815" y="190525"/>
                  </a:lnTo>
                  <a:close/>
                </a:path>
                <a:path w="2057400" h="294639">
                  <a:moveTo>
                    <a:pt x="1389811" y="184035"/>
                  </a:moveTo>
                  <a:lnTo>
                    <a:pt x="1388884" y="191897"/>
                  </a:lnTo>
                  <a:lnTo>
                    <a:pt x="1420317" y="195592"/>
                  </a:lnTo>
                  <a:lnTo>
                    <a:pt x="1421244" y="187744"/>
                  </a:lnTo>
                  <a:lnTo>
                    <a:pt x="1389811" y="184035"/>
                  </a:lnTo>
                  <a:close/>
                </a:path>
                <a:path w="2057400" h="294639">
                  <a:moveTo>
                    <a:pt x="1334808" y="177546"/>
                  </a:moveTo>
                  <a:lnTo>
                    <a:pt x="1333880" y="185394"/>
                  </a:lnTo>
                  <a:lnTo>
                    <a:pt x="1365313" y="189103"/>
                  </a:lnTo>
                  <a:lnTo>
                    <a:pt x="1366240" y="181254"/>
                  </a:lnTo>
                  <a:lnTo>
                    <a:pt x="1334808" y="177546"/>
                  </a:lnTo>
                  <a:close/>
                </a:path>
                <a:path w="2057400" h="294639">
                  <a:moveTo>
                    <a:pt x="1279804" y="171056"/>
                  </a:moveTo>
                  <a:lnTo>
                    <a:pt x="1278877" y="178904"/>
                  </a:lnTo>
                  <a:lnTo>
                    <a:pt x="1310309" y="182613"/>
                  </a:lnTo>
                  <a:lnTo>
                    <a:pt x="1311236" y="174764"/>
                  </a:lnTo>
                  <a:lnTo>
                    <a:pt x="1279804" y="171056"/>
                  </a:lnTo>
                  <a:close/>
                </a:path>
                <a:path w="2057400" h="294639">
                  <a:moveTo>
                    <a:pt x="1224800" y="164566"/>
                  </a:moveTo>
                  <a:lnTo>
                    <a:pt x="1223873" y="172415"/>
                  </a:lnTo>
                  <a:lnTo>
                    <a:pt x="1255306" y="176123"/>
                  </a:lnTo>
                  <a:lnTo>
                    <a:pt x="1256233" y="168275"/>
                  </a:lnTo>
                  <a:lnTo>
                    <a:pt x="1224800" y="164566"/>
                  </a:lnTo>
                  <a:close/>
                </a:path>
                <a:path w="2057400" h="294639">
                  <a:moveTo>
                    <a:pt x="1169796" y="158076"/>
                  </a:moveTo>
                  <a:lnTo>
                    <a:pt x="1168869" y="165925"/>
                  </a:lnTo>
                  <a:lnTo>
                    <a:pt x="1200302" y="169633"/>
                  </a:lnTo>
                  <a:lnTo>
                    <a:pt x="1201229" y="161772"/>
                  </a:lnTo>
                  <a:lnTo>
                    <a:pt x="1169796" y="158076"/>
                  </a:lnTo>
                  <a:close/>
                </a:path>
                <a:path w="2057400" h="294639">
                  <a:moveTo>
                    <a:pt x="1114805" y="151587"/>
                  </a:moveTo>
                  <a:lnTo>
                    <a:pt x="1113878" y="159435"/>
                  </a:lnTo>
                  <a:lnTo>
                    <a:pt x="1145298" y="163144"/>
                  </a:lnTo>
                  <a:lnTo>
                    <a:pt x="1146225" y="155295"/>
                  </a:lnTo>
                  <a:lnTo>
                    <a:pt x="1114805" y="151587"/>
                  </a:lnTo>
                  <a:close/>
                </a:path>
                <a:path w="2057400" h="294639">
                  <a:moveTo>
                    <a:pt x="1059802" y="145097"/>
                  </a:moveTo>
                  <a:lnTo>
                    <a:pt x="1058875" y="152946"/>
                  </a:lnTo>
                  <a:lnTo>
                    <a:pt x="1090307" y="156654"/>
                  </a:lnTo>
                  <a:lnTo>
                    <a:pt x="1091234" y="148793"/>
                  </a:lnTo>
                  <a:lnTo>
                    <a:pt x="1059802" y="145097"/>
                  </a:lnTo>
                  <a:close/>
                </a:path>
                <a:path w="2057400" h="294639">
                  <a:moveTo>
                    <a:pt x="1004798" y="138607"/>
                  </a:moveTo>
                  <a:lnTo>
                    <a:pt x="1003871" y="146456"/>
                  </a:lnTo>
                  <a:lnTo>
                    <a:pt x="1035303" y="150164"/>
                  </a:lnTo>
                  <a:lnTo>
                    <a:pt x="1036231" y="142303"/>
                  </a:lnTo>
                  <a:lnTo>
                    <a:pt x="1004798" y="138607"/>
                  </a:lnTo>
                  <a:close/>
                </a:path>
                <a:path w="2057400" h="294639">
                  <a:moveTo>
                    <a:pt x="949794" y="132105"/>
                  </a:moveTo>
                  <a:lnTo>
                    <a:pt x="948867" y="139966"/>
                  </a:lnTo>
                  <a:lnTo>
                    <a:pt x="980300" y="143675"/>
                  </a:lnTo>
                  <a:lnTo>
                    <a:pt x="981227" y="135813"/>
                  </a:lnTo>
                  <a:lnTo>
                    <a:pt x="949794" y="132105"/>
                  </a:lnTo>
                  <a:close/>
                </a:path>
                <a:path w="2057400" h="294639">
                  <a:moveTo>
                    <a:pt x="894791" y="125615"/>
                  </a:moveTo>
                  <a:lnTo>
                    <a:pt x="893864" y="133477"/>
                  </a:lnTo>
                  <a:lnTo>
                    <a:pt x="925296" y="137185"/>
                  </a:lnTo>
                  <a:lnTo>
                    <a:pt x="926223" y="129324"/>
                  </a:lnTo>
                  <a:lnTo>
                    <a:pt x="894791" y="125615"/>
                  </a:lnTo>
                  <a:close/>
                </a:path>
                <a:path w="2057400" h="294639">
                  <a:moveTo>
                    <a:pt x="839787" y="119125"/>
                  </a:moveTo>
                  <a:lnTo>
                    <a:pt x="838860" y="126987"/>
                  </a:lnTo>
                  <a:lnTo>
                    <a:pt x="870292" y="130695"/>
                  </a:lnTo>
                  <a:lnTo>
                    <a:pt x="871219" y="122834"/>
                  </a:lnTo>
                  <a:lnTo>
                    <a:pt x="839787" y="119125"/>
                  </a:lnTo>
                  <a:close/>
                </a:path>
                <a:path w="2057400" h="294639">
                  <a:moveTo>
                    <a:pt x="784783" y="112636"/>
                  </a:moveTo>
                  <a:lnTo>
                    <a:pt x="783856" y="120497"/>
                  </a:lnTo>
                  <a:lnTo>
                    <a:pt x="815289" y="124206"/>
                  </a:lnTo>
                  <a:lnTo>
                    <a:pt x="816216" y="116344"/>
                  </a:lnTo>
                  <a:lnTo>
                    <a:pt x="784783" y="112636"/>
                  </a:lnTo>
                  <a:close/>
                </a:path>
                <a:path w="2057400" h="294639">
                  <a:moveTo>
                    <a:pt x="729792" y="106146"/>
                  </a:moveTo>
                  <a:lnTo>
                    <a:pt x="728865" y="114007"/>
                  </a:lnTo>
                  <a:lnTo>
                    <a:pt x="760285" y="117716"/>
                  </a:lnTo>
                  <a:lnTo>
                    <a:pt x="761212" y="109855"/>
                  </a:lnTo>
                  <a:lnTo>
                    <a:pt x="729792" y="106146"/>
                  </a:lnTo>
                  <a:close/>
                </a:path>
                <a:path w="2057400" h="294639">
                  <a:moveTo>
                    <a:pt x="674789" y="99656"/>
                  </a:moveTo>
                  <a:lnTo>
                    <a:pt x="673862" y="107518"/>
                  </a:lnTo>
                  <a:lnTo>
                    <a:pt x="705294" y="111226"/>
                  </a:lnTo>
                  <a:lnTo>
                    <a:pt x="706221" y="103365"/>
                  </a:lnTo>
                  <a:lnTo>
                    <a:pt x="674789" y="99656"/>
                  </a:lnTo>
                  <a:close/>
                </a:path>
                <a:path w="2057400" h="294639">
                  <a:moveTo>
                    <a:pt x="619785" y="93167"/>
                  </a:moveTo>
                  <a:lnTo>
                    <a:pt x="618858" y="101028"/>
                  </a:lnTo>
                  <a:lnTo>
                    <a:pt x="650290" y="104736"/>
                  </a:lnTo>
                  <a:lnTo>
                    <a:pt x="651217" y="96875"/>
                  </a:lnTo>
                  <a:lnTo>
                    <a:pt x="619785" y="93167"/>
                  </a:lnTo>
                  <a:close/>
                </a:path>
                <a:path w="2057400" h="294639">
                  <a:moveTo>
                    <a:pt x="564781" y="86677"/>
                  </a:moveTo>
                  <a:lnTo>
                    <a:pt x="563854" y="94538"/>
                  </a:lnTo>
                  <a:lnTo>
                    <a:pt x="595287" y="98247"/>
                  </a:lnTo>
                  <a:lnTo>
                    <a:pt x="596214" y="90385"/>
                  </a:lnTo>
                  <a:lnTo>
                    <a:pt x="564781" y="86677"/>
                  </a:lnTo>
                  <a:close/>
                </a:path>
                <a:path w="2057400" h="294639">
                  <a:moveTo>
                    <a:pt x="509777" y="80187"/>
                  </a:moveTo>
                  <a:lnTo>
                    <a:pt x="508850" y="88049"/>
                  </a:lnTo>
                  <a:lnTo>
                    <a:pt x="540283" y="91757"/>
                  </a:lnTo>
                  <a:lnTo>
                    <a:pt x="541210" y="83896"/>
                  </a:lnTo>
                  <a:lnTo>
                    <a:pt x="509777" y="80187"/>
                  </a:lnTo>
                  <a:close/>
                </a:path>
                <a:path w="2057400" h="294639">
                  <a:moveTo>
                    <a:pt x="454774" y="73698"/>
                  </a:moveTo>
                  <a:lnTo>
                    <a:pt x="453847" y="81559"/>
                  </a:lnTo>
                  <a:lnTo>
                    <a:pt x="485279" y="85267"/>
                  </a:lnTo>
                  <a:lnTo>
                    <a:pt x="486206" y="77406"/>
                  </a:lnTo>
                  <a:lnTo>
                    <a:pt x="454774" y="73698"/>
                  </a:lnTo>
                  <a:close/>
                </a:path>
                <a:path w="2057400" h="294639">
                  <a:moveTo>
                    <a:pt x="399783" y="67208"/>
                  </a:moveTo>
                  <a:lnTo>
                    <a:pt x="398856" y="75069"/>
                  </a:lnTo>
                  <a:lnTo>
                    <a:pt x="430275" y="78778"/>
                  </a:lnTo>
                  <a:lnTo>
                    <a:pt x="431215" y="70916"/>
                  </a:lnTo>
                  <a:lnTo>
                    <a:pt x="399783" y="67208"/>
                  </a:lnTo>
                  <a:close/>
                </a:path>
                <a:path w="2057400" h="294639">
                  <a:moveTo>
                    <a:pt x="344779" y="60718"/>
                  </a:moveTo>
                  <a:lnTo>
                    <a:pt x="343852" y="68580"/>
                  </a:lnTo>
                  <a:lnTo>
                    <a:pt x="375285" y="72288"/>
                  </a:lnTo>
                  <a:lnTo>
                    <a:pt x="376212" y="64427"/>
                  </a:lnTo>
                  <a:lnTo>
                    <a:pt x="344779" y="60718"/>
                  </a:lnTo>
                  <a:close/>
                </a:path>
                <a:path w="2057400" h="294639">
                  <a:moveTo>
                    <a:pt x="289775" y="54229"/>
                  </a:moveTo>
                  <a:lnTo>
                    <a:pt x="288848" y="62090"/>
                  </a:lnTo>
                  <a:lnTo>
                    <a:pt x="320281" y="65798"/>
                  </a:lnTo>
                  <a:lnTo>
                    <a:pt x="321208" y="57937"/>
                  </a:lnTo>
                  <a:lnTo>
                    <a:pt x="289775" y="54229"/>
                  </a:lnTo>
                  <a:close/>
                </a:path>
                <a:path w="2057400" h="294639">
                  <a:moveTo>
                    <a:pt x="234772" y="47739"/>
                  </a:moveTo>
                  <a:lnTo>
                    <a:pt x="233845" y="55587"/>
                  </a:lnTo>
                  <a:lnTo>
                    <a:pt x="265277" y="59309"/>
                  </a:lnTo>
                  <a:lnTo>
                    <a:pt x="266204" y="51447"/>
                  </a:lnTo>
                  <a:lnTo>
                    <a:pt x="234772" y="47739"/>
                  </a:lnTo>
                  <a:close/>
                </a:path>
                <a:path w="2057400" h="294639">
                  <a:moveTo>
                    <a:pt x="179768" y="41249"/>
                  </a:moveTo>
                  <a:lnTo>
                    <a:pt x="178841" y="49098"/>
                  </a:lnTo>
                  <a:lnTo>
                    <a:pt x="210273" y="52819"/>
                  </a:lnTo>
                  <a:lnTo>
                    <a:pt x="211200" y="44958"/>
                  </a:lnTo>
                  <a:lnTo>
                    <a:pt x="179768" y="41249"/>
                  </a:lnTo>
                  <a:close/>
                </a:path>
                <a:path w="2057400" h="294639">
                  <a:moveTo>
                    <a:pt x="124764" y="34759"/>
                  </a:moveTo>
                  <a:lnTo>
                    <a:pt x="123837" y="42608"/>
                  </a:lnTo>
                  <a:lnTo>
                    <a:pt x="155270" y="46316"/>
                  </a:lnTo>
                  <a:lnTo>
                    <a:pt x="156197" y="38468"/>
                  </a:lnTo>
                  <a:lnTo>
                    <a:pt x="124764" y="34759"/>
                  </a:lnTo>
                  <a:close/>
                </a:path>
                <a:path w="2057400" h="294639">
                  <a:moveTo>
                    <a:pt x="69773" y="28270"/>
                  </a:moveTo>
                  <a:lnTo>
                    <a:pt x="68846" y="36118"/>
                  </a:lnTo>
                  <a:lnTo>
                    <a:pt x="100266" y="39827"/>
                  </a:lnTo>
                  <a:lnTo>
                    <a:pt x="101193" y="31978"/>
                  </a:lnTo>
                  <a:lnTo>
                    <a:pt x="69773" y="28270"/>
                  </a:lnTo>
                  <a:close/>
                </a:path>
                <a:path w="2057400" h="294639">
                  <a:moveTo>
                    <a:pt x="66560" y="0"/>
                  </a:moveTo>
                  <a:lnTo>
                    <a:pt x="0" y="24015"/>
                  </a:lnTo>
                  <a:lnTo>
                    <a:pt x="59143" y="62865"/>
                  </a:lnTo>
                  <a:lnTo>
                    <a:pt x="66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184395" y="2428774"/>
              <a:ext cx="2125662" cy="52218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284611" y="2493251"/>
              <a:ext cx="1990089" cy="404495"/>
            </a:xfrm>
            <a:custGeom>
              <a:avLst/>
              <a:gdLst/>
              <a:ahLst/>
              <a:cxnLst/>
              <a:rect l="l" t="t" r="r" b="b"/>
              <a:pathLst>
                <a:path w="1990089" h="404494">
                  <a:moveTo>
                    <a:pt x="1964397" y="341922"/>
                  </a:moveTo>
                  <a:lnTo>
                    <a:pt x="1951836" y="342183"/>
                  </a:lnTo>
                  <a:lnTo>
                    <a:pt x="1940734" y="347070"/>
                  </a:lnTo>
                  <a:lnTo>
                    <a:pt x="1932276" y="355764"/>
                  </a:lnTo>
                  <a:lnTo>
                    <a:pt x="1929133" y="363692"/>
                  </a:lnTo>
                  <a:lnTo>
                    <a:pt x="1959495" y="369176"/>
                  </a:lnTo>
                  <a:lnTo>
                    <a:pt x="1958086" y="376961"/>
                  </a:lnTo>
                  <a:lnTo>
                    <a:pt x="1927843" y="376961"/>
                  </a:lnTo>
                  <a:lnTo>
                    <a:pt x="1927907" y="380010"/>
                  </a:lnTo>
                  <a:lnTo>
                    <a:pt x="1932797" y="391113"/>
                  </a:lnTo>
                  <a:lnTo>
                    <a:pt x="1941492" y="399576"/>
                  </a:lnTo>
                  <a:lnTo>
                    <a:pt x="1953171" y="404215"/>
                  </a:lnTo>
                  <a:lnTo>
                    <a:pt x="1965739" y="403952"/>
                  </a:lnTo>
                  <a:lnTo>
                    <a:pt x="1976845" y="399060"/>
                  </a:lnTo>
                  <a:lnTo>
                    <a:pt x="1985305" y="390362"/>
                  </a:lnTo>
                  <a:lnTo>
                    <a:pt x="1989937" y="378675"/>
                  </a:lnTo>
                  <a:lnTo>
                    <a:pt x="1989901" y="376961"/>
                  </a:lnTo>
                  <a:lnTo>
                    <a:pt x="1958086" y="376961"/>
                  </a:lnTo>
                  <a:lnTo>
                    <a:pt x="1927728" y="371489"/>
                  </a:lnTo>
                  <a:lnTo>
                    <a:pt x="1989786" y="371489"/>
                  </a:lnTo>
                  <a:lnTo>
                    <a:pt x="1989674" y="366114"/>
                  </a:lnTo>
                  <a:lnTo>
                    <a:pt x="1984782" y="355012"/>
                  </a:lnTo>
                  <a:lnTo>
                    <a:pt x="1976084" y="346554"/>
                  </a:lnTo>
                  <a:lnTo>
                    <a:pt x="1964397" y="341922"/>
                  </a:lnTo>
                  <a:close/>
                </a:path>
                <a:path w="1990089" h="404494">
                  <a:moveTo>
                    <a:pt x="1929133" y="363692"/>
                  </a:moveTo>
                  <a:lnTo>
                    <a:pt x="1927644" y="367449"/>
                  </a:lnTo>
                  <a:lnTo>
                    <a:pt x="1927728" y="371489"/>
                  </a:lnTo>
                  <a:lnTo>
                    <a:pt x="1958086" y="376961"/>
                  </a:lnTo>
                  <a:lnTo>
                    <a:pt x="1959495" y="369176"/>
                  </a:lnTo>
                  <a:lnTo>
                    <a:pt x="1929133" y="363692"/>
                  </a:lnTo>
                  <a:close/>
                </a:path>
                <a:path w="1990089" h="404494">
                  <a:moveTo>
                    <a:pt x="1927644" y="367449"/>
                  </a:moveTo>
                  <a:lnTo>
                    <a:pt x="1926945" y="371348"/>
                  </a:lnTo>
                  <a:lnTo>
                    <a:pt x="1927728" y="371489"/>
                  </a:lnTo>
                  <a:lnTo>
                    <a:pt x="1927644" y="367449"/>
                  </a:lnTo>
                  <a:close/>
                </a:path>
                <a:path w="1990089" h="404494">
                  <a:moveTo>
                    <a:pt x="1928342" y="363550"/>
                  </a:moveTo>
                  <a:lnTo>
                    <a:pt x="1927644" y="367449"/>
                  </a:lnTo>
                  <a:lnTo>
                    <a:pt x="1929133" y="363692"/>
                  </a:lnTo>
                  <a:lnTo>
                    <a:pt x="1928342" y="363550"/>
                  </a:lnTo>
                  <a:close/>
                </a:path>
                <a:path w="1990089" h="404494">
                  <a:moveTo>
                    <a:pt x="1873834" y="353733"/>
                  </a:moveTo>
                  <a:lnTo>
                    <a:pt x="1872437" y="361518"/>
                  </a:lnTo>
                  <a:lnTo>
                    <a:pt x="1903577" y="367131"/>
                  </a:lnTo>
                  <a:lnTo>
                    <a:pt x="1904987" y="359346"/>
                  </a:lnTo>
                  <a:lnTo>
                    <a:pt x="1873834" y="353733"/>
                  </a:lnTo>
                  <a:close/>
                </a:path>
                <a:path w="1990089" h="404494">
                  <a:moveTo>
                    <a:pt x="1819338" y="343903"/>
                  </a:moveTo>
                  <a:lnTo>
                    <a:pt x="1817928" y="351688"/>
                  </a:lnTo>
                  <a:lnTo>
                    <a:pt x="1849081" y="357301"/>
                  </a:lnTo>
                  <a:lnTo>
                    <a:pt x="1850478" y="349516"/>
                  </a:lnTo>
                  <a:lnTo>
                    <a:pt x="1819338" y="343903"/>
                  </a:lnTo>
                  <a:close/>
                </a:path>
                <a:path w="1990089" h="404494">
                  <a:moveTo>
                    <a:pt x="1764830" y="334073"/>
                  </a:moveTo>
                  <a:lnTo>
                    <a:pt x="1763433" y="341858"/>
                  </a:lnTo>
                  <a:lnTo>
                    <a:pt x="1794573" y="347471"/>
                  </a:lnTo>
                  <a:lnTo>
                    <a:pt x="1795970" y="339686"/>
                  </a:lnTo>
                  <a:lnTo>
                    <a:pt x="1764830" y="334073"/>
                  </a:lnTo>
                  <a:close/>
                </a:path>
                <a:path w="1990089" h="404494">
                  <a:moveTo>
                    <a:pt x="1710321" y="324243"/>
                  </a:moveTo>
                  <a:lnTo>
                    <a:pt x="1708924" y="332041"/>
                  </a:lnTo>
                  <a:lnTo>
                    <a:pt x="1740065" y="337654"/>
                  </a:lnTo>
                  <a:lnTo>
                    <a:pt x="1741474" y="329869"/>
                  </a:lnTo>
                  <a:lnTo>
                    <a:pt x="1710321" y="324243"/>
                  </a:lnTo>
                  <a:close/>
                </a:path>
                <a:path w="1990089" h="404494">
                  <a:moveTo>
                    <a:pt x="1655826" y="314426"/>
                  </a:moveTo>
                  <a:lnTo>
                    <a:pt x="1654416" y="322211"/>
                  </a:lnTo>
                  <a:lnTo>
                    <a:pt x="1685569" y="327825"/>
                  </a:lnTo>
                  <a:lnTo>
                    <a:pt x="1686966" y="320039"/>
                  </a:lnTo>
                  <a:lnTo>
                    <a:pt x="1655826" y="314426"/>
                  </a:lnTo>
                  <a:close/>
                </a:path>
                <a:path w="1990089" h="404494">
                  <a:moveTo>
                    <a:pt x="1601317" y="304596"/>
                  </a:moveTo>
                  <a:lnTo>
                    <a:pt x="1599920" y="312381"/>
                  </a:lnTo>
                  <a:lnTo>
                    <a:pt x="1631061" y="317995"/>
                  </a:lnTo>
                  <a:lnTo>
                    <a:pt x="1632458" y="310210"/>
                  </a:lnTo>
                  <a:lnTo>
                    <a:pt x="1601317" y="304596"/>
                  </a:lnTo>
                  <a:close/>
                </a:path>
                <a:path w="1990089" h="404494">
                  <a:moveTo>
                    <a:pt x="1546809" y="294766"/>
                  </a:moveTo>
                  <a:lnTo>
                    <a:pt x="1545412" y="302552"/>
                  </a:lnTo>
                  <a:lnTo>
                    <a:pt x="1576552" y="308165"/>
                  </a:lnTo>
                  <a:lnTo>
                    <a:pt x="1577962" y="300380"/>
                  </a:lnTo>
                  <a:lnTo>
                    <a:pt x="1546809" y="294766"/>
                  </a:lnTo>
                  <a:close/>
                </a:path>
                <a:path w="1990089" h="404494">
                  <a:moveTo>
                    <a:pt x="1492313" y="284937"/>
                  </a:moveTo>
                  <a:lnTo>
                    <a:pt x="1490903" y="292735"/>
                  </a:lnTo>
                  <a:lnTo>
                    <a:pt x="1522044" y="298348"/>
                  </a:lnTo>
                  <a:lnTo>
                    <a:pt x="1523453" y="290563"/>
                  </a:lnTo>
                  <a:lnTo>
                    <a:pt x="1492313" y="284937"/>
                  </a:lnTo>
                  <a:close/>
                </a:path>
                <a:path w="1990089" h="404494">
                  <a:moveTo>
                    <a:pt x="1437805" y="275120"/>
                  </a:moveTo>
                  <a:lnTo>
                    <a:pt x="1436395" y="282905"/>
                  </a:lnTo>
                  <a:lnTo>
                    <a:pt x="1467548" y="288518"/>
                  </a:lnTo>
                  <a:lnTo>
                    <a:pt x="1468945" y="280733"/>
                  </a:lnTo>
                  <a:lnTo>
                    <a:pt x="1437805" y="275120"/>
                  </a:lnTo>
                  <a:close/>
                </a:path>
                <a:path w="1990089" h="404494">
                  <a:moveTo>
                    <a:pt x="1383296" y="265290"/>
                  </a:moveTo>
                  <a:lnTo>
                    <a:pt x="1381899" y="273075"/>
                  </a:lnTo>
                  <a:lnTo>
                    <a:pt x="1413040" y="278688"/>
                  </a:lnTo>
                  <a:lnTo>
                    <a:pt x="1414449" y="270903"/>
                  </a:lnTo>
                  <a:lnTo>
                    <a:pt x="1383296" y="265290"/>
                  </a:lnTo>
                  <a:close/>
                </a:path>
                <a:path w="1990089" h="404494">
                  <a:moveTo>
                    <a:pt x="1328788" y="255460"/>
                  </a:moveTo>
                  <a:lnTo>
                    <a:pt x="1327391" y="263245"/>
                  </a:lnTo>
                  <a:lnTo>
                    <a:pt x="1358531" y="268858"/>
                  </a:lnTo>
                  <a:lnTo>
                    <a:pt x="1359941" y="261073"/>
                  </a:lnTo>
                  <a:lnTo>
                    <a:pt x="1328788" y="255460"/>
                  </a:lnTo>
                  <a:close/>
                </a:path>
                <a:path w="1990089" h="404494">
                  <a:moveTo>
                    <a:pt x="1274292" y="245630"/>
                  </a:moveTo>
                  <a:lnTo>
                    <a:pt x="1272882" y="253428"/>
                  </a:lnTo>
                  <a:lnTo>
                    <a:pt x="1304036" y="259041"/>
                  </a:lnTo>
                  <a:lnTo>
                    <a:pt x="1305433" y="251256"/>
                  </a:lnTo>
                  <a:lnTo>
                    <a:pt x="1274292" y="245630"/>
                  </a:lnTo>
                  <a:close/>
                </a:path>
                <a:path w="1990089" h="404494">
                  <a:moveTo>
                    <a:pt x="1219784" y="235813"/>
                  </a:moveTo>
                  <a:lnTo>
                    <a:pt x="1218387" y="243598"/>
                  </a:lnTo>
                  <a:lnTo>
                    <a:pt x="1249527" y="249212"/>
                  </a:lnTo>
                  <a:lnTo>
                    <a:pt x="1250924" y="241426"/>
                  </a:lnTo>
                  <a:lnTo>
                    <a:pt x="1219784" y="235813"/>
                  </a:lnTo>
                  <a:close/>
                </a:path>
                <a:path w="1990089" h="404494">
                  <a:moveTo>
                    <a:pt x="1165275" y="225983"/>
                  </a:moveTo>
                  <a:lnTo>
                    <a:pt x="1163878" y="233768"/>
                  </a:lnTo>
                  <a:lnTo>
                    <a:pt x="1195019" y="239382"/>
                  </a:lnTo>
                  <a:lnTo>
                    <a:pt x="1196428" y="231597"/>
                  </a:lnTo>
                  <a:lnTo>
                    <a:pt x="1165275" y="225983"/>
                  </a:lnTo>
                  <a:close/>
                </a:path>
                <a:path w="1990089" h="404494">
                  <a:moveTo>
                    <a:pt x="1110780" y="216153"/>
                  </a:moveTo>
                  <a:lnTo>
                    <a:pt x="1109370" y="223939"/>
                  </a:lnTo>
                  <a:lnTo>
                    <a:pt x="1140523" y="229552"/>
                  </a:lnTo>
                  <a:lnTo>
                    <a:pt x="1141920" y="221767"/>
                  </a:lnTo>
                  <a:lnTo>
                    <a:pt x="1110780" y="216153"/>
                  </a:lnTo>
                  <a:close/>
                </a:path>
                <a:path w="1990089" h="404494">
                  <a:moveTo>
                    <a:pt x="1056271" y="206324"/>
                  </a:moveTo>
                  <a:lnTo>
                    <a:pt x="1054862" y="214121"/>
                  </a:lnTo>
                  <a:lnTo>
                    <a:pt x="1086015" y="219735"/>
                  </a:lnTo>
                  <a:lnTo>
                    <a:pt x="1087412" y="211950"/>
                  </a:lnTo>
                  <a:lnTo>
                    <a:pt x="1056271" y="206324"/>
                  </a:lnTo>
                  <a:close/>
                </a:path>
                <a:path w="1990089" h="404494">
                  <a:moveTo>
                    <a:pt x="1001763" y="196507"/>
                  </a:moveTo>
                  <a:lnTo>
                    <a:pt x="1000366" y="204292"/>
                  </a:lnTo>
                  <a:lnTo>
                    <a:pt x="1031506" y="209905"/>
                  </a:lnTo>
                  <a:lnTo>
                    <a:pt x="1032916" y="202120"/>
                  </a:lnTo>
                  <a:lnTo>
                    <a:pt x="1001763" y="196507"/>
                  </a:lnTo>
                  <a:close/>
                </a:path>
                <a:path w="1990089" h="404494">
                  <a:moveTo>
                    <a:pt x="947267" y="186677"/>
                  </a:moveTo>
                  <a:lnTo>
                    <a:pt x="945857" y="194462"/>
                  </a:lnTo>
                  <a:lnTo>
                    <a:pt x="976998" y="200075"/>
                  </a:lnTo>
                  <a:lnTo>
                    <a:pt x="978408" y="192290"/>
                  </a:lnTo>
                  <a:lnTo>
                    <a:pt x="947267" y="186677"/>
                  </a:lnTo>
                  <a:close/>
                </a:path>
                <a:path w="1990089" h="404494">
                  <a:moveTo>
                    <a:pt x="892759" y="176847"/>
                  </a:moveTo>
                  <a:lnTo>
                    <a:pt x="891349" y="184632"/>
                  </a:lnTo>
                  <a:lnTo>
                    <a:pt x="922502" y="190245"/>
                  </a:lnTo>
                  <a:lnTo>
                    <a:pt x="923899" y="182460"/>
                  </a:lnTo>
                  <a:lnTo>
                    <a:pt x="892759" y="176847"/>
                  </a:lnTo>
                  <a:close/>
                </a:path>
                <a:path w="1990089" h="404494">
                  <a:moveTo>
                    <a:pt x="838250" y="167017"/>
                  </a:moveTo>
                  <a:lnTo>
                    <a:pt x="836853" y="174815"/>
                  </a:lnTo>
                  <a:lnTo>
                    <a:pt x="867994" y="180428"/>
                  </a:lnTo>
                  <a:lnTo>
                    <a:pt x="869403" y="172643"/>
                  </a:lnTo>
                  <a:lnTo>
                    <a:pt x="838250" y="167017"/>
                  </a:lnTo>
                  <a:close/>
                </a:path>
                <a:path w="1990089" h="404494">
                  <a:moveTo>
                    <a:pt x="783742" y="157200"/>
                  </a:moveTo>
                  <a:lnTo>
                    <a:pt x="782345" y="164985"/>
                  </a:lnTo>
                  <a:lnTo>
                    <a:pt x="813485" y="170599"/>
                  </a:lnTo>
                  <a:lnTo>
                    <a:pt x="814895" y="162813"/>
                  </a:lnTo>
                  <a:lnTo>
                    <a:pt x="783742" y="157200"/>
                  </a:lnTo>
                  <a:close/>
                </a:path>
                <a:path w="1990089" h="404494">
                  <a:moveTo>
                    <a:pt x="729246" y="147370"/>
                  </a:moveTo>
                  <a:lnTo>
                    <a:pt x="727837" y="155155"/>
                  </a:lnTo>
                  <a:lnTo>
                    <a:pt x="758990" y="160769"/>
                  </a:lnTo>
                  <a:lnTo>
                    <a:pt x="760387" y="152984"/>
                  </a:lnTo>
                  <a:lnTo>
                    <a:pt x="729246" y="147370"/>
                  </a:lnTo>
                  <a:close/>
                </a:path>
                <a:path w="1990089" h="404494">
                  <a:moveTo>
                    <a:pt x="674738" y="137540"/>
                  </a:moveTo>
                  <a:lnTo>
                    <a:pt x="673341" y="145326"/>
                  </a:lnTo>
                  <a:lnTo>
                    <a:pt x="704481" y="150939"/>
                  </a:lnTo>
                  <a:lnTo>
                    <a:pt x="705891" y="143154"/>
                  </a:lnTo>
                  <a:lnTo>
                    <a:pt x="674738" y="137540"/>
                  </a:lnTo>
                  <a:close/>
                </a:path>
                <a:path w="1990089" h="404494">
                  <a:moveTo>
                    <a:pt x="620229" y="127711"/>
                  </a:moveTo>
                  <a:lnTo>
                    <a:pt x="618832" y="135508"/>
                  </a:lnTo>
                  <a:lnTo>
                    <a:pt x="649973" y="141122"/>
                  </a:lnTo>
                  <a:lnTo>
                    <a:pt x="651383" y="133337"/>
                  </a:lnTo>
                  <a:lnTo>
                    <a:pt x="620229" y="127711"/>
                  </a:lnTo>
                  <a:close/>
                </a:path>
                <a:path w="1990089" h="404494">
                  <a:moveTo>
                    <a:pt x="565734" y="117894"/>
                  </a:moveTo>
                  <a:lnTo>
                    <a:pt x="564324" y="125679"/>
                  </a:lnTo>
                  <a:lnTo>
                    <a:pt x="595477" y="131292"/>
                  </a:lnTo>
                  <a:lnTo>
                    <a:pt x="596874" y="123507"/>
                  </a:lnTo>
                  <a:lnTo>
                    <a:pt x="565734" y="117894"/>
                  </a:lnTo>
                  <a:close/>
                </a:path>
                <a:path w="1990089" h="404494">
                  <a:moveTo>
                    <a:pt x="511225" y="108064"/>
                  </a:moveTo>
                  <a:lnTo>
                    <a:pt x="509828" y="115849"/>
                  </a:lnTo>
                  <a:lnTo>
                    <a:pt x="540969" y="121462"/>
                  </a:lnTo>
                  <a:lnTo>
                    <a:pt x="542366" y="113677"/>
                  </a:lnTo>
                  <a:lnTo>
                    <a:pt x="511225" y="108064"/>
                  </a:lnTo>
                  <a:close/>
                </a:path>
                <a:path w="1990089" h="404494">
                  <a:moveTo>
                    <a:pt x="456717" y="98234"/>
                  </a:moveTo>
                  <a:lnTo>
                    <a:pt x="455320" y="106019"/>
                  </a:lnTo>
                  <a:lnTo>
                    <a:pt x="486460" y="111645"/>
                  </a:lnTo>
                  <a:lnTo>
                    <a:pt x="487870" y="103847"/>
                  </a:lnTo>
                  <a:lnTo>
                    <a:pt x="456717" y="98234"/>
                  </a:lnTo>
                  <a:close/>
                </a:path>
                <a:path w="1990089" h="404494">
                  <a:moveTo>
                    <a:pt x="402221" y="88417"/>
                  </a:moveTo>
                  <a:lnTo>
                    <a:pt x="400812" y="96202"/>
                  </a:lnTo>
                  <a:lnTo>
                    <a:pt x="431952" y="101815"/>
                  </a:lnTo>
                  <a:lnTo>
                    <a:pt x="433362" y="94030"/>
                  </a:lnTo>
                  <a:lnTo>
                    <a:pt x="402221" y="88417"/>
                  </a:lnTo>
                  <a:close/>
                </a:path>
                <a:path w="1990089" h="404494">
                  <a:moveTo>
                    <a:pt x="347713" y="78587"/>
                  </a:moveTo>
                  <a:lnTo>
                    <a:pt x="346303" y="86372"/>
                  </a:lnTo>
                  <a:lnTo>
                    <a:pt x="377456" y="91986"/>
                  </a:lnTo>
                  <a:lnTo>
                    <a:pt x="378853" y="84200"/>
                  </a:lnTo>
                  <a:lnTo>
                    <a:pt x="347713" y="78587"/>
                  </a:lnTo>
                  <a:close/>
                </a:path>
                <a:path w="1990089" h="404494">
                  <a:moveTo>
                    <a:pt x="293204" y="68757"/>
                  </a:moveTo>
                  <a:lnTo>
                    <a:pt x="291807" y="76542"/>
                  </a:lnTo>
                  <a:lnTo>
                    <a:pt x="322948" y="82156"/>
                  </a:lnTo>
                  <a:lnTo>
                    <a:pt x="324358" y="74371"/>
                  </a:lnTo>
                  <a:lnTo>
                    <a:pt x="293204" y="68757"/>
                  </a:lnTo>
                  <a:close/>
                </a:path>
                <a:path w="1990089" h="404494">
                  <a:moveTo>
                    <a:pt x="238709" y="58927"/>
                  </a:moveTo>
                  <a:lnTo>
                    <a:pt x="237299" y="66713"/>
                  </a:lnTo>
                  <a:lnTo>
                    <a:pt x="268439" y="72339"/>
                  </a:lnTo>
                  <a:lnTo>
                    <a:pt x="269849" y="64541"/>
                  </a:lnTo>
                  <a:lnTo>
                    <a:pt x="238709" y="58927"/>
                  </a:lnTo>
                  <a:close/>
                </a:path>
                <a:path w="1990089" h="404494">
                  <a:moveTo>
                    <a:pt x="184200" y="49110"/>
                  </a:moveTo>
                  <a:lnTo>
                    <a:pt x="182791" y="56895"/>
                  </a:lnTo>
                  <a:lnTo>
                    <a:pt x="213944" y="62509"/>
                  </a:lnTo>
                  <a:lnTo>
                    <a:pt x="215341" y="54724"/>
                  </a:lnTo>
                  <a:lnTo>
                    <a:pt x="184200" y="49110"/>
                  </a:lnTo>
                  <a:close/>
                </a:path>
                <a:path w="1990089" h="404494">
                  <a:moveTo>
                    <a:pt x="129692" y="39281"/>
                  </a:moveTo>
                  <a:lnTo>
                    <a:pt x="128295" y="47066"/>
                  </a:lnTo>
                  <a:lnTo>
                    <a:pt x="159435" y="52679"/>
                  </a:lnTo>
                  <a:lnTo>
                    <a:pt x="160845" y="44894"/>
                  </a:lnTo>
                  <a:lnTo>
                    <a:pt x="129692" y="39281"/>
                  </a:lnTo>
                  <a:close/>
                </a:path>
                <a:path w="1990089" h="404494">
                  <a:moveTo>
                    <a:pt x="75184" y="29451"/>
                  </a:moveTo>
                  <a:lnTo>
                    <a:pt x="73787" y="37236"/>
                  </a:lnTo>
                  <a:lnTo>
                    <a:pt x="104927" y="42849"/>
                  </a:lnTo>
                  <a:lnTo>
                    <a:pt x="106337" y="35064"/>
                  </a:lnTo>
                  <a:lnTo>
                    <a:pt x="75184" y="29451"/>
                  </a:lnTo>
                  <a:close/>
                </a:path>
                <a:path w="1990089" h="404494">
                  <a:moveTo>
                    <a:pt x="67906" y="0"/>
                  </a:moveTo>
                  <a:lnTo>
                    <a:pt x="0" y="19913"/>
                  </a:lnTo>
                  <a:lnTo>
                    <a:pt x="56680" y="62293"/>
                  </a:lnTo>
                  <a:lnTo>
                    <a:pt x="67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184395" y="2824373"/>
              <a:ext cx="2115108" cy="43251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284611" y="2885947"/>
              <a:ext cx="1979930" cy="320040"/>
            </a:xfrm>
            <a:custGeom>
              <a:avLst/>
              <a:gdLst/>
              <a:ahLst/>
              <a:cxnLst/>
              <a:rect l="l" t="t" r="r" b="b"/>
              <a:pathLst>
                <a:path w="1979929" h="320039">
                  <a:moveTo>
                    <a:pt x="1952294" y="256844"/>
                  </a:moveTo>
                  <a:lnTo>
                    <a:pt x="1939750" y="257644"/>
                  </a:lnTo>
                  <a:lnTo>
                    <a:pt x="1928868" y="263005"/>
                  </a:lnTo>
                  <a:lnTo>
                    <a:pt x="1920792" y="272055"/>
                  </a:lnTo>
                  <a:lnTo>
                    <a:pt x="1917992" y="280116"/>
                  </a:lnTo>
                  <a:lnTo>
                    <a:pt x="1948561" y="284276"/>
                  </a:lnTo>
                  <a:lnTo>
                    <a:pt x="1947494" y="292112"/>
                  </a:lnTo>
                  <a:lnTo>
                    <a:pt x="1917193" y="292112"/>
                  </a:lnTo>
                  <a:lnTo>
                    <a:pt x="1917471" y="296465"/>
                  </a:lnTo>
                  <a:lnTo>
                    <a:pt x="1922832" y="307349"/>
                  </a:lnTo>
                  <a:lnTo>
                    <a:pt x="1931882" y="315428"/>
                  </a:lnTo>
                  <a:lnTo>
                    <a:pt x="1943747" y="319557"/>
                  </a:lnTo>
                  <a:lnTo>
                    <a:pt x="1956291" y="318757"/>
                  </a:lnTo>
                  <a:lnTo>
                    <a:pt x="1967176" y="313394"/>
                  </a:lnTo>
                  <a:lnTo>
                    <a:pt x="1975255" y="304341"/>
                  </a:lnTo>
                  <a:lnTo>
                    <a:pt x="1979383" y="292468"/>
                  </a:lnTo>
                  <a:lnTo>
                    <a:pt x="1979361" y="292112"/>
                  </a:lnTo>
                  <a:lnTo>
                    <a:pt x="1947494" y="292112"/>
                  </a:lnTo>
                  <a:lnTo>
                    <a:pt x="1916928" y="287953"/>
                  </a:lnTo>
                  <a:lnTo>
                    <a:pt x="1979095" y="287953"/>
                  </a:lnTo>
                  <a:lnTo>
                    <a:pt x="1978583" y="279929"/>
                  </a:lnTo>
                  <a:lnTo>
                    <a:pt x="1973221" y="269046"/>
                  </a:lnTo>
                  <a:lnTo>
                    <a:pt x="1964167" y="260967"/>
                  </a:lnTo>
                  <a:lnTo>
                    <a:pt x="1952294" y="256844"/>
                  </a:lnTo>
                  <a:close/>
                </a:path>
                <a:path w="1979929" h="320039">
                  <a:moveTo>
                    <a:pt x="1917992" y="280116"/>
                  </a:moveTo>
                  <a:lnTo>
                    <a:pt x="1916672" y="283917"/>
                  </a:lnTo>
                  <a:lnTo>
                    <a:pt x="1916928" y="287953"/>
                  </a:lnTo>
                  <a:lnTo>
                    <a:pt x="1947494" y="292112"/>
                  </a:lnTo>
                  <a:lnTo>
                    <a:pt x="1948561" y="284276"/>
                  </a:lnTo>
                  <a:lnTo>
                    <a:pt x="1917992" y="280116"/>
                  </a:lnTo>
                  <a:close/>
                </a:path>
                <a:path w="1979929" h="320039">
                  <a:moveTo>
                    <a:pt x="1916671" y="283925"/>
                  </a:moveTo>
                  <a:lnTo>
                    <a:pt x="1916137" y="287845"/>
                  </a:lnTo>
                  <a:lnTo>
                    <a:pt x="1916928" y="287953"/>
                  </a:lnTo>
                  <a:lnTo>
                    <a:pt x="1916671" y="283925"/>
                  </a:lnTo>
                  <a:close/>
                </a:path>
                <a:path w="1979929" h="320039">
                  <a:moveTo>
                    <a:pt x="1917204" y="280009"/>
                  </a:moveTo>
                  <a:lnTo>
                    <a:pt x="1916672" y="283917"/>
                  </a:lnTo>
                  <a:lnTo>
                    <a:pt x="1917992" y="280116"/>
                  </a:lnTo>
                  <a:lnTo>
                    <a:pt x="1917204" y="280009"/>
                  </a:lnTo>
                  <a:close/>
                </a:path>
                <a:path w="1979929" h="320039">
                  <a:moveTo>
                    <a:pt x="1862328" y="272529"/>
                  </a:moveTo>
                  <a:lnTo>
                    <a:pt x="1861261" y="280365"/>
                  </a:lnTo>
                  <a:lnTo>
                    <a:pt x="1892617" y="284645"/>
                  </a:lnTo>
                  <a:lnTo>
                    <a:pt x="1893684" y="276809"/>
                  </a:lnTo>
                  <a:lnTo>
                    <a:pt x="1862328" y="272529"/>
                  </a:lnTo>
                  <a:close/>
                </a:path>
                <a:path w="1979929" h="320039">
                  <a:moveTo>
                    <a:pt x="1807451" y="265061"/>
                  </a:moveTo>
                  <a:lnTo>
                    <a:pt x="1806384" y="272897"/>
                  </a:lnTo>
                  <a:lnTo>
                    <a:pt x="1837740" y="277164"/>
                  </a:lnTo>
                  <a:lnTo>
                    <a:pt x="1838807" y="269328"/>
                  </a:lnTo>
                  <a:lnTo>
                    <a:pt x="1807451" y="265061"/>
                  </a:lnTo>
                  <a:close/>
                </a:path>
                <a:path w="1979929" h="320039">
                  <a:moveTo>
                    <a:pt x="1752574" y="257581"/>
                  </a:moveTo>
                  <a:lnTo>
                    <a:pt x="1751507" y="265417"/>
                  </a:lnTo>
                  <a:lnTo>
                    <a:pt x="1782864" y="269697"/>
                  </a:lnTo>
                  <a:lnTo>
                    <a:pt x="1783930" y="261848"/>
                  </a:lnTo>
                  <a:lnTo>
                    <a:pt x="1752574" y="257581"/>
                  </a:lnTo>
                  <a:close/>
                </a:path>
                <a:path w="1979929" h="320039">
                  <a:moveTo>
                    <a:pt x="1697697" y="250101"/>
                  </a:moveTo>
                  <a:lnTo>
                    <a:pt x="1696631" y="257937"/>
                  </a:lnTo>
                  <a:lnTo>
                    <a:pt x="1727987" y="262216"/>
                  </a:lnTo>
                  <a:lnTo>
                    <a:pt x="1729054" y="254380"/>
                  </a:lnTo>
                  <a:lnTo>
                    <a:pt x="1697697" y="250101"/>
                  </a:lnTo>
                  <a:close/>
                </a:path>
                <a:path w="1979929" h="320039">
                  <a:moveTo>
                    <a:pt x="1642821" y="242620"/>
                  </a:moveTo>
                  <a:lnTo>
                    <a:pt x="1641754" y="250469"/>
                  </a:lnTo>
                  <a:lnTo>
                    <a:pt x="1673110" y="254736"/>
                  </a:lnTo>
                  <a:lnTo>
                    <a:pt x="1674177" y="246900"/>
                  </a:lnTo>
                  <a:lnTo>
                    <a:pt x="1642821" y="242620"/>
                  </a:lnTo>
                  <a:close/>
                </a:path>
                <a:path w="1979929" h="320039">
                  <a:moveTo>
                    <a:pt x="1587944" y="235153"/>
                  </a:moveTo>
                  <a:lnTo>
                    <a:pt x="1586877" y="242989"/>
                  </a:lnTo>
                  <a:lnTo>
                    <a:pt x="1618234" y="247256"/>
                  </a:lnTo>
                  <a:lnTo>
                    <a:pt x="1619300" y="239420"/>
                  </a:lnTo>
                  <a:lnTo>
                    <a:pt x="1587944" y="235153"/>
                  </a:lnTo>
                  <a:close/>
                </a:path>
                <a:path w="1979929" h="320039">
                  <a:moveTo>
                    <a:pt x="1533067" y="227672"/>
                  </a:moveTo>
                  <a:lnTo>
                    <a:pt x="1532001" y="235508"/>
                  </a:lnTo>
                  <a:lnTo>
                    <a:pt x="1563357" y="239788"/>
                  </a:lnTo>
                  <a:lnTo>
                    <a:pt x="1564424" y="231952"/>
                  </a:lnTo>
                  <a:lnTo>
                    <a:pt x="1533067" y="227672"/>
                  </a:lnTo>
                  <a:close/>
                </a:path>
                <a:path w="1979929" h="320039">
                  <a:moveTo>
                    <a:pt x="1478191" y="220205"/>
                  </a:moveTo>
                  <a:lnTo>
                    <a:pt x="1477124" y="228041"/>
                  </a:lnTo>
                  <a:lnTo>
                    <a:pt x="1508480" y="232308"/>
                  </a:lnTo>
                  <a:lnTo>
                    <a:pt x="1509547" y="224472"/>
                  </a:lnTo>
                  <a:lnTo>
                    <a:pt x="1478191" y="220205"/>
                  </a:lnTo>
                  <a:close/>
                </a:path>
                <a:path w="1979929" h="320039">
                  <a:moveTo>
                    <a:pt x="1423314" y="212725"/>
                  </a:moveTo>
                  <a:lnTo>
                    <a:pt x="1422247" y="220560"/>
                  </a:lnTo>
                  <a:lnTo>
                    <a:pt x="1453603" y="224840"/>
                  </a:lnTo>
                  <a:lnTo>
                    <a:pt x="1454670" y="216992"/>
                  </a:lnTo>
                  <a:lnTo>
                    <a:pt x="1423314" y="212725"/>
                  </a:lnTo>
                  <a:close/>
                </a:path>
                <a:path w="1979929" h="320039">
                  <a:moveTo>
                    <a:pt x="1368437" y="205244"/>
                  </a:moveTo>
                  <a:lnTo>
                    <a:pt x="1367370" y="213093"/>
                  </a:lnTo>
                  <a:lnTo>
                    <a:pt x="1398727" y="217360"/>
                  </a:lnTo>
                  <a:lnTo>
                    <a:pt x="1399794" y="209524"/>
                  </a:lnTo>
                  <a:lnTo>
                    <a:pt x="1368437" y="205244"/>
                  </a:lnTo>
                  <a:close/>
                </a:path>
                <a:path w="1979929" h="320039">
                  <a:moveTo>
                    <a:pt x="1313561" y="197777"/>
                  </a:moveTo>
                  <a:lnTo>
                    <a:pt x="1312494" y="205612"/>
                  </a:lnTo>
                  <a:lnTo>
                    <a:pt x="1343850" y="209880"/>
                  </a:lnTo>
                  <a:lnTo>
                    <a:pt x="1344917" y="202044"/>
                  </a:lnTo>
                  <a:lnTo>
                    <a:pt x="1313561" y="197777"/>
                  </a:lnTo>
                  <a:close/>
                </a:path>
                <a:path w="1979929" h="320039">
                  <a:moveTo>
                    <a:pt x="1258684" y="190296"/>
                  </a:moveTo>
                  <a:lnTo>
                    <a:pt x="1257617" y="198132"/>
                  </a:lnTo>
                  <a:lnTo>
                    <a:pt x="1288973" y="202412"/>
                  </a:lnTo>
                  <a:lnTo>
                    <a:pt x="1290040" y="194563"/>
                  </a:lnTo>
                  <a:lnTo>
                    <a:pt x="1258684" y="190296"/>
                  </a:lnTo>
                  <a:close/>
                </a:path>
                <a:path w="1979929" h="320039">
                  <a:moveTo>
                    <a:pt x="1203807" y="182816"/>
                  </a:moveTo>
                  <a:lnTo>
                    <a:pt x="1202740" y="190652"/>
                  </a:lnTo>
                  <a:lnTo>
                    <a:pt x="1234097" y="194932"/>
                  </a:lnTo>
                  <a:lnTo>
                    <a:pt x="1235163" y="187096"/>
                  </a:lnTo>
                  <a:lnTo>
                    <a:pt x="1203807" y="182816"/>
                  </a:lnTo>
                  <a:close/>
                </a:path>
                <a:path w="1979929" h="320039">
                  <a:moveTo>
                    <a:pt x="1148930" y="175348"/>
                  </a:moveTo>
                  <a:lnTo>
                    <a:pt x="1147864" y="183184"/>
                  </a:lnTo>
                  <a:lnTo>
                    <a:pt x="1179220" y="187451"/>
                  </a:lnTo>
                  <a:lnTo>
                    <a:pt x="1180287" y="179616"/>
                  </a:lnTo>
                  <a:lnTo>
                    <a:pt x="1148930" y="175348"/>
                  </a:lnTo>
                  <a:close/>
                </a:path>
                <a:path w="1979929" h="320039">
                  <a:moveTo>
                    <a:pt x="1094054" y="167868"/>
                  </a:moveTo>
                  <a:lnTo>
                    <a:pt x="1092987" y="175704"/>
                  </a:lnTo>
                  <a:lnTo>
                    <a:pt x="1124343" y="179984"/>
                  </a:lnTo>
                  <a:lnTo>
                    <a:pt x="1125410" y="172135"/>
                  </a:lnTo>
                  <a:lnTo>
                    <a:pt x="1094054" y="167868"/>
                  </a:lnTo>
                  <a:close/>
                </a:path>
                <a:path w="1979929" h="320039">
                  <a:moveTo>
                    <a:pt x="1039177" y="160388"/>
                  </a:moveTo>
                  <a:lnTo>
                    <a:pt x="1038110" y="168236"/>
                  </a:lnTo>
                  <a:lnTo>
                    <a:pt x="1069467" y="172504"/>
                  </a:lnTo>
                  <a:lnTo>
                    <a:pt x="1070533" y="164668"/>
                  </a:lnTo>
                  <a:lnTo>
                    <a:pt x="1039177" y="160388"/>
                  </a:lnTo>
                  <a:close/>
                </a:path>
                <a:path w="1979929" h="320039">
                  <a:moveTo>
                    <a:pt x="984300" y="152920"/>
                  </a:moveTo>
                  <a:lnTo>
                    <a:pt x="983234" y="160756"/>
                  </a:lnTo>
                  <a:lnTo>
                    <a:pt x="1014590" y="165023"/>
                  </a:lnTo>
                  <a:lnTo>
                    <a:pt x="1015657" y="157187"/>
                  </a:lnTo>
                  <a:lnTo>
                    <a:pt x="984300" y="152920"/>
                  </a:lnTo>
                  <a:close/>
                </a:path>
                <a:path w="1979929" h="320039">
                  <a:moveTo>
                    <a:pt x="929424" y="145440"/>
                  </a:moveTo>
                  <a:lnTo>
                    <a:pt x="928357" y="153276"/>
                  </a:lnTo>
                  <a:lnTo>
                    <a:pt x="959713" y="157543"/>
                  </a:lnTo>
                  <a:lnTo>
                    <a:pt x="960780" y="149707"/>
                  </a:lnTo>
                  <a:lnTo>
                    <a:pt x="929424" y="145440"/>
                  </a:lnTo>
                  <a:close/>
                </a:path>
                <a:path w="1979929" h="320039">
                  <a:moveTo>
                    <a:pt x="874547" y="137960"/>
                  </a:moveTo>
                  <a:lnTo>
                    <a:pt x="873480" y="145808"/>
                  </a:lnTo>
                  <a:lnTo>
                    <a:pt x="904836" y="150075"/>
                  </a:lnTo>
                  <a:lnTo>
                    <a:pt x="905903" y="142239"/>
                  </a:lnTo>
                  <a:lnTo>
                    <a:pt x="874547" y="137960"/>
                  </a:lnTo>
                  <a:close/>
                </a:path>
                <a:path w="1979929" h="320039">
                  <a:moveTo>
                    <a:pt x="819670" y="130492"/>
                  </a:moveTo>
                  <a:lnTo>
                    <a:pt x="818603" y="138328"/>
                  </a:lnTo>
                  <a:lnTo>
                    <a:pt x="849960" y="142595"/>
                  </a:lnTo>
                  <a:lnTo>
                    <a:pt x="851026" y="134759"/>
                  </a:lnTo>
                  <a:lnTo>
                    <a:pt x="819670" y="130492"/>
                  </a:lnTo>
                  <a:close/>
                </a:path>
                <a:path w="1979929" h="320039">
                  <a:moveTo>
                    <a:pt x="764794" y="123012"/>
                  </a:moveTo>
                  <a:lnTo>
                    <a:pt x="763727" y="130848"/>
                  </a:lnTo>
                  <a:lnTo>
                    <a:pt x="795083" y="135127"/>
                  </a:lnTo>
                  <a:lnTo>
                    <a:pt x="796150" y="127279"/>
                  </a:lnTo>
                  <a:lnTo>
                    <a:pt x="764794" y="123012"/>
                  </a:lnTo>
                  <a:close/>
                </a:path>
                <a:path w="1979929" h="320039">
                  <a:moveTo>
                    <a:pt x="709917" y="115531"/>
                  </a:moveTo>
                  <a:lnTo>
                    <a:pt x="708850" y="123380"/>
                  </a:lnTo>
                  <a:lnTo>
                    <a:pt x="740206" y="127647"/>
                  </a:lnTo>
                  <a:lnTo>
                    <a:pt x="741273" y="119811"/>
                  </a:lnTo>
                  <a:lnTo>
                    <a:pt x="709917" y="115531"/>
                  </a:lnTo>
                  <a:close/>
                </a:path>
                <a:path w="1979929" h="320039">
                  <a:moveTo>
                    <a:pt x="655040" y="108064"/>
                  </a:moveTo>
                  <a:lnTo>
                    <a:pt x="653973" y="115900"/>
                  </a:lnTo>
                  <a:lnTo>
                    <a:pt x="685330" y="120167"/>
                  </a:lnTo>
                  <a:lnTo>
                    <a:pt x="686396" y="112331"/>
                  </a:lnTo>
                  <a:lnTo>
                    <a:pt x="655040" y="108064"/>
                  </a:lnTo>
                  <a:close/>
                </a:path>
                <a:path w="1979929" h="320039">
                  <a:moveTo>
                    <a:pt x="600163" y="100584"/>
                  </a:moveTo>
                  <a:lnTo>
                    <a:pt x="599097" y="108419"/>
                  </a:lnTo>
                  <a:lnTo>
                    <a:pt x="630453" y="112699"/>
                  </a:lnTo>
                  <a:lnTo>
                    <a:pt x="631520" y="104851"/>
                  </a:lnTo>
                  <a:lnTo>
                    <a:pt x="600163" y="100584"/>
                  </a:lnTo>
                  <a:close/>
                </a:path>
                <a:path w="1979929" h="320039">
                  <a:moveTo>
                    <a:pt x="545287" y="93103"/>
                  </a:moveTo>
                  <a:lnTo>
                    <a:pt x="544220" y="100952"/>
                  </a:lnTo>
                  <a:lnTo>
                    <a:pt x="575576" y="105219"/>
                  </a:lnTo>
                  <a:lnTo>
                    <a:pt x="576643" y="97383"/>
                  </a:lnTo>
                  <a:lnTo>
                    <a:pt x="545287" y="93103"/>
                  </a:lnTo>
                  <a:close/>
                </a:path>
                <a:path w="1979929" h="320039">
                  <a:moveTo>
                    <a:pt x="490410" y="85636"/>
                  </a:moveTo>
                  <a:lnTo>
                    <a:pt x="489343" y="93472"/>
                  </a:lnTo>
                  <a:lnTo>
                    <a:pt x="520700" y="97739"/>
                  </a:lnTo>
                  <a:lnTo>
                    <a:pt x="521766" y="89903"/>
                  </a:lnTo>
                  <a:lnTo>
                    <a:pt x="490410" y="85636"/>
                  </a:lnTo>
                  <a:close/>
                </a:path>
                <a:path w="1979929" h="320039">
                  <a:moveTo>
                    <a:pt x="435533" y="78155"/>
                  </a:moveTo>
                  <a:lnTo>
                    <a:pt x="434467" y="85991"/>
                  </a:lnTo>
                  <a:lnTo>
                    <a:pt x="465836" y="90271"/>
                  </a:lnTo>
                  <a:lnTo>
                    <a:pt x="466890" y="82423"/>
                  </a:lnTo>
                  <a:lnTo>
                    <a:pt x="435533" y="78155"/>
                  </a:lnTo>
                  <a:close/>
                </a:path>
                <a:path w="1979929" h="320039">
                  <a:moveTo>
                    <a:pt x="380657" y="70675"/>
                  </a:moveTo>
                  <a:lnTo>
                    <a:pt x="379590" y="78524"/>
                  </a:lnTo>
                  <a:lnTo>
                    <a:pt x="410946" y="82791"/>
                  </a:lnTo>
                  <a:lnTo>
                    <a:pt x="412026" y="74955"/>
                  </a:lnTo>
                  <a:lnTo>
                    <a:pt x="380657" y="70675"/>
                  </a:lnTo>
                  <a:close/>
                </a:path>
                <a:path w="1979929" h="320039">
                  <a:moveTo>
                    <a:pt x="325780" y="63207"/>
                  </a:moveTo>
                  <a:lnTo>
                    <a:pt x="324713" y="71043"/>
                  </a:lnTo>
                  <a:lnTo>
                    <a:pt x="356069" y="75311"/>
                  </a:lnTo>
                  <a:lnTo>
                    <a:pt x="357149" y="67475"/>
                  </a:lnTo>
                  <a:lnTo>
                    <a:pt x="325780" y="63207"/>
                  </a:lnTo>
                  <a:close/>
                </a:path>
                <a:path w="1979929" h="320039">
                  <a:moveTo>
                    <a:pt x="270903" y="55727"/>
                  </a:moveTo>
                  <a:lnTo>
                    <a:pt x="269836" y="63563"/>
                  </a:lnTo>
                  <a:lnTo>
                    <a:pt x="301193" y="67843"/>
                  </a:lnTo>
                  <a:lnTo>
                    <a:pt x="302272" y="59994"/>
                  </a:lnTo>
                  <a:lnTo>
                    <a:pt x="270903" y="55727"/>
                  </a:lnTo>
                  <a:close/>
                </a:path>
                <a:path w="1979929" h="320039">
                  <a:moveTo>
                    <a:pt x="216026" y="48247"/>
                  </a:moveTo>
                  <a:lnTo>
                    <a:pt x="214960" y="56095"/>
                  </a:lnTo>
                  <a:lnTo>
                    <a:pt x="246329" y="60363"/>
                  </a:lnTo>
                  <a:lnTo>
                    <a:pt x="247396" y="52527"/>
                  </a:lnTo>
                  <a:lnTo>
                    <a:pt x="216026" y="48247"/>
                  </a:lnTo>
                  <a:close/>
                </a:path>
                <a:path w="1979929" h="320039">
                  <a:moveTo>
                    <a:pt x="161150" y="40779"/>
                  </a:moveTo>
                  <a:lnTo>
                    <a:pt x="160083" y="48615"/>
                  </a:lnTo>
                  <a:lnTo>
                    <a:pt x="191452" y="52882"/>
                  </a:lnTo>
                  <a:lnTo>
                    <a:pt x="192519" y="45046"/>
                  </a:lnTo>
                  <a:lnTo>
                    <a:pt x="161150" y="40779"/>
                  </a:lnTo>
                  <a:close/>
                </a:path>
                <a:path w="1979929" h="320039">
                  <a:moveTo>
                    <a:pt x="106286" y="33299"/>
                  </a:moveTo>
                  <a:lnTo>
                    <a:pt x="105219" y="41135"/>
                  </a:lnTo>
                  <a:lnTo>
                    <a:pt x="136575" y="45415"/>
                  </a:lnTo>
                  <a:lnTo>
                    <a:pt x="137642" y="37566"/>
                  </a:lnTo>
                  <a:lnTo>
                    <a:pt x="106286" y="33299"/>
                  </a:lnTo>
                  <a:close/>
                </a:path>
                <a:path w="1979929" h="320039">
                  <a:moveTo>
                    <a:pt x="66992" y="0"/>
                  </a:moveTo>
                  <a:lnTo>
                    <a:pt x="0" y="22809"/>
                  </a:lnTo>
                  <a:lnTo>
                    <a:pt x="58445" y="62712"/>
                  </a:lnTo>
                  <a:lnTo>
                    <a:pt x="62184" y="35280"/>
                  </a:lnTo>
                  <a:lnTo>
                    <a:pt x="51727" y="33858"/>
                  </a:lnTo>
                  <a:lnTo>
                    <a:pt x="52793" y="26009"/>
                  </a:lnTo>
                  <a:lnTo>
                    <a:pt x="63447" y="26009"/>
                  </a:lnTo>
                  <a:lnTo>
                    <a:pt x="66992" y="0"/>
                  </a:lnTo>
                  <a:close/>
                </a:path>
                <a:path w="1979929" h="320039">
                  <a:moveTo>
                    <a:pt x="63253" y="27436"/>
                  </a:moveTo>
                  <a:lnTo>
                    <a:pt x="62184" y="35280"/>
                  </a:lnTo>
                  <a:lnTo>
                    <a:pt x="81699" y="37934"/>
                  </a:lnTo>
                  <a:lnTo>
                    <a:pt x="82765" y="30099"/>
                  </a:lnTo>
                  <a:lnTo>
                    <a:pt x="63253" y="27436"/>
                  </a:lnTo>
                  <a:close/>
                </a:path>
                <a:path w="1979929" h="320039">
                  <a:moveTo>
                    <a:pt x="52793" y="26009"/>
                  </a:moveTo>
                  <a:lnTo>
                    <a:pt x="51727" y="33858"/>
                  </a:lnTo>
                  <a:lnTo>
                    <a:pt x="62184" y="35280"/>
                  </a:lnTo>
                  <a:lnTo>
                    <a:pt x="63253" y="27436"/>
                  </a:lnTo>
                  <a:lnTo>
                    <a:pt x="52793" y="26009"/>
                  </a:lnTo>
                  <a:close/>
                </a:path>
                <a:path w="1979929" h="320039">
                  <a:moveTo>
                    <a:pt x="63447" y="26009"/>
                  </a:moveTo>
                  <a:lnTo>
                    <a:pt x="52793" y="26009"/>
                  </a:lnTo>
                  <a:lnTo>
                    <a:pt x="63253" y="27436"/>
                  </a:lnTo>
                  <a:lnTo>
                    <a:pt x="63447" y="26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729846" y="2170315"/>
              <a:ext cx="2289175" cy="196215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766879" y="2254707"/>
              <a:ext cx="2151380" cy="1826260"/>
            </a:xfrm>
            <a:custGeom>
              <a:avLst/>
              <a:gdLst/>
              <a:ahLst/>
              <a:cxnLst/>
              <a:rect l="l" t="t" r="r" b="b"/>
              <a:pathLst>
                <a:path w="2151379" h="1826260">
                  <a:moveTo>
                    <a:pt x="34159" y="1762728"/>
                  </a:moveTo>
                  <a:lnTo>
                    <a:pt x="22099" y="1764052"/>
                  </a:lnTo>
                  <a:lnTo>
                    <a:pt x="11087" y="1770113"/>
                  </a:lnTo>
                  <a:lnTo>
                    <a:pt x="3294" y="1779970"/>
                  </a:lnTo>
                  <a:lnTo>
                    <a:pt x="0" y="1791647"/>
                  </a:lnTo>
                  <a:lnTo>
                    <a:pt x="1325" y="1803708"/>
                  </a:lnTo>
                  <a:lnTo>
                    <a:pt x="7391" y="1814715"/>
                  </a:lnTo>
                  <a:lnTo>
                    <a:pt x="17246" y="1822508"/>
                  </a:lnTo>
                  <a:lnTo>
                    <a:pt x="28921" y="1825804"/>
                  </a:lnTo>
                  <a:lnTo>
                    <a:pt x="40981" y="1824482"/>
                  </a:lnTo>
                  <a:lnTo>
                    <a:pt x="51993" y="1818424"/>
                  </a:lnTo>
                  <a:lnTo>
                    <a:pt x="59786" y="1808567"/>
                  </a:lnTo>
                  <a:lnTo>
                    <a:pt x="61548" y="1802320"/>
                  </a:lnTo>
                  <a:lnTo>
                    <a:pt x="38354" y="1802320"/>
                  </a:lnTo>
                  <a:lnTo>
                    <a:pt x="24726" y="1786216"/>
                  </a:lnTo>
                  <a:lnTo>
                    <a:pt x="47253" y="1767146"/>
                  </a:lnTo>
                  <a:lnTo>
                    <a:pt x="45834" y="1766023"/>
                  </a:lnTo>
                  <a:lnTo>
                    <a:pt x="34159" y="1762728"/>
                  </a:lnTo>
                  <a:close/>
                </a:path>
                <a:path w="2151379" h="1826260">
                  <a:moveTo>
                    <a:pt x="47253" y="1767146"/>
                  </a:moveTo>
                  <a:lnTo>
                    <a:pt x="24726" y="1786216"/>
                  </a:lnTo>
                  <a:lnTo>
                    <a:pt x="38354" y="1802320"/>
                  </a:lnTo>
                  <a:lnTo>
                    <a:pt x="60884" y="1783247"/>
                  </a:lnTo>
                  <a:lnTo>
                    <a:pt x="55689" y="1773821"/>
                  </a:lnTo>
                  <a:lnTo>
                    <a:pt x="47253" y="1767146"/>
                  </a:lnTo>
                  <a:close/>
                </a:path>
                <a:path w="2151379" h="1826260">
                  <a:moveTo>
                    <a:pt x="60884" y="1783247"/>
                  </a:moveTo>
                  <a:lnTo>
                    <a:pt x="38354" y="1802320"/>
                  </a:lnTo>
                  <a:lnTo>
                    <a:pt x="61548" y="1802320"/>
                  </a:lnTo>
                  <a:lnTo>
                    <a:pt x="63080" y="1796889"/>
                  </a:lnTo>
                  <a:lnTo>
                    <a:pt x="61755" y="1784828"/>
                  </a:lnTo>
                  <a:lnTo>
                    <a:pt x="60884" y="1783247"/>
                  </a:lnTo>
                  <a:close/>
                </a:path>
                <a:path w="2151379" h="1826260">
                  <a:moveTo>
                    <a:pt x="2095851" y="32854"/>
                  </a:moveTo>
                  <a:lnTo>
                    <a:pt x="47253" y="1767146"/>
                  </a:lnTo>
                  <a:lnTo>
                    <a:pt x="55689" y="1773821"/>
                  </a:lnTo>
                  <a:lnTo>
                    <a:pt x="60884" y="1783247"/>
                  </a:lnTo>
                  <a:lnTo>
                    <a:pt x="2109483" y="48954"/>
                  </a:lnTo>
                  <a:lnTo>
                    <a:pt x="2095851" y="32854"/>
                  </a:lnTo>
                  <a:close/>
                </a:path>
                <a:path w="2151379" h="1826260">
                  <a:moveTo>
                    <a:pt x="2139828" y="26035"/>
                  </a:moveTo>
                  <a:lnTo>
                    <a:pt x="2103907" y="26035"/>
                  </a:lnTo>
                  <a:lnTo>
                    <a:pt x="2117534" y="42138"/>
                  </a:lnTo>
                  <a:lnTo>
                    <a:pt x="2109483" y="48954"/>
                  </a:lnTo>
                  <a:lnTo>
                    <a:pt x="2123122" y="65062"/>
                  </a:lnTo>
                  <a:lnTo>
                    <a:pt x="2139828" y="26035"/>
                  </a:lnTo>
                  <a:close/>
                </a:path>
                <a:path w="2151379" h="1826260">
                  <a:moveTo>
                    <a:pt x="2103907" y="26035"/>
                  </a:moveTo>
                  <a:lnTo>
                    <a:pt x="2095851" y="32854"/>
                  </a:lnTo>
                  <a:lnTo>
                    <a:pt x="2109483" y="48954"/>
                  </a:lnTo>
                  <a:lnTo>
                    <a:pt x="2117534" y="42138"/>
                  </a:lnTo>
                  <a:lnTo>
                    <a:pt x="2103907" y="26035"/>
                  </a:lnTo>
                  <a:close/>
                </a:path>
                <a:path w="2151379" h="1826260">
                  <a:moveTo>
                    <a:pt x="2150973" y="0"/>
                  </a:moveTo>
                  <a:lnTo>
                    <a:pt x="2082215" y="16751"/>
                  </a:lnTo>
                  <a:lnTo>
                    <a:pt x="2095851" y="32854"/>
                  </a:lnTo>
                  <a:lnTo>
                    <a:pt x="2103907" y="26035"/>
                  </a:lnTo>
                  <a:lnTo>
                    <a:pt x="2139828" y="26035"/>
                  </a:lnTo>
                  <a:lnTo>
                    <a:pt x="215097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719305" y="3125022"/>
              <a:ext cx="2289174" cy="26056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756301" y="3209416"/>
              <a:ext cx="2151380" cy="2466975"/>
            </a:xfrm>
            <a:custGeom>
              <a:avLst/>
              <a:gdLst/>
              <a:ahLst/>
              <a:cxnLst/>
              <a:rect l="l" t="t" r="r" b="b"/>
              <a:pathLst>
                <a:path w="2151379" h="2466975">
                  <a:moveTo>
                    <a:pt x="29383" y="2403665"/>
                  </a:moveTo>
                  <a:lnTo>
                    <a:pt x="17661" y="2406800"/>
                  </a:lnTo>
                  <a:lnTo>
                    <a:pt x="7694" y="2414460"/>
                  </a:lnTo>
                  <a:lnTo>
                    <a:pt x="1486" y="2425385"/>
                  </a:lnTo>
                  <a:lnTo>
                    <a:pt x="0" y="2437426"/>
                  </a:lnTo>
                  <a:lnTo>
                    <a:pt x="3135" y="2449146"/>
                  </a:lnTo>
                  <a:lnTo>
                    <a:pt x="10793" y="2459109"/>
                  </a:lnTo>
                  <a:lnTo>
                    <a:pt x="21717" y="2465321"/>
                  </a:lnTo>
                  <a:lnTo>
                    <a:pt x="33758" y="2466809"/>
                  </a:lnTo>
                  <a:lnTo>
                    <a:pt x="45479" y="2463673"/>
                  </a:lnTo>
                  <a:lnTo>
                    <a:pt x="55446" y="2456013"/>
                  </a:lnTo>
                  <a:lnTo>
                    <a:pt x="61654" y="2445088"/>
                  </a:lnTo>
                  <a:lnTo>
                    <a:pt x="62015" y="2442163"/>
                  </a:lnTo>
                  <a:lnTo>
                    <a:pt x="39520" y="2442163"/>
                  </a:lnTo>
                  <a:lnTo>
                    <a:pt x="23607" y="2428311"/>
                  </a:lnTo>
                  <a:lnTo>
                    <a:pt x="42988" y="2406042"/>
                  </a:lnTo>
                  <a:lnTo>
                    <a:pt x="41423" y="2405153"/>
                  </a:lnTo>
                  <a:lnTo>
                    <a:pt x="29383" y="2403665"/>
                  </a:lnTo>
                  <a:close/>
                </a:path>
                <a:path w="2151379" h="2466975">
                  <a:moveTo>
                    <a:pt x="42988" y="2406042"/>
                  </a:moveTo>
                  <a:lnTo>
                    <a:pt x="23607" y="2428311"/>
                  </a:lnTo>
                  <a:lnTo>
                    <a:pt x="39520" y="2442163"/>
                  </a:lnTo>
                  <a:lnTo>
                    <a:pt x="58903" y="2419892"/>
                  </a:lnTo>
                  <a:lnTo>
                    <a:pt x="52347" y="2411364"/>
                  </a:lnTo>
                  <a:lnTo>
                    <a:pt x="42988" y="2406042"/>
                  </a:lnTo>
                  <a:close/>
                </a:path>
                <a:path w="2151379" h="2466975">
                  <a:moveTo>
                    <a:pt x="58903" y="2419892"/>
                  </a:moveTo>
                  <a:lnTo>
                    <a:pt x="39520" y="2442163"/>
                  </a:lnTo>
                  <a:lnTo>
                    <a:pt x="62015" y="2442163"/>
                  </a:lnTo>
                  <a:lnTo>
                    <a:pt x="63141" y="2433047"/>
                  </a:lnTo>
                  <a:lnTo>
                    <a:pt x="60006" y="2421327"/>
                  </a:lnTo>
                  <a:lnTo>
                    <a:pt x="58903" y="2419892"/>
                  </a:lnTo>
                  <a:close/>
                </a:path>
                <a:path w="2151379" h="2466975">
                  <a:moveTo>
                    <a:pt x="2101489" y="40811"/>
                  </a:moveTo>
                  <a:lnTo>
                    <a:pt x="42988" y="2406042"/>
                  </a:lnTo>
                  <a:lnTo>
                    <a:pt x="52347" y="2411364"/>
                  </a:lnTo>
                  <a:lnTo>
                    <a:pt x="58903" y="2419892"/>
                  </a:lnTo>
                  <a:lnTo>
                    <a:pt x="2117405" y="54664"/>
                  </a:lnTo>
                  <a:lnTo>
                    <a:pt x="2101489" y="40811"/>
                  </a:lnTo>
                  <a:close/>
                </a:path>
                <a:path w="2151379" h="2466975">
                  <a:moveTo>
                    <a:pt x="2142526" y="32854"/>
                  </a:moveTo>
                  <a:lnTo>
                    <a:pt x="2108414" y="32854"/>
                  </a:lnTo>
                  <a:lnTo>
                    <a:pt x="2124327" y="46710"/>
                  </a:lnTo>
                  <a:lnTo>
                    <a:pt x="2117405" y="54664"/>
                  </a:lnTo>
                  <a:lnTo>
                    <a:pt x="2133319" y="68516"/>
                  </a:lnTo>
                  <a:lnTo>
                    <a:pt x="2142526" y="32854"/>
                  </a:lnTo>
                  <a:close/>
                </a:path>
                <a:path w="2151379" h="2466975">
                  <a:moveTo>
                    <a:pt x="2108414" y="32854"/>
                  </a:moveTo>
                  <a:lnTo>
                    <a:pt x="2101489" y="40811"/>
                  </a:lnTo>
                  <a:lnTo>
                    <a:pt x="2117405" y="54664"/>
                  </a:lnTo>
                  <a:lnTo>
                    <a:pt x="2124327" y="46710"/>
                  </a:lnTo>
                  <a:lnTo>
                    <a:pt x="2108414" y="32854"/>
                  </a:lnTo>
                  <a:close/>
                </a:path>
                <a:path w="2151379" h="2466975">
                  <a:moveTo>
                    <a:pt x="2151010" y="0"/>
                  </a:moveTo>
                  <a:lnTo>
                    <a:pt x="2085579" y="26962"/>
                  </a:lnTo>
                  <a:lnTo>
                    <a:pt x="2101489" y="40811"/>
                  </a:lnTo>
                  <a:lnTo>
                    <a:pt x="2108414" y="32854"/>
                  </a:lnTo>
                  <a:lnTo>
                    <a:pt x="2142526" y="32854"/>
                  </a:lnTo>
                  <a:lnTo>
                    <a:pt x="215101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359700" y="1975153"/>
              <a:ext cx="648775" cy="10971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396710" y="2059546"/>
              <a:ext cx="511809" cy="962025"/>
            </a:xfrm>
            <a:custGeom>
              <a:avLst/>
              <a:gdLst/>
              <a:ahLst/>
              <a:cxnLst/>
              <a:rect l="l" t="t" r="r" b="b"/>
              <a:pathLst>
                <a:path w="511809" h="962025">
                  <a:moveTo>
                    <a:pt x="33986" y="898412"/>
                  </a:moveTo>
                  <a:lnTo>
                    <a:pt x="21937" y="899823"/>
                  </a:lnTo>
                  <a:lnTo>
                    <a:pt x="11297" y="905649"/>
                  </a:lnTo>
                  <a:lnTo>
                    <a:pt x="3439" y="915454"/>
                  </a:lnTo>
                  <a:lnTo>
                    <a:pt x="0" y="927541"/>
                  </a:lnTo>
                  <a:lnTo>
                    <a:pt x="1410" y="939590"/>
                  </a:lnTo>
                  <a:lnTo>
                    <a:pt x="7236" y="950229"/>
                  </a:lnTo>
                  <a:lnTo>
                    <a:pt x="17041" y="958088"/>
                  </a:lnTo>
                  <a:lnTo>
                    <a:pt x="29128" y="961533"/>
                  </a:lnTo>
                  <a:lnTo>
                    <a:pt x="41179" y="960121"/>
                  </a:lnTo>
                  <a:lnTo>
                    <a:pt x="51822" y="954292"/>
                  </a:lnTo>
                  <a:lnTo>
                    <a:pt x="59688" y="944486"/>
                  </a:lnTo>
                  <a:lnTo>
                    <a:pt x="62440" y="934808"/>
                  </a:lnTo>
                  <a:lnTo>
                    <a:pt x="40930" y="934808"/>
                  </a:lnTo>
                  <a:lnTo>
                    <a:pt x="22184" y="925131"/>
                  </a:lnTo>
                  <a:lnTo>
                    <a:pt x="35722" y="898906"/>
                  </a:lnTo>
                  <a:lnTo>
                    <a:pt x="33986" y="898412"/>
                  </a:lnTo>
                  <a:close/>
                </a:path>
                <a:path w="511809" h="962025">
                  <a:moveTo>
                    <a:pt x="35722" y="898906"/>
                  </a:moveTo>
                  <a:lnTo>
                    <a:pt x="22184" y="925131"/>
                  </a:lnTo>
                  <a:lnTo>
                    <a:pt x="40930" y="934808"/>
                  </a:lnTo>
                  <a:lnTo>
                    <a:pt x="54470" y="908580"/>
                  </a:lnTo>
                  <a:lnTo>
                    <a:pt x="46073" y="901852"/>
                  </a:lnTo>
                  <a:lnTo>
                    <a:pt x="35722" y="898906"/>
                  </a:lnTo>
                  <a:close/>
                </a:path>
                <a:path w="511809" h="962025">
                  <a:moveTo>
                    <a:pt x="54470" y="908580"/>
                  </a:moveTo>
                  <a:lnTo>
                    <a:pt x="40930" y="934808"/>
                  </a:lnTo>
                  <a:lnTo>
                    <a:pt x="62440" y="934808"/>
                  </a:lnTo>
                  <a:lnTo>
                    <a:pt x="63125" y="932399"/>
                  </a:lnTo>
                  <a:lnTo>
                    <a:pt x="61710" y="920349"/>
                  </a:lnTo>
                  <a:lnTo>
                    <a:pt x="55880" y="909710"/>
                  </a:lnTo>
                  <a:lnTo>
                    <a:pt x="54470" y="908580"/>
                  </a:lnTo>
                  <a:close/>
                </a:path>
                <a:path w="511809" h="962025">
                  <a:moveTo>
                    <a:pt x="473225" y="51409"/>
                  </a:moveTo>
                  <a:lnTo>
                    <a:pt x="35722" y="898906"/>
                  </a:lnTo>
                  <a:lnTo>
                    <a:pt x="46073" y="901852"/>
                  </a:lnTo>
                  <a:lnTo>
                    <a:pt x="54470" y="908580"/>
                  </a:lnTo>
                  <a:lnTo>
                    <a:pt x="491970" y="61087"/>
                  </a:lnTo>
                  <a:lnTo>
                    <a:pt x="473225" y="51409"/>
                  </a:lnTo>
                  <a:close/>
                </a:path>
                <a:path w="511809" h="962025">
                  <a:moveTo>
                    <a:pt x="511087" y="42037"/>
                  </a:moveTo>
                  <a:lnTo>
                    <a:pt x="478064" y="42037"/>
                  </a:lnTo>
                  <a:lnTo>
                    <a:pt x="496809" y="51714"/>
                  </a:lnTo>
                  <a:lnTo>
                    <a:pt x="491970" y="61087"/>
                  </a:lnTo>
                  <a:lnTo>
                    <a:pt x="510715" y="70764"/>
                  </a:lnTo>
                  <a:lnTo>
                    <a:pt x="511087" y="42037"/>
                  </a:lnTo>
                  <a:close/>
                </a:path>
                <a:path w="511809" h="962025">
                  <a:moveTo>
                    <a:pt x="478064" y="42037"/>
                  </a:moveTo>
                  <a:lnTo>
                    <a:pt x="473225" y="51409"/>
                  </a:lnTo>
                  <a:lnTo>
                    <a:pt x="491970" y="61087"/>
                  </a:lnTo>
                  <a:lnTo>
                    <a:pt x="496809" y="51714"/>
                  </a:lnTo>
                  <a:lnTo>
                    <a:pt x="478064" y="42037"/>
                  </a:lnTo>
                  <a:close/>
                </a:path>
                <a:path w="511809" h="962025">
                  <a:moveTo>
                    <a:pt x="511630" y="0"/>
                  </a:moveTo>
                  <a:lnTo>
                    <a:pt x="454480" y="41732"/>
                  </a:lnTo>
                  <a:lnTo>
                    <a:pt x="473225" y="51409"/>
                  </a:lnTo>
                  <a:lnTo>
                    <a:pt x="478064" y="42037"/>
                  </a:lnTo>
                  <a:lnTo>
                    <a:pt x="511087" y="42037"/>
                  </a:lnTo>
                  <a:lnTo>
                    <a:pt x="51163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264755" y="2122849"/>
              <a:ext cx="743718" cy="56438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302193" y="2144456"/>
              <a:ext cx="606425" cy="429259"/>
            </a:xfrm>
            <a:custGeom>
              <a:avLst/>
              <a:gdLst/>
              <a:ahLst/>
              <a:cxnLst/>
              <a:rect l="l" t="t" r="r" b="b"/>
              <a:pathLst>
                <a:path w="606425" h="429260">
                  <a:moveTo>
                    <a:pt x="547952" y="401316"/>
                  </a:moveTo>
                  <a:lnTo>
                    <a:pt x="535954" y="418669"/>
                  </a:lnTo>
                  <a:lnTo>
                    <a:pt x="606007" y="428639"/>
                  </a:lnTo>
                  <a:lnTo>
                    <a:pt x="594298" y="407315"/>
                  </a:lnTo>
                  <a:lnTo>
                    <a:pt x="556629" y="407315"/>
                  </a:lnTo>
                  <a:lnTo>
                    <a:pt x="547952" y="401316"/>
                  </a:lnTo>
                  <a:close/>
                </a:path>
                <a:path w="606425" h="429260">
                  <a:moveTo>
                    <a:pt x="559949" y="383964"/>
                  </a:moveTo>
                  <a:lnTo>
                    <a:pt x="547952" y="401316"/>
                  </a:lnTo>
                  <a:lnTo>
                    <a:pt x="556629" y="407315"/>
                  </a:lnTo>
                  <a:lnTo>
                    <a:pt x="568631" y="389967"/>
                  </a:lnTo>
                  <a:lnTo>
                    <a:pt x="559949" y="383964"/>
                  </a:lnTo>
                  <a:close/>
                </a:path>
                <a:path w="606425" h="429260">
                  <a:moveTo>
                    <a:pt x="571946" y="366612"/>
                  </a:moveTo>
                  <a:lnTo>
                    <a:pt x="559949" y="383964"/>
                  </a:lnTo>
                  <a:lnTo>
                    <a:pt x="568631" y="389967"/>
                  </a:lnTo>
                  <a:lnTo>
                    <a:pt x="556629" y="407315"/>
                  </a:lnTo>
                  <a:lnTo>
                    <a:pt x="594298" y="407315"/>
                  </a:lnTo>
                  <a:lnTo>
                    <a:pt x="571946" y="366612"/>
                  </a:lnTo>
                  <a:close/>
                </a:path>
                <a:path w="606425" h="429260">
                  <a:moveTo>
                    <a:pt x="61416" y="39244"/>
                  </a:moveTo>
                  <a:lnTo>
                    <a:pt x="57164" y="49137"/>
                  </a:lnTo>
                  <a:lnTo>
                    <a:pt x="49412" y="56602"/>
                  </a:lnTo>
                  <a:lnTo>
                    <a:pt x="547952" y="401316"/>
                  </a:lnTo>
                  <a:lnTo>
                    <a:pt x="559949" y="383964"/>
                  </a:lnTo>
                  <a:lnTo>
                    <a:pt x="61416" y="39244"/>
                  </a:lnTo>
                  <a:close/>
                </a:path>
                <a:path w="606425" h="429260">
                  <a:moveTo>
                    <a:pt x="25455" y="0"/>
                  </a:moveTo>
                  <a:lnTo>
                    <a:pt x="14154" y="4415"/>
                  </a:lnTo>
                  <a:lnTo>
                    <a:pt x="5106" y="13133"/>
                  </a:lnTo>
                  <a:lnTo>
                    <a:pt x="144" y="24679"/>
                  </a:lnTo>
                  <a:lnTo>
                    <a:pt x="0" y="36810"/>
                  </a:lnTo>
                  <a:lnTo>
                    <a:pt x="4415" y="48110"/>
                  </a:lnTo>
                  <a:lnTo>
                    <a:pt x="13133" y="57164"/>
                  </a:lnTo>
                  <a:lnTo>
                    <a:pt x="24679" y="62127"/>
                  </a:lnTo>
                  <a:lnTo>
                    <a:pt x="36810" y="62271"/>
                  </a:lnTo>
                  <a:lnTo>
                    <a:pt x="48110" y="57855"/>
                  </a:lnTo>
                  <a:lnTo>
                    <a:pt x="49412" y="56602"/>
                  </a:lnTo>
                  <a:lnTo>
                    <a:pt x="25134" y="39816"/>
                  </a:lnTo>
                  <a:lnTo>
                    <a:pt x="37136" y="22455"/>
                  </a:lnTo>
                  <a:lnTo>
                    <a:pt x="61096" y="22455"/>
                  </a:lnTo>
                  <a:lnTo>
                    <a:pt x="57855" y="14160"/>
                  </a:lnTo>
                  <a:lnTo>
                    <a:pt x="49137" y="5106"/>
                  </a:lnTo>
                  <a:lnTo>
                    <a:pt x="37589" y="144"/>
                  </a:lnTo>
                  <a:lnTo>
                    <a:pt x="25455" y="0"/>
                  </a:lnTo>
                  <a:close/>
                </a:path>
                <a:path w="606425" h="429260">
                  <a:moveTo>
                    <a:pt x="37136" y="22455"/>
                  </a:moveTo>
                  <a:lnTo>
                    <a:pt x="25134" y="39816"/>
                  </a:lnTo>
                  <a:lnTo>
                    <a:pt x="49412" y="56602"/>
                  </a:lnTo>
                  <a:lnTo>
                    <a:pt x="57164" y="49137"/>
                  </a:lnTo>
                  <a:lnTo>
                    <a:pt x="61416" y="39244"/>
                  </a:lnTo>
                  <a:lnTo>
                    <a:pt x="37136" y="22455"/>
                  </a:lnTo>
                  <a:close/>
                </a:path>
                <a:path w="606425" h="429260">
                  <a:moveTo>
                    <a:pt x="61096" y="22455"/>
                  </a:moveTo>
                  <a:lnTo>
                    <a:pt x="37136" y="22455"/>
                  </a:lnTo>
                  <a:lnTo>
                    <a:pt x="61416" y="39244"/>
                  </a:lnTo>
                  <a:lnTo>
                    <a:pt x="62127" y="37591"/>
                  </a:lnTo>
                  <a:lnTo>
                    <a:pt x="62271" y="25460"/>
                  </a:lnTo>
                  <a:lnTo>
                    <a:pt x="61096" y="2245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264755" y="3040622"/>
              <a:ext cx="743718" cy="70152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301706" y="3125025"/>
              <a:ext cx="607060" cy="562610"/>
            </a:xfrm>
            <a:custGeom>
              <a:avLst/>
              <a:gdLst/>
              <a:ahLst/>
              <a:cxnLst/>
              <a:rect l="l" t="t" r="r" b="b"/>
              <a:pathLst>
                <a:path w="607059" h="562610">
                  <a:moveTo>
                    <a:pt x="32889" y="498946"/>
                  </a:moveTo>
                  <a:lnTo>
                    <a:pt x="20896" y="500784"/>
                  </a:lnTo>
                  <a:lnTo>
                    <a:pt x="10153" y="507314"/>
                  </a:lnTo>
                  <a:lnTo>
                    <a:pt x="2790" y="517494"/>
                  </a:lnTo>
                  <a:lnTo>
                    <a:pt x="0" y="529301"/>
                  </a:lnTo>
                  <a:lnTo>
                    <a:pt x="1838" y="541293"/>
                  </a:lnTo>
                  <a:lnTo>
                    <a:pt x="8362" y="552030"/>
                  </a:lnTo>
                  <a:lnTo>
                    <a:pt x="18548" y="559395"/>
                  </a:lnTo>
                  <a:lnTo>
                    <a:pt x="30356" y="562189"/>
                  </a:lnTo>
                  <a:lnTo>
                    <a:pt x="42349" y="560351"/>
                  </a:lnTo>
                  <a:lnTo>
                    <a:pt x="53092" y="553821"/>
                  </a:lnTo>
                  <a:lnTo>
                    <a:pt x="60455" y="543641"/>
                  </a:lnTo>
                  <a:lnTo>
                    <a:pt x="61714" y="538314"/>
                  </a:lnTo>
                  <a:lnTo>
                    <a:pt x="38779" y="538314"/>
                  </a:lnTo>
                  <a:lnTo>
                    <a:pt x="24466" y="522820"/>
                  </a:lnTo>
                  <a:lnTo>
                    <a:pt x="46160" y="502798"/>
                  </a:lnTo>
                  <a:lnTo>
                    <a:pt x="44697" y="501740"/>
                  </a:lnTo>
                  <a:lnTo>
                    <a:pt x="32889" y="498946"/>
                  </a:lnTo>
                  <a:close/>
                </a:path>
                <a:path w="607059" h="562610">
                  <a:moveTo>
                    <a:pt x="46160" y="502798"/>
                  </a:moveTo>
                  <a:lnTo>
                    <a:pt x="24466" y="522820"/>
                  </a:lnTo>
                  <a:lnTo>
                    <a:pt x="38779" y="538314"/>
                  </a:lnTo>
                  <a:lnTo>
                    <a:pt x="60468" y="518297"/>
                  </a:lnTo>
                  <a:lnTo>
                    <a:pt x="54883" y="509104"/>
                  </a:lnTo>
                  <a:lnTo>
                    <a:pt x="46160" y="502798"/>
                  </a:lnTo>
                  <a:close/>
                </a:path>
                <a:path w="607059" h="562610">
                  <a:moveTo>
                    <a:pt x="60468" y="518297"/>
                  </a:moveTo>
                  <a:lnTo>
                    <a:pt x="38779" y="538314"/>
                  </a:lnTo>
                  <a:lnTo>
                    <a:pt x="61714" y="538314"/>
                  </a:lnTo>
                  <a:lnTo>
                    <a:pt x="63246" y="531834"/>
                  </a:lnTo>
                  <a:lnTo>
                    <a:pt x="61407" y="519842"/>
                  </a:lnTo>
                  <a:lnTo>
                    <a:pt x="60468" y="518297"/>
                  </a:lnTo>
                  <a:close/>
                </a:path>
                <a:path w="607059" h="562610">
                  <a:moveTo>
                    <a:pt x="552830" y="35172"/>
                  </a:moveTo>
                  <a:lnTo>
                    <a:pt x="46160" y="502798"/>
                  </a:lnTo>
                  <a:lnTo>
                    <a:pt x="54883" y="509104"/>
                  </a:lnTo>
                  <a:lnTo>
                    <a:pt x="60468" y="518297"/>
                  </a:lnTo>
                  <a:lnTo>
                    <a:pt x="567143" y="50679"/>
                  </a:lnTo>
                  <a:lnTo>
                    <a:pt x="552830" y="35172"/>
                  </a:lnTo>
                  <a:close/>
                </a:path>
                <a:path w="607059" h="562610">
                  <a:moveTo>
                    <a:pt x="595892" y="28016"/>
                  </a:moveTo>
                  <a:lnTo>
                    <a:pt x="560584" y="28016"/>
                  </a:lnTo>
                  <a:lnTo>
                    <a:pt x="574897" y="43522"/>
                  </a:lnTo>
                  <a:lnTo>
                    <a:pt x="567143" y="50679"/>
                  </a:lnTo>
                  <a:lnTo>
                    <a:pt x="581450" y="66179"/>
                  </a:lnTo>
                  <a:lnTo>
                    <a:pt x="595892" y="28016"/>
                  </a:lnTo>
                  <a:close/>
                </a:path>
                <a:path w="607059" h="562610">
                  <a:moveTo>
                    <a:pt x="560584" y="28016"/>
                  </a:moveTo>
                  <a:lnTo>
                    <a:pt x="552830" y="35172"/>
                  </a:lnTo>
                  <a:lnTo>
                    <a:pt x="567143" y="50679"/>
                  </a:lnTo>
                  <a:lnTo>
                    <a:pt x="574897" y="43522"/>
                  </a:lnTo>
                  <a:lnTo>
                    <a:pt x="560584" y="28016"/>
                  </a:lnTo>
                  <a:close/>
                </a:path>
                <a:path w="607059" h="562610">
                  <a:moveTo>
                    <a:pt x="606494" y="0"/>
                  </a:moveTo>
                  <a:lnTo>
                    <a:pt x="538524" y="19672"/>
                  </a:lnTo>
                  <a:lnTo>
                    <a:pt x="552830" y="35172"/>
                  </a:lnTo>
                  <a:lnTo>
                    <a:pt x="560584" y="28016"/>
                  </a:lnTo>
                  <a:lnTo>
                    <a:pt x="595892" y="28016"/>
                  </a:lnTo>
                  <a:lnTo>
                    <a:pt x="60649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995756" y="4739048"/>
              <a:ext cx="638225" cy="36922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037946" y="4760141"/>
              <a:ext cx="554355" cy="290195"/>
            </a:xfrm>
            <a:custGeom>
              <a:avLst/>
              <a:gdLst/>
              <a:ahLst/>
              <a:cxnLst/>
              <a:rect l="l" t="t" r="r" b="b"/>
              <a:pathLst>
                <a:path w="554354" h="290195">
                  <a:moveTo>
                    <a:pt x="553833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553833" y="290102"/>
                  </a:lnTo>
                  <a:lnTo>
                    <a:pt x="553833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037946" y="4760150"/>
              <a:ext cx="554355" cy="290195"/>
            </a:xfrm>
            <a:custGeom>
              <a:avLst/>
              <a:gdLst/>
              <a:ahLst/>
              <a:cxnLst/>
              <a:rect l="l" t="t" r="r" b="b"/>
              <a:pathLst>
                <a:path w="554354" h="290195">
                  <a:moveTo>
                    <a:pt x="0" y="0"/>
                  </a:moveTo>
                  <a:lnTo>
                    <a:pt x="553832" y="0"/>
                  </a:lnTo>
                  <a:lnTo>
                    <a:pt x="553832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259484" y="3863456"/>
              <a:ext cx="300652" cy="109184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97813" y="3987355"/>
              <a:ext cx="166370" cy="918210"/>
            </a:xfrm>
            <a:custGeom>
              <a:avLst/>
              <a:gdLst/>
              <a:ahLst/>
              <a:cxnLst/>
              <a:rect l="l" t="t" r="r" b="b"/>
              <a:pathLst>
                <a:path w="166370" h="918210">
                  <a:moveTo>
                    <a:pt x="116959" y="46773"/>
                  </a:moveTo>
                  <a:lnTo>
                    <a:pt x="102731" y="65549"/>
                  </a:lnTo>
                  <a:lnTo>
                    <a:pt x="0" y="915225"/>
                  </a:lnTo>
                  <a:lnTo>
                    <a:pt x="23558" y="918070"/>
                  </a:lnTo>
                  <a:lnTo>
                    <a:pt x="126292" y="68377"/>
                  </a:lnTo>
                  <a:lnTo>
                    <a:pt x="116959" y="46773"/>
                  </a:lnTo>
                  <a:close/>
                </a:path>
                <a:path w="166370" h="918210">
                  <a:moveTo>
                    <a:pt x="132097" y="21970"/>
                  </a:moveTo>
                  <a:lnTo>
                    <a:pt x="108000" y="21970"/>
                  </a:lnTo>
                  <a:lnTo>
                    <a:pt x="131559" y="24815"/>
                  </a:lnTo>
                  <a:lnTo>
                    <a:pt x="126292" y="68377"/>
                  </a:lnTo>
                  <a:lnTo>
                    <a:pt x="144183" y="109791"/>
                  </a:lnTo>
                  <a:lnTo>
                    <a:pt x="151168" y="112560"/>
                  </a:lnTo>
                  <a:lnTo>
                    <a:pt x="163195" y="107365"/>
                  </a:lnTo>
                  <a:lnTo>
                    <a:pt x="165963" y="100380"/>
                  </a:lnTo>
                  <a:lnTo>
                    <a:pt x="132097" y="21970"/>
                  </a:lnTo>
                  <a:close/>
                </a:path>
                <a:path w="166370" h="918210">
                  <a:moveTo>
                    <a:pt x="122605" y="0"/>
                  </a:moveTo>
                  <a:lnTo>
                    <a:pt x="56578" y="87147"/>
                  </a:lnTo>
                  <a:lnTo>
                    <a:pt x="57607" y="94602"/>
                  </a:lnTo>
                  <a:lnTo>
                    <a:pt x="68059" y="102514"/>
                  </a:lnTo>
                  <a:lnTo>
                    <a:pt x="75501" y="101485"/>
                  </a:lnTo>
                  <a:lnTo>
                    <a:pt x="102731" y="65549"/>
                  </a:lnTo>
                  <a:lnTo>
                    <a:pt x="108000" y="21970"/>
                  </a:lnTo>
                  <a:lnTo>
                    <a:pt x="132097" y="21970"/>
                  </a:lnTo>
                  <a:lnTo>
                    <a:pt x="122605" y="0"/>
                  </a:lnTo>
                  <a:close/>
                </a:path>
                <a:path w="166370" h="918210">
                  <a:moveTo>
                    <a:pt x="131163" y="28092"/>
                  </a:moveTo>
                  <a:lnTo>
                    <a:pt x="108889" y="28092"/>
                  </a:lnTo>
                  <a:lnTo>
                    <a:pt x="129247" y="30556"/>
                  </a:lnTo>
                  <a:lnTo>
                    <a:pt x="116959" y="46773"/>
                  </a:lnTo>
                  <a:lnTo>
                    <a:pt x="126292" y="68377"/>
                  </a:lnTo>
                  <a:lnTo>
                    <a:pt x="131163" y="28092"/>
                  </a:lnTo>
                  <a:close/>
                </a:path>
                <a:path w="166370" h="918210">
                  <a:moveTo>
                    <a:pt x="108000" y="21970"/>
                  </a:moveTo>
                  <a:lnTo>
                    <a:pt x="102731" y="65549"/>
                  </a:lnTo>
                  <a:lnTo>
                    <a:pt x="116959" y="46773"/>
                  </a:lnTo>
                  <a:lnTo>
                    <a:pt x="108889" y="28092"/>
                  </a:lnTo>
                  <a:lnTo>
                    <a:pt x="131163" y="28092"/>
                  </a:lnTo>
                  <a:lnTo>
                    <a:pt x="131559" y="24815"/>
                  </a:lnTo>
                  <a:lnTo>
                    <a:pt x="108000" y="21970"/>
                  </a:lnTo>
                  <a:close/>
                </a:path>
                <a:path w="166370" h="918210">
                  <a:moveTo>
                    <a:pt x="108889" y="28092"/>
                  </a:moveTo>
                  <a:lnTo>
                    <a:pt x="116959" y="46773"/>
                  </a:lnTo>
                  <a:lnTo>
                    <a:pt x="129247" y="30556"/>
                  </a:lnTo>
                  <a:lnTo>
                    <a:pt x="108889" y="28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7791691" y="4779086"/>
            <a:ext cx="151765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90" dirty="0">
                <a:latin typeface="Trebuchet MS"/>
                <a:cs typeface="Trebuchet MS"/>
              </a:rPr>
              <a:t>active </a:t>
            </a:r>
            <a:r>
              <a:rPr sz="1500" spc="-60" dirty="0">
                <a:latin typeface="Trebuchet MS"/>
                <a:cs typeface="Trebuchet MS"/>
              </a:rPr>
              <a:t>process </a:t>
            </a:r>
            <a:r>
              <a:rPr sz="1500" spc="-40" dirty="0">
                <a:latin typeface="Trebuchet MS"/>
                <a:cs typeface="Trebuchet MS"/>
              </a:rPr>
              <a:t>&amp;</a:t>
            </a:r>
            <a:r>
              <a:rPr sz="1500" spc="-235" dirty="0">
                <a:latin typeface="Trebuchet MS"/>
                <a:cs typeface="Trebuchet MS"/>
              </a:rPr>
              <a:t> </a:t>
            </a:r>
            <a:r>
              <a:rPr sz="1500" spc="-114" dirty="0">
                <a:latin typeface="Trebuchet MS"/>
                <a:cs typeface="Trebuchet MS"/>
              </a:rPr>
              <a:t>PT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5814250" y="3119740"/>
            <a:ext cx="411480" cy="295910"/>
            <a:chOff x="5814250" y="3119740"/>
            <a:chExt cx="411480" cy="295910"/>
          </a:xfrm>
        </p:grpSpPr>
        <p:sp>
          <p:nvSpPr>
            <p:cNvPr id="183" name="object 183"/>
            <p:cNvSpPr/>
            <p:nvPr/>
          </p:nvSpPr>
          <p:spPr>
            <a:xfrm>
              <a:off x="5814250" y="3119740"/>
              <a:ext cx="411419" cy="29537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856439" y="3146120"/>
              <a:ext cx="327025" cy="205740"/>
            </a:xfrm>
            <a:custGeom>
              <a:avLst/>
              <a:gdLst/>
              <a:ahLst/>
              <a:cxnLst/>
              <a:rect l="l" t="t" r="r" b="b"/>
              <a:pathLst>
                <a:path w="327025" h="205739">
                  <a:moveTo>
                    <a:pt x="224167" y="0"/>
                  </a:moveTo>
                  <a:lnTo>
                    <a:pt x="224167" y="51422"/>
                  </a:lnTo>
                  <a:lnTo>
                    <a:pt x="0" y="51422"/>
                  </a:lnTo>
                  <a:lnTo>
                    <a:pt x="0" y="154279"/>
                  </a:lnTo>
                  <a:lnTo>
                    <a:pt x="224167" y="154279"/>
                  </a:lnTo>
                  <a:lnTo>
                    <a:pt x="224167" y="205701"/>
                  </a:lnTo>
                  <a:lnTo>
                    <a:pt x="327025" y="102857"/>
                  </a:lnTo>
                  <a:lnTo>
                    <a:pt x="2241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856439" y="3146120"/>
              <a:ext cx="327025" cy="205740"/>
            </a:xfrm>
            <a:custGeom>
              <a:avLst/>
              <a:gdLst/>
              <a:ahLst/>
              <a:cxnLst/>
              <a:rect l="l" t="t" r="r" b="b"/>
              <a:pathLst>
                <a:path w="327025" h="205739">
                  <a:moveTo>
                    <a:pt x="0" y="51427"/>
                  </a:moveTo>
                  <a:lnTo>
                    <a:pt x="224170" y="51427"/>
                  </a:lnTo>
                  <a:lnTo>
                    <a:pt x="224170" y="0"/>
                  </a:lnTo>
                  <a:lnTo>
                    <a:pt x="327024" y="102854"/>
                  </a:lnTo>
                  <a:lnTo>
                    <a:pt x="224170" y="205709"/>
                  </a:lnTo>
                  <a:lnTo>
                    <a:pt x="224170" y="154281"/>
                  </a:lnTo>
                  <a:lnTo>
                    <a:pt x="0" y="154281"/>
                  </a:lnTo>
                  <a:lnTo>
                    <a:pt x="0" y="51427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3351009" y="2972051"/>
            <a:ext cx="975994" cy="232410"/>
            <a:chOff x="3351009" y="2972051"/>
            <a:chExt cx="975994" cy="232410"/>
          </a:xfrm>
        </p:grpSpPr>
        <p:sp>
          <p:nvSpPr>
            <p:cNvPr id="187" name="object 187"/>
            <p:cNvSpPr/>
            <p:nvPr/>
          </p:nvSpPr>
          <p:spPr>
            <a:xfrm>
              <a:off x="3351009" y="2972051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393198" y="2993156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39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393198" y="299314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39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0" name="object 190"/>
          <p:cNvGrpSpPr/>
          <p:nvPr/>
        </p:nvGrpSpPr>
        <p:grpSpPr>
          <a:xfrm>
            <a:off x="7148715" y="2898213"/>
            <a:ext cx="1698625" cy="438150"/>
            <a:chOff x="7148715" y="2898213"/>
            <a:chExt cx="1698625" cy="438150"/>
          </a:xfrm>
        </p:grpSpPr>
        <p:sp>
          <p:nvSpPr>
            <p:cNvPr id="191" name="object 191"/>
            <p:cNvSpPr/>
            <p:nvPr/>
          </p:nvSpPr>
          <p:spPr>
            <a:xfrm>
              <a:off x="7148715" y="3161936"/>
              <a:ext cx="511636" cy="17406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190917" y="3183041"/>
              <a:ext cx="427355" cy="95250"/>
            </a:xfrm>
            <a:custGeom>
              <a:avLst/>
              <a:gdLst/>
              <a:ahLst/>
              <a:cxnLst/>
              <a:rect l="l" t="t" r="r" b="b"/>
              <a:pathLst>
                <a:path w="427354" h="95250">
                  <a:moveTo>
                    <a:pt x="427241" y="0"/>
                  </a:moveTo>
                  <a:lnTo>
                    <a:pt x="0" y="0"/>
                  </a:lnTo>
                  <a:lnTo>
                    <a:pt x="0" y="94942"/>
                  </a:lnTo>
                  <a:lnTo>
                    <a:pt x="427241" y="94942"/>
                  </a:lnTo>
                  <a:lnTo>
                    <a:pt x="427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190917" y="3183039"/>
              <a:ext cx="427355" cy="95250"/>
            </a:xfrm>
            <a:custGeom>
              <a:avLst/>
              <a:gdLst/>
              <a:ahLst/>
              <a:cxnLst/>
              <a:rect l="l" t="t" r="r" b="b"/>
              <a:pathLst>
                <a:path w="427354" h="95250">
                  <a:moveTo>
                    <a:pt x="0" y="0"/>
                  </a:moveTo>
                  <a:lnTo>
                    <a:pt x="427242" y="0"/>
                  </a:lnTo>
                  <a:lnTo>
                    <a:pt x="427242" y="94942"/>
                  </a:lnTo>
                  <a:lnTo>
                    <a:pt x="0" y="9494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871332" y="2898213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913534" y="2919305"/>
              <a:ext cx="891406" cy="1529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913534" y="291931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7" name="object 1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284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Virtual</a:t>
            </a:r>
            <a:r>
              <a:rPr sz="4800" spc="-75" dirty="0"/>
              <a:t> </a:t>
            </a:r>
            <a:r>
              <a:rPr sz="4800" spc="-5" dirty="0"/>
              <a:t>Memory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6409055" cy="364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0" dirty="0">
                <a:latin typeface="WenQuanYi Micro Hei"/>
                <a:cs typeface="WenQuanYi Micro Hei"/>
              </a:rPr>
              <a:t>Logical </a:t>
            </a:r>
            <a:r>
              <a:rPr sz="2800" spc="65" dirty="0">
                <a:latin typeface="WenQuanYi Micro Hei"/>
                <a:cs typeface="WenQuanYi Micro Hei"/>
              </a:rPr>
              <a:t>view </a:t>
            </a:r>
            <a:r>
              <a:rPr sz="2800" spc="85" dirty="0">
                <a:latin typeface="WenQuanYi Micro Hei"/>
                <a:cs typeface="WenQuanYi Micro Hei"/>
              </a:rPr>
              <a:t>of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memory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" dirty="0">
                <a:latin typeface="WenQuanYi Micro Hei"/>
                <a:cs typeface="WenQuanYi Micro Hei"/>
              </a:rPr>
              <a:t>Implementing </a:t>
            </a:r>
            <a:r>
              <a:rPr sz="2400" dirty="0">
                <a:latin typeface="WenQuanYi Micro Hei"/>
                <a:cs typeface="WenQuanYi Micro Hei"/>
              </a:rPr>
              <a:t>per-process </a:t>
            </a:r>
            <a:r>
              <a:rPr sz="2400" spc="-10" dirty="0">
                <a:latin typeface="WenQuanYi Micro Hei"/>
                <a:cs typeface="WenQuanYi Micro Hei"/>
              </a:rPr>
              <a:t>address</a:t>
            </a:r>
            <a:r>
              <a:rPr sz="2400" spc="95" dirty="0">
                <a:latin typeface="WenQuanYi Micro Hei"/>
                <a:cs typeface="WenQuanYi Micro Hei"/>
              </a:rPr>
              <a:t> </a:t>
            </a:r>
            <a:r>
              <a:rPr sz="2400" spc="15" dirty="0">
                <a:latin typeface="WenQuanYi Micro Hei"/>
                <a:cs typeface="WenQuanYi Micro Hei"/>
              </a:rPr>
              <a:t>space</a:t>
            </a:r>
            <a:endParaRPr sz="2400">
              <a:latin typeface="WenQuanYi Micro Hei"/>
              <a:cs typeface="WenQuanYi Micro Hei"/>
            </a:endParaRPr>
          </a:p>
          <a:p>
            <a:pPr marL="698500" marR="1692275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Logical (memory) </a:t>
            </a:r>
            <a:r>
              <a:rPr sz="2400" spc="-15" dirty="0">
                <a:latin typeface="WenQuanYi Micro Hei"/>
                <a:cs typeface="WenQuanYi Micro Hei"/>
              </a:rPr>
              <a:t>address </a:t>
            </a:r>
            <a:r>
              <a:rPr sz="2400" spc="300" dirty="0">
                <a:latin typeface="WenQuanYi Micro Hei"/>
                <a:cs typeface="WenQuanYi Micro Hei"/>
              </a:rPr>
              <a:t>!=  </a:t>
            </a:r>
            <a:r>
              <a:rPr sz="2400" spc="-10" dirty="0">
                <a:latin typeface="WenQuanYi Micro Hei"/>
                <a:cs typeface="WenQuanYi Micro Hei"/>
              </a:rPr>
              <a:t>physical </a:t>
            </a:r>
            <a:r>
              <a:rPr sz="2400" spc="35" dirty="0">
                <a:latin typeface="WenQuanYi Micro Hei"/>
                <a:cs typeface="WenQuanYi Micro Hei"/>
              </a:rPr>
              <a:t>(memory)</a:t>
            </a:r>
            <a:r>
              <a:rPr sz="2400" spc="85" dirty="0">
                <a:latin typeface="WenQuanYi Micro Hei"/>
                <a:cs typeface="WenQuanYi Micro Hei"/>
              </a:rPr>
              <a:t> </a:t>
            </a:r>
            <a:r>
              <a:rPr sz="2400" spc="-15" dirty="0">
                <a:latin typeface="WenQuanYi Micro Hei"/>
                <a:cs typeface="WenQuanYi Micro Hei"/>
              </a:rPr>
              <a:t>address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" dirty="0">
                <a:latin typeface="WenQuanYi Micro Hei"/>
                <a:cs typeface="WenQuanYi Micro Hei"/>
              </a:rPr>
              <a:t>Independent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35" dirty="0">
                <a:latin typeface="WenQuanYi Micro Hei"/>
                <a:cs typeface="WenQuanYi Micro Hei"/>
              </a:rPr>
              <a:t>each</a:t>
            </a:r>
            <a:r>
              <a:rPr sz="2400" spc="170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process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WenQuanYi Micro Hei"/>
                <a:cs typeface="WenQuanYi Micro Hei"/>
              </a:rPr>
              <a:t>Benefits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Easy </a:t>
            </a:r>
            <a:r>
              <a:rPr sz="2400" spc="70" dirty="0">
                <a:latin typeface="WenQuanYi Micro Hei"/>
                <a:cs typeface="WenQuanYi Micro Hei"/>
              </a:rPr>
              <a:t>of</a:t>
            </a:r>
            <a:r>
              <a:rPr sz="2400" spc="85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programming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Better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protection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WenQuanYi Micro Hei"/>
                <a:cs typeface="WenQuanYi Micro Hei"/>
              </a:rPr>
              <a:t>Free </a:t>
            </a:r>
            <a:r>
              <a:rPr sz="2400" spc="20" dirty="0">
                <a:latin typeface="WenQuanYi Micro Hei"/>
                <a:cs typeface="WenQuanYi Micro Hei"/>
              </a:rPr>
              <a:t>from </a:t>
            </a:r>
            <a:r>
              <a:rPr sz="2400" spc="-10" dirty="0">
                <a:latin typeface="WenQuanYi Micro Hei"/>
                <a:cs typeface="WenQuanYi Micro Hei"/>
              </a:rPr>
              <a:t>physical</a:t>
            </a:r>
            <a:r>
              <a:rPr sz="2400" spc="120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limitation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89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55820" algn="l"/>
              </a:tabLst>
            </a:pPr>
            <a:r>
              <a:rPr sz="4800" dirty="0"/>
              <a:t>On page Fault</a:t>
            </a:r>
            <a:r>
              <a:rPr sz="4800" spc="5" dirty="0"/>
              <a:t> </a:t>
            </a:r>
            <a:r>
              <a:rPr sz="4800" dirty="0"/>
              <a:t>…	</a:t>
            </a:r>
            <a:r>
              <a:rPr sz="4800" spc="-5" dirty="0"/>
              <a:t>schedule other </a:t>
            </a:r>
            <a:r>
              <a:rPr sz="4800" dirty="0"/>
              <a:t>P or</a:t>
            </a:r>
            <a:r>
              <a:rPr sz="4800" spc="-590" dirty="0"/>
              <a:t> </a:t>
            </a:r>
            <a:r>
              <a:rPr sz="4800" dirty="0"/>
              <a:t>T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149360" y="1395615"/>
            <a:ext cx="6656705" cy="3040380"/>
            <a:chOff x="2149360" y="1395615"/>
            <a:chExt cx="6656705" cy="3040380"/>
          </a:xfrm>
        </p:grpSpPr>
        <p:sp>
          <p:nvSpPr>
            <p:cNvPr id="5" name="object 5"/>
            <p:cNvSpPr/>
            <p:nvPr/>
          </p:nvSpPr>
          <p:spPr>
            <a:xfrm>
              <a:off x="7844586" y="2871378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6153" y="2892162"/>
              <a:ext cx="878187" cy="1506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86153" y="2892170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9392" y="1811312"/>
              <a:ext cx="961329" cy="25981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80959" y="1832101"/>
              <a:ext cx="878205" cy="2520315"/>
            </a:xfrm>
            <a:custGeom>
              <a:avLst/>
              <a:gdLst/>
              <a:ahLst/>
              <a:cxnLst/>
              <a:rect l="l" t="t" r="r" b="b"/>
              <a:pathLst>
                <a:path w="878204" h="2520315">
                  <a:moveTo>
                    <a:pt x="0" y="0"/>
                  </a:moveTo>
                  <a:lnTo>
                    <a:pt x="878186" y="0"/>
                  </a:lnTo>
                  <a:lnTo>
                    <a:pt x="878186" y="2520238"/>
                  </a:lnTo>
                  <a:lnTo>
                    <a:pt x="0" y="2520238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39392" y="3323460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80959" y="3344256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80959" y="3344252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39392" y="4045760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80959" y="4066543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80959" y="4066552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39392" y="3048060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80959" y="3068844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80959" y="3068840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39392" y="4206846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80959" y="4227630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80959" y="4227639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39392" y="2455669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80959" y="2476453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80959" y="2476461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39392" y="2673918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80959" y="2694702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80959" y="2694698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39392" y="3463770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80959" y="3484553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80959" y="3484549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49360" y="1395615"/>
              <a:ext cx="2239632" cy="24838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0927" y="1416392"/>
              <a:ext cx="2157095" cy="2406015"/>
            </a:xfrm>
            <a:custGeom>
              <a:avLst/>
              <a:gdLst/>
              <a:ahLst/>
              <a:cxnLst/>
              <a:rect l="l" t="t" r="r" b="b"/>
              <a:pathLst>
                <a:path w="2157095" h="2406015">
                  <a:moveTo>
                    <a:pt x="2156493" y="269560"/>
                  </a:moveTo>
                  <a:lnTo>
                    <a:pt x="2134586" y="323886"/>
                  </a:lnTo>
                  <a:lnTo>
                    <a:pt x="2096981" y="358100"/>
                  </a:lnTo>
                  <a:lnTo>
                    <a:pt x="2042472" y="390336"/>
                  </a:lnTo>
                  <a:lnTo>
                    <a:pt x="1972345" y="420274"/>
                  </a:lnTo>
                  <a:lnTo>
                    <a:pt x="1931827" y="434281"/>
                  </a:lnTo>
                  <a:lnTo>
                    <a:pt x="1887886" y="447592"/>
                  </a:lnTo>
                  <a:lnTo>
                    <a:pt x="1840682" y="460168"/>
                  </a:lnTo>
                  <a:lnTo>
                    <a:pt x="1790377" y="471969"/>
                  </a:lnTo>
                  <a:lnTo>
                    <a:pt x="1737131" y="482955"/>
                  </a:lnTo>
                  <a:lnTo>
                    <a:pt x="1681105" y="493084"/>
                  </a:lnTo>
                  <a:lnTo>
                    <a:pt x="1622459" y="502318"/>
                  </a:lnTo>
                  <a:lnTo>
                    <a:pt x="1561354" y="510616"/>
                  </a:lnTo>
                  <a:lnTo>
                    <a:pt x="1497950" y="517937"/>
                  </a:lnTo>
                  <a:lnTo>
                    <a:pt x="1432408" y="524243"/>
                  </a:lnTo>
                  <a:lnTo>
                    <a:pt x="1364889" y="529492"/>
                  </a:lnTo>
                  <a:lnTo>
                    <a:pt x="1295553" y="533644"/>
                  </a:lnTo>
                  <a:lnTo>
                    <a:pt x="1224561" y="536660"/>
                  </a:lnTo>
                  <a:lnTo>
                    <a:pt x="1152073" y="538499"/>
                  </a:lnTo>
                  <a:lnTo>
                    <a:pt x="1078250" y="539121"/>
                  </a:lnTo>
                  <a:lnTo>
                    <a:pt x="1004426" y="538499"/>
                  </a:lnTo>
                  <a:lnTo>
                    <a:pt x="931938" y="536660"/>
                  </a:lnTo>
                  <a:lnTo>
                    <a:pt x="860945" y="533644"/>
                  </a:lnTo>
                  <a:lnTo>
                    <a:pt x="791608" y="529492"/>
                  </a:lnTo>
                  <a:lnTo>
                    <a:pt x="724088" y="524243"/>
                  </a:lnTo>
                  <a:lnTo>
                    <a:pt x="658546" y="517937"/>
                  </a:lnTo>
                  <a:lnTo>
                    <a:pt x="595141" y="510616"/>
                  </a:lnTo>
                  <a:lnTo>
                    <a:pt x="534036" y="502318"/>
                  </a:lnTo>
                  <a:lnTo>
                    <a:pt x="475389" y="493084"/>
                  </a:lnTo>
                  <a:lnTo>
                    <a:pt x="419363" y="482955"/>
                  </a:lnTo>
                  <a:lnTo>
                    <a:pt x="366116" y="471969"/>
                  </a:lnTo>
                  <a:lnTo>
                    <a:pt x="315811" y="460168"/>
                  </a:lnTo>
                  <a:lnTo>
                    <a:pt x="268608" y="447592"/>
                  </a:lnTo>
                  <a:lnTo>
                    <a:pt x="224666" y="434281"/>
                  </a:lnTo>
                  <a:lnTo>
                    <a:pt x="184147" y="420274"/>
                  </a:lnTo>
                  <a:lnTo>
                    <a:pt x="147212" y="405613"/>
                  </a:lnTo>
                  <a:lnTo>
                    <a:pt x="84734" y="374485"/>
                  </a:lnTo>
                  <a:lnTo>
                    <a:pt x="38516" y="341220"/>
                  </a:lnTo>
                  <a:lnTo>
                    <a:pt x="9843" y="306138"/>
                  </a:lnTo>
                  <a:lnTo>
                    <a:pt x="0" y="269560"/>
                  </a:lnTo>
                  <a:lnTo>
                    <a:pt x="2487" y="251104"/>
                  </a:lnTo>
                  <a:lnTo>
                    <a:pt x="21906" y="215234"/>
                  </a:lnTo>
                  <a:lnTo>
                    <a:pt x="59512" y="181021"/>
                  </a:lnTo>
                  <a:lnTo>
                    <a:pt x="114020" y="148784"/>
                  </a:lnTo>
                  <a:lnTo>
                    <a:pt x="184147" y="118846"/>
                  </a:lnTo>
                  <a:lnTo>
                    <a:pt x="224666" y="104840"/>
                  </a:lnTo>
                  <a:lnTo>
                    <a:pt x="268608" y="91528"/>
                  </a:lnTo>
                  <a:lnTo>
                    <a:pt x="315811" y="78952"/>
                  </a:lnTo>
                  <a:lnTo>
                    <a:pt x="366116" y="67151"/>
                  </a:lnTo>
                  <a:lnTo>
                    <a:pt x="419363" y="56166"/>
                  </a:lnTo>
                  <a:lnTo>
                    <a:pt x="475389" y="46036"/>
                  </a:lnTo>
                  <a:lnTo>
                    <a:pt x="534036" y="36802"/>
                  </a:lnTo>
                  <a:lnTo>
                    <a:pt x="595141" y="28505"/>
                  </a:lnTo>
                  <a:lnTo>
                    <a:pt x="658546" y="21183"/>
                  </a:lnTo>
                  <a:lnTo>
                    <a:pt x="724088" y="14878"/>
                  </a:lnTo>
                  <a:lnTo>
                    <a:pt x="791608" y="9628"/>
                  </a:lnTo>
                  <a:lnTo>
                    <a:pt x="860945" y="5476"/>
                  </a:lnTo>
                  <a:lnTo>
                    <a:pt x="931938" y="2460"/>
                  </a:lnTo>
                  <a:lnTo>
                    <a:pt x="1004426" y="621"/>
                  </a:lnTo>
                  <a:lnTo>
                    <a:pt x="1078250" y="0"/>
                  </a:lnTo>
                  <a:lnTo>
                    <a:pt x="1152073" y="621"/>
                  </a:lnTo>
                  <a:lnTo>
                    <a:pt x="1224561" y="2460"/>
                  </a:lnTo>
                  <a:lnTo>
                    <a:pt x="1295553" y="5476"/>
                  </a:lnTo>
                  <a:lnTo>
                    <a:pt x="1364889" y="9628"/>
                  </a:lnTo>
                  <a:lnTo>
                    <a:pt x="1432408" y="14878"/>
                  </a:lnTo>
                  <a:lnTo>
                    <a:pt x="1497950" y="21183"/>
                  </a:lnTo>
                  <a:lnTo>
                    <a:pt x="1561354" y="28505"/>
                  </a:lnTo>
                  <a:lnTo>
                    <a:pt x="1622459" y="36802"/>
                  </a:lnTo>
                  <a:lnTo>
                    <a:pt x="1681105" y="46036"/>
                  </a:lnTo>
                  <a:lnTo>
                    <a:pt x="1737131" y="56166"/>
                  </a:lnTo>
                  <a:lnTo>
                    <a:pt x="1790377" y="67151"/>
                  </a:lnTo>
                  <a:lnTo>
                    <a:pt x="1840682" y="78952"/>
                  </a:lnTo>
                  <a:lnTo>
                    <a:pt x="1887886" y="91528"/>
                  </a:lnTo>
                  <a:lnTo>
                    <a:pt x="1931827" y="104840"/>
                  </a:lnTo>
                  <a:lnTo>
                    <a:pt x="1972345" y="118846"/>
                  </a:lnTo>
                  <a:lnTo>
                    <a:pt x="2009281" y="133508"/>
                  </a:lnTo>
                  <a:lnTo>
                    <a:pt x="2071759" y="164635"/>
                  </a:lnTo>
                  <a:lnTo>
                    <a:pt x="2117977" y="197900"/>
                  </a:lnTo>
                  <a:lnTo>
                    <a:pt x="2146649" y="232982"/>
                  </a:lnTo>
                  <a:lnTo>
                    <a:pt x="2156493" y="269560"/>
                  </a:lnTo>
                  <a:lnTo>
                    <a:pt x="2156493" y="2136354"/>
                  </a:lnTo>
                  <a:lnTo>
                    <a:pt x="2134586" y="2190681"/>
                  </a:lnTo>
                  <a:lnTo>
                    <a:pt x="2096981" y="2224895"/>
                  </a:lnTo>
                  <a:lnTo>
                    <a:pt x="2042472" y="2257132"/>
                  </a:lnTo>
                  <a:lnTo>
                    <a:pt x="1972345" y="2287070"/>
                  </a:lnTo>
                  <a:lnTo>
                    <a:pt x="1931827" y="2301077"/>
                  </a:lnTo>
                  <a:lnTo>
                    <a:pt x="1887886" y="2314389"/>
                  </a:lnTo>
                  <a:lnTo>
                    <a:pt x="1840682" y="2326965"/>
                  </a:lnTo>
                  <a:lnTo>
                    <a:pt x="1790377" y="2338766"/>
                  </a:lnTo>
                  <a:lnTo>
                    <a:pt x="1737131" y="2349752"/>
                  </a:lnTo>
                  <a:lnTo>
                    <a:pt x="1681105" y="2359881"/>
                  </a:lnTo>
                  <a:lnTo>
                    <a:pt x="1622459" y="2369115"/>
                  </a:lnTo>
                  <a:lnTo>
                    <a:pt x="1561354" y="2377413"/>
                  </a:lnTo>
                  <a:lnTo>
                    <a:pt x="1497950" y="2384735"/>
                  </a:lnTo>
                  <a:lnTo>
                    <a:pt x="1432408" y="2391040"/>
                  </a:lnTo>
                  <a:lnTo>
                    <a:pt x="1364889" y="2396289"/>
                  </a:lnTo>
                  <a:lnTo>
                    <a:pt x="1295553" y="2400442"/>
                  </a:lnTo>
                  <a:lnTo>
                    <a:pt x="1224561" y="2403457"/>
                  </a:lnTo>
                  <a:lnTo>
                    <a:pt x="1152073" y="2405296"/>
                  </a:lnTo>
                  <a:lnTo>
                    <a:pt x="1078250" y="2405918"/>
                  </a:lnTo>
                  <a:lnTo>
                    <a:pt x="1004426" y="2405296"/>
                  </a:lnTo>
                  <a:lnTo>
                    <a:pt x="931938" y="2403457"/>
                  </a:lnTo>
                  <a:lnTo>
                    <a:pt x="860945" y="2400442"/>
                  </a:lnTo>
                  <a:lnTo>
                    <a:pt x="791608" y="2396289"/>
                  </a:lnTo>
                  <a:lnTo>
                    <a:pt x="724088" y="2391040"/>
                  </a:lnTo>
                  <a:lnTo>
                    <a:pt x="658546" y="2384735"/>
                  </a:lnTo>
                  <a:lnTo>
                    <a:pt x="595141" y="2377413"/>
                  </a:lnTo>
                  <a:lnTo>
                    <a:pt x="534036" y="2369115"/>
                  </a:lnTo>
                  <a:lnTo>
                    <a:pt x="475389" y="2359881"/>
                  </a:lnTo>
                  <a:lnTo>
                    <a:pt x="419363" y="2349752"/>
                  </a:lnTo>
                  <a:lnTo>
                    <a:pt x="366116" y="2338766"/>
                  </a:lnTo>
                  <a:lnTo>
                    <a:pt x="315811" y="2326965"/>
                  </a:lnTo>
                  <a:lnTo>
                    <a:pt x="268608" y="2314389"/>
                  </a:lnTo>
                  <a:lnTo>
                    <a:pt x="224666" y="2301077"/>
                  </a:lnTo>
                  <a:lnTo>
                    <a:pt x="184147" y="2287070"/>
                  </a:lnTo>
                  <a:lnTo>
                    <a:pt x="147212" y="2272409"/>
                  </a:lnTo>
                  <a:lnTo>
                    <a:pt x="84734" y="2241281"/>
                  </a:lnTo>
                  <a:lnTo>
                    <a:pt x="38516" y="2208015"/>
                  </a:lnTo>
                  <a:lnTo>
                    <a:pt x="9843" y="2172932"/>
                  </a:lnTo>
                  <a:lnTo>
                    <a:pt x="0" y="2136354"/>
                  </a:lnTo>
                  <a:lnTo>
                    <a:pt x="0" y="269560"/>
                  </a:lnTo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63686" y="1962016"/>
              <a:ext cx="680725" cy="1002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06876" y="3255915"/>
              <a:ext cx="945739" cy="4676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8456" y="3276699"/>
              <a:ext cx="862965" cy="389890"/>
            </a:xfrm>
            <a:custGeom>
              <a:avLst/>
              <a:gdLst/>
              <a:ahLst/>
              <a:cxnLst/>
              <a:rect l="l" t="t" r="r" b="b"/>
              <a:pathLst>
                <a:path w="862964" h="389889">
                  <a:moveTo>
                    <a:pt x="862597" y="0"/>
                  </a:moveTo>
                  <a:lnTo>
                    <a:pt x="0" y="0"/>
                  </a:lnTo>
                  <a:lnTo>
                    <a:pt x="0" y="389727"/>
                  </a:lnTo>
                  <a:lnTo>
                    <a:pt x="862597" y="389727"/>
                  </a:lnTo>
                  <a:lnTo>
                    <a:pt x="862597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8456" y="3276701"/>
              <a:ext cx="862965" cy="389890"/>
            </a:xfrm>
            <a:custGeom>
              <a:avLst/>
              <a:gdLst/>
              <a:ahLst/>
              <a:cxnLst/>
              <a:rect l="l" t="t" r="r" b="b"/>
              <a:pathLst>
                <a:path w="862964" h="389889">
                  <a:moveTo>
                    <a:pt x="0" y="0"/>
                  </a:moveTo>
                  <a:lnTo>
                    <a:pt x="862597" y="0"/>
                  </a:lnTo>
                  <a:lnTo>
                    <a:pt x="862597" y="389727"/>
                  </a:lnTo>
                  <a:lnTo>
                    <a:pt x="0" y="389727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66301" y="1128290"/>
            <a:ext cx="114109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latin typeface="Trebuchet MS"/>
                <a:cs typeface="Trebuchet MS"/>
              </a:rPr>
              <a:t>disk </a:t>
            </a:r>
            <a:r>
              <a:rPr sz="1450" spc="-65" dirty="0">
                <a:latin typeface="Trebuchet MS"/>
                <a:cs typeface="Trebuchet MS"/>
              </a:rPr>
              <a:t>(huge,</a:t>
            </a:r>
            <a:r>
              <a:rPr sz="1450" spc="-235" dirty="0">
                <a:latin typeface="Trebuchet MS"/>
                <a:cs typeface="Trebuchet MS"/>
              </a:rPr>
              <a:t> </a:t>
            </a:r>
            <a:r>
              <a:rPr sz="1450" spc="-80" dirty="0">
                <a:latin typeface="Trebuchet MS"/>
                <a:cs typeface="Trebuchet MS"/>
              </a:rPr>
              <a:t>TB)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89175" y="1356931"/>
            <a:ext cx="66738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40" dirty="0">
                <a:latin typeface="Trebuchet MS"/>
                <a:cs typeface="Trebuchet MS"/>
              </a:rPr>
              <a:t>memory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75700" y="3279587"/>
            <a:ext cx="958215" cy="10661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85420">
              <a:lnSpc>
                <a:spcPts val="1720"/>
              </a:lnSpc>
              <a:spcBef>
                <a:spcPts val="195"/>
              </a:spcBef>
            </a:pPr>
            <a:r>
              <a:rPr sz="1450" spc="-40" dirty="0">
                <a:latin typeface="Trebuchet MS"/>
                <a:cs typeface="Trebuchet MS"/>
              </a:rPr>
              <a:t>user  </a:t>
            </a:r>
            <a:r>
              <a:rPr sz="1450" spc="-50" dirty="0">
                <a:latin typeface="Trebuchet MS"/>
                <a:cs typeface="Trebuchet MS"/>
              </a:rPr>
              <a:t>pag</a:t>
            </a:r>
            <a:r>
              <a:rPr sz="1450" spc="-65" dirty="0">
                <a:latin typeface="Trebuchet MS"/>
                <a:cs typeface="Trebuchet MS"/>
              </a:rPr>
              <a:t>e</a:t>
            </a:r>
            <a:r>
              <a:rPr sz="1450" spc="-110" dirty="0">
                <a:latin typeface="Trebuchet MS"/>
                <a:cs typeface="Trebuchet MS"/>
              </a:rPr>
              <a:t>t</a:t>
            </a:r>
            <a:r>
              <a:rPr sz="1450" spc="-65" dirty="0">
                <a:latin typeface="Trebuchet MS"/>
                <a:cs typeface="Trebuchet MS"/>
              </a:rPr>
              <a:t>a</a:t>
            </a:r>
            <a:r>
              <a:rPr sz="1450" spc="-85" dirty="0">
                <a:latin typeface="Trebuchet MS"/>
                <a:cs typeface="Trebuchet MS"/>
              </a:rPr>
              <a:t>b</a:t>
            </a:r>
            <a:r>
              <a:rPr sz="1450" spc="-50" dirty="0">
                <a:latin typeface="Trebuchet MS"/>
                <a:cs typeface="Trebuchet MS"/>
              </a:rPr>
              <a:t>l</a:t>
            </a:r>
            <a:r>
              <a:rPr sz="1450" spc="-60" dirty="0">
                <a:latin typeface="Trebuchet MS"/>
                <a:cs typeface="Trebuchet MS"/>
              </a:rPr>
              <a:t>e</a:t>
            </a:r>
            <a:endParaRPr sz="1450">
              <a:latin typeface="Trebuchet MS"/>
              <a:cs typeface="Trebuchet MS"/>
            </a:endParaRPr>
          </a:p>
          <a:p>
            <a:pPr marL="61594" marR="5080">
              <a:lnSpc>
                <a:spcPts val="1720"/>
              </a:lnSpc>
              <a:spcBef>
                <a:spcPts val="1265"/>
              </a:spcBef>
            </a:pPr>
            <a:r>
              <a:rPr sz="1450" spc="-70" dirty="0">
                <a:latin typeface="Trebuchet MS"/>
                <a:cs typeface="Trebuchet MS"/>
              </a:rPr>
              <a:t>kernel</a:t>
            </a:r>
            <a:r>
              <a:rPr sz="1450" spc="-155" dirty="0">
                <a:latin typeface="Trebuchet MS"/>
                <a:cs typeface="Trebuchet MS"/>
              </a:rPr>
              <a:t> </a:t>
            </a:r>
            <a:r>
              <a:rPr sz="1450" spc="-55" dirty="0">
                <a:latin typeface="Trebuchet MS"/>
                <a:cs typeface="Trebuchet MS"/>
              </a:rPr>
              <a:t>code  </a:t>
            </a:r>
            <a:r>
              <a:rPr sz="1450" spc="-20" dirty="0">
                <a:latin typeface="Trebuchet MS"/>
                <a:cs typeface="Trebuchet MS"/>
              </a:rPr>
              <a:t>&amp;</a:t>
            </a:r>
            <a:r>
              <a:rPr sz="1450" spc="-114" dirty="0">
                <a:latin typeface="Trebuchet MS"/>
                <a:cs typeface="Trebuchet MS"/>
              </a:rPr>
              <a:t> </a:t>
            </a:r>
            <a:r>
              <a:rPr sz="1450" spc="-70" dirty="0">
                <a:latin typeface="Trebuchet MS"/>
                <a:cs typeface="Trebuchet MS"/>
              </a:rPr>
              <a:t>data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24873" y="2391008"/>
            <a:ext cx="766445" cy="4686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195"/>
              </a:spcBef>
            </a:pPr>
            <a:r>
              <a:rPr sz="1450" spc="-40" dirty="0">
                <a:latin typeface="Trebuchet MS"/>
                <a:cs typeface="Trebuchet MS"/>
              </a:rPr>
              <a:t>user</a:t>
            </a:r>
            <a:r>
              <a:rPr sz="1450" spc="-165" dirty="0">
                <a:latin typeface="Trebuchet MS"/>
                <a:cs typeface="Trebuchet MS"/>
              </a:rPr>
              <a:t> </a:t>
            </a:r>
            <a:r>
              <a:rPr sz="1450" spc="-55" dirty="0">
                <a:latin typeface="Trebuchet MS"/>
                <a:cs typeface="Trebuchet MS"/>
              </a:rPr>
              <a:t>page  frames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81133" y="3378317"/>
            <a:ext cx="3943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65" dirty="0">
                <a:latin typeface="Trebuchet MS"/>
                <a:cs typeface="Trebuchet MS"/>
              </a:rPr>
              <a:t>c</a:t>
            </a:r>
            <a:r>
              <a:rPr sz="1450" spc="-55" dirty="0">
                <a:latin typeface="Trebuchet MS"/>
                <a:cs typeface="Trebuchet MS"/>
              </a:rPr>
              <a:t>o</a:t>
            </a:r>
            <a:r>
              <a:rPr sz="1450" spc="-35" dirty="0">
                <a:latin typeface="Trebuchet MS"/>
                <a:cs typeface="Trebuchet MS"/>
              </a:rPr>
              <a:t>d</a:t>
            </a:r>
            <a:r>
              <a:rPr sz="1450" spc="-60" dirty="0">
                <a:latin typeface="Trebuchet MS"/>
                <a:cs typeface="Trebuchet MS"/>
              </a:rPr>
              <a:t>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406876" y="2860983"/>
            <a:ext cx="946150" cy="467995"/>
            <a:chOff x="3406876" y="2860983"/>
            <a:chExt cx="946150" cy="467995"/>
          </a:xfrm>
        </p:grpSpPr>
        <p:sp>
          <p:nvSpPr>
            <p:cNvPr id="43" name="object 43"/>
            <p:cNvSpPr/>
            <p:nvPr/>
          </p:nvSpPr>
          <p:spPr>
            <a:xfrm>
              <a:off x="3406876" y="2860983"/>
              <a:ext cx="945739" cy="4676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48456" y="2881779"/>
              <a:ext cx="862965" cy="389890"/>
            </a:xfrm>
            <a:custGeom>
              <a:avLst/>
              <a:gdLst/>
              <a:ahLst/>
              <a:cxnLst/>
              <a:rect l="l" t="t" r="r" b="b"/>
              <a:pathLst>
                <a:path w="862964" h="389889">
                  <a:moveTo>
                    <a:pt x="862597" y="0"/>
                  </a:moveTo>
                  <a:lnTo>
                    <a:pt x="0" y="0"/>
                  </a:lnTo>
                  <a:lnTo>
                    <a:pt x="0" y="389727"/>
                  </a:lnTo>
                  <a:lnTo>
                    <a:pt x="862597" y="389727"/>
                  </a:lnTo>
                  <a:lnTo>
                    <a:pt x="862597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48456" y="2881769"/>
              <a:ext cx="862965" cy="389890"/>
            </a:xfrm>
            <a:custGeom>
              <a:avLst/>
              <a:gdLst/>
              <a:ahLst/>
              <a:cxnLst/>
              <a:rect l="l" t="t" r="r" b="b"/>
              <a:pathLst>
                <a:path w="862964" h="389889">
                  <a:moveTo>
                    <a:pt x="0" y="0"/>
                  </a:moveTo>
                  <a:lnTo>
                    <a:pt x="862597" y="0"/>
                  </a:lnTo>
                  <a:lnTo>
                    <a:pt x="862597" y="389727"/>
                  </a:lnTo>
                  <a:lnTo>
                    <a:pt x="0" y="389727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95750" y="2983394"/>
            <a:ext cx="3657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latin typeface="Trebuchet MS"/>
                <a:cs typeface="Trebuchet MS"/>
              </a:rPr>
              <a:t>da</a:t>
            </a:r>
            <a:r>
              <a:rPr sz="1450" spc="-90" dirty="0">
                <a:latin typeface="Trebuchet MS"/>
                <a:cs typeface="Trebuchet MS"/>
              </a:rPr>
              <a:t>t</a:t>
            </a:r>
            <a:r>
              <a:rPr sz="1450" spc="-60" dirty="0">
                <a:latin typeface="Trebuchet MS"/>
                <a:cs typeface="Trebuchet MS"/>
              </a:rPr>
              <a:t>a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406876" y="2466061"/>
            <a:ext cx="946150" cy="379730"/>
            <a:chOff x="3406876" y="2466061"/>
            <a:chExt cx="946150" cy="379730"/>
          </a:xfrm>
        </p:grpSpPr>
        <p:sp>
          <p:nvSpPr>
            <p:cNvPr id="48" name="object 48"/>
            <p:cNvSpPr/>
            <p:nvPr/>
          </p:nvSpPr>
          <p:spPr>
            <a:xfrm>
              <a:off x="3406876" y="2466061"/>
              <a:ext cx="945739" cy="3793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8456" y="2486844"/>
              <a:ext cx="862965" cy="301625"/>
            </a:xfrm>
            <a:custGeom>
              <a:avLst/>
              <a:gdLst/>
              <a:ahLst/>
              <a:cxnLst/>
              <a:rect l="l" t="t" r="r" b="b"/>
              <a:pathLst>
                <a:path w="862964" h="301625">
                  <a:moveTo>
                    <a:pt x="862597" y="0"/>
                  </a:moveTo>
                  <a:lnTo>
                    <a:pt x="0" y="0"/>
                  </a:lnTo>
                  <a:lnTo>
                    <a:pt x="0" y="301390"/>
                  </a:lnTo>
                  <a:lnTo>
                    <a:pt x="862597" y="301390"/>
                  </a:lnTo>
                  <a:lnTo>
                    <a:pt x="862597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48456" y="2486850"/>
              <a:ext cx="862965" cy="301625"/>
            </a:xfrm>
            <a:custGeom>
              <a:avLst/>
              <a:gdLst/>
              <a:ahLst/>
              <a:cxnLst/>
              <a:rect l="l" t="t" r="r" b="b"/>
              <a:pathLst>
                <a:path w="862964" h="301625">
                  <a:moveTo>
                    <a:pt x="0" y="0"/>
                  </a:moveTo>
                  <a:lnTo>
                    <a:pt x="862597" y="0"/>
                  </a:lnTo>
                  <a:lnTo>
                    <a:pt x="862597" y="301389"/>
                  </a:lnTo>
                  <a:lnTo>
                    <a:pt x="0" y="301389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695750" y="2500131"/>
            <a:ext cx="4057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40" dirty="0">
                <a:latin typeface="Trebuchet MS"/>
                <a:cs typeface="Trebuchet MS"/>
              </a:rPr>
              <a:t>he</a:t>
            </a:r>
            <a:r>
              <a:rPr sz="1450" spc="-65" dirty="0">
                <a:latin typeface="Trebuchet MS"/>
                <a:cs typeface="Trebuchet MS"/>
              </a:rPr>
              <a:t>a</a:t>
            </a:r>
            <a:r>
              <a:rPr sz="1450" spc="-35" dirty="0">
                <a:latin typeface="Trebuchet MS"/>
                <a:cs typeface="Trebuchet MS"/>
              </a:rPr>
              <a:t>p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06876" y="2060741"/>
            <a:ext cx="946150" cy="379730"/>
            <a:chOff x="3406876" y="2060741"/>
            <a:chExt cx="946150" cy="379730"/>
          </a:xfrm>
        </p:grpSpPr>
        <p:sp>
          <p:nvSpPr>
            <p:cNvPr id="53" name="object 53"/>
            <p:cNvSpPr/>
            <p:nvPr/>
          </p:nvSpPr>
          <p:spPr>
            <a:xfrm>
              <a:off x="3406876" y="2060741"/>
              <a:ext cx="945739" cy="3793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48456" y="2081536"/>
              <a:ext cx="862965" cy="301625"/>
            </a:xfrm>
            <a:custGeom>
              <a:avLst/>
              <a:gdLst/>
              <a:ahLst/>
              <a:cxnLst/>
              <a:rect l="l" t="t" r="r" b="b"/>
              <a:pathLst>
                <a:path w="862964" h="301625">
                  <a:moveTo>
                    <a:pt x="862597" y="0"/>
                  </a:moveTo>
                  <a:lnTo>
                    <a:pt x="0" y="0"/>
                  </a:lnTo>
                  <a:lnTo>
                    <a:pt x="0" y="301390"/>
                  </a:lnTo>
                  <a:lnTo>
                    <a:pt x="862597" y="301390"/>
                  </a:lnTo>
                  <a:lnTo>
                    <a:pt x="862597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448456" y="2081529"/>
            <a:ext cx="862965" cy="301625"/>
          </a:xfrm>
          <a:prstGeom prst="rect">
            <a:avLst/>
          </a:prstGeom>
          <a:ln w="7794">
            <a:solidFill>
              <a:srgbClr val="4A7EBB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225"/>
              </a:spcBef>
            </a:pPr>
            <a:r>
              <a:rPr sz="1450" spc="-65" dirty="0">
                <a:latin typeface="Trebuchet MS"/>
                <a:cs typeface="Trebuchet MS"/>
              </a:rPr>
              <a:t>stack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212323" y="1547367"/>
            <a:ext cx="2900045" cy="2435225"/>
            <a:chOff x="4212323" y="1547367"/>
            <a:chExt cx="2900045" cy="2435225"/>
          </a:xfrm>
        </p:grpSpPr>
        <p:sp>
          <p:nvSpPr>
            <p:cNvPr id="57" name="object 57"/>
            <p:cNvSpPr/>
            <p:nvPr/>
          </p:nvSpPr>
          <p:spPr>
            <a:xfrm>
              <a:off x="4212323" y="1998393"/>
              <a:ext cx="2088946" cy="1974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11052" y="2050351"/>
              <a:ext cx="1956435" cy="62865"/>
            </a:xfrm>
            <a:custGeom>
              <a:avLst/>
              <a:gdLst/>
              <a:ahLst/>
              <a:cxnLst/>
              <a:rect l="l" t="t" r="r" b="b"/>
              <a:pathLst>
                <a:path w="1956435" h="62864">
                  <a:moveTo>
                    <a:pt x="1924951" y="0"/>
                  </a:moveTo>
                  <a:lnTo>
                    <a:pt x="1912814" y="2449"/>
                  </a:lnTo>
                  <a:lnTo>
                    <a:pt x="1902904" y="9131"/>
                  </a:lnTo>
                  <a:lnTo>
                    <a:pt x="1896223" y="19041"/>
                  </a:lnTo>
                  <a:lnTo>
                    <a:pt x="1893773" y="31178"/>
                  </a:lnTo>
                  <a:lnTo>
                    <a:pt x="1896223" y="43315"/>
                  </a:lnTo>
                  <a:lnTo>
                    <a:pt x="1902904" y="53225"/>
                  </a:lnTo>
                  <a:lnTo>
                    <a:pt x="1912814" y="59907"/>
                  </a:lnTo>
                  <a:lnTo>
                    <a:pt x="1924951" y="62357"/>
                  </a:lnTo>
                  <a:lnTo>
                    <a:pt x="1937088" y="59907"/>
                  </a:lnTo>
                  <a:lnTo>
                    <a:pt x="1946998" y="53225"/>
                  </a:lnTo>
                  <a:lnTo>
                    <a:pt x="1953680" y="43315"/>
                  </a:lnTo>
                  <a:lnTo>
                    <a:pt x="1955343" y="35077"/>
                  </a:lnTo>
                  <a:lnTo>
                    <a:pt x="1924951" y="35077"/>
                  </a:lnTo>
                  <a:lnTo>
                    <a:pt x="1924951" y="27279"/>
                  </a:lnTo>
                  <a:lnTo>
                    <a:pt x="1955343" y="27279"/>
                  </a:lnTo>
                  <a:lnTo>
                    <a:pt x="1953680" y="19041"/>
                  </a:lnTo>
                  <a:lnTo>
                    <a:pt x="1946998" y="9131"/>
                  </a:lnTo>
                  <a:lnTo>
                    <a:pt x="1937088" y="2449"/>
                  </a:lnTo>
                  <a:lnTo>
                    <a:pt x="1924951" y="0"/>
                  </a:lnTo>
                  <a:close/>
                </a:path>
                <a:path w="1956435" h="62864">
                  <a:moveTo>
                    <a:pt x="1893773" y="31178"/>
                  </a:moveTo>
                  <a:lnTo>
                    <a:pt x="1893773" y="35077"/>
                  </a:lnTo>
                  <a:lnTo>
                    <a:pt x="1894560" y="35077"/>
                  </a:lnTo>
                  <a:lnTo>
                    <a:pt x="1893773" y="31178"/>
                  </a:lnTo>
                  <a:close/>
                </a:path>
                <a:path w="1956435" h="62864">
                  <a:moveTo>
                    <a:pt x="1955343" y="27279"/>
                  </a:moveTo>
                  <a:lnTo>
                    <a:pt x="1924951" y="27279"/>
                  </a:lnTo>
                  <a:lnTo>
                    <a:pt x="1924951" y="35077"/>
                  </a:lnTo>
                  <a:lnTo>
                    <a:pt x="1955343" y="35077"/>
                  </a:lnTo>
                  <a:lnTo>
                    <a:pt x="1956130" y="31178"/>
                  </a:lnTo>
                  <a:lnTo>
                    <a:pt x="1955343" y="27279"/>
                  </a:lnTo>
                  <a:close/>
                </a:path>
                <a:path w="1956435" h="62864">
                  <a:moveTo>
                    <a:pt x="1894560" y="27279"/>
                  </a:moveTo>
                  <a:lnTo>
                    <a:pt x="1893773" y="27279"/>
                  </a:lnTo>
                  <a:lnTo>
                    <a:pt x="1893773" y="31178"/>
                  </a:lnTo>
                  <a:lnTo>
                    <a:pt x="1894560" y="27279"/>
                  </a:lnTo>
                  <a:close/>
                </a:path>
                <a:path w="1956435" h="62864">
                  <a:moveTo>
                    <a:pt x="1870392" y="27279"/>
                  </a:moveTo>
                  <a:lnTo>
                    <a:pt x="1839214" y="27279"/>
                  </a:lnTo>
                  <a:lnTo>
                    <a:pt x="1839214" y="35077"/>
                  </a:lnTo>
                  <a:lnTo>
                    <a:pt x="1870392" y="35077"/>
                  </a:lnTo>
                  <a:lnTo>
                    <a:pt x="1870392" y="27279"/>
                  </a:lnTo>
                  <a:close/>
                </a:path>
                <a:path w="1956435" h="62864">
                  <a:moveTo>
                    <a:pt x="1815833" y="27279"/>
                  </a:moveTo>
                  <a:lnTo>
                    <a:pt x="1784654" y="27279"/>
                  </a:lnTo>
                  <a:lnTo>
                    <a:pt x="1784654" y="35077"/>
                  </a:lnTo>
                  <a:lnTo>
                    <a:pt x="1815833" y="35077"/>
                  </a:lnTo>
                  <a:lnTo>
                    <a:pt x="1815833" y="27279"/>
                  </a:lnTo>
                  <a:close/>
                </a:path>
                <a:path w="1956435" h="62864">
                  <a:moveTo>
                    <a:pt x="1761261" y="27279"/>
                  </a:moveTo>
                  <a:lnTo>
                    <a:pt x="1730082" y="27279"/>
                  </a:lnTo>
                  <a:lnTo>
                    <a:pt x="1730082" y="35077"/>
                  </a:lnTo>
                  <a:lnTo>
                    <a:pt x="1761261" y="35077"/>
                  </a:lnTo>
                  <a:lnTo>
                    <a:pt x="1761261" y="27279"/>
                  </a:lnTo>
                  <a:close/>
                </a:path>
                <a:path w="1956435" h="62864">
                  <a:moveTo>
                    <a:pt x="1706702" y="27279"/>
                  </a:moveTo>
                  <a:lnTo>
                    <a:pt x="1675523" y="27279"/>
                  </a:lnTo>
                  <a:lnTo>
                    <a:pt x="1675523" y="35077"/>
                  </a:lnTo>
                  <a:lnTo>
                    <a:pt x="1706702" y="35077"/>
                  </a:lnTo>
                  <a:lnTo>
                    <a:pt x="1706702" y="27279"/>
                  </a:lnTo>
                  <a:close/>
                </a:path>
                <a:path w="1956435" h="62864">
                  <a:moveTo>
                    <a:pt x="1652143" y="27279"/>
                  </a:moveTo>
                  <a:lnTo>
                    <a:pt x="1620964" y="27279"/>
                  </a:lnTo>
                  <a:lnTo>
                    <a:pt x="1620964" y="35077"/>
                  </a:lnTo>
                  <a:lnTo>
                    <a:pt x="1652143" y="35077"/>
                  </a:lnTo>
                  <a:lnTo>
                    <a:pt x="1652143" y="27279"/>
                  </a:lnTo>
                  <a:close/>
                </a:path>
                <a:path w="1956435" h="62864">
                  <a:moveTo>
                    <a:pt x="1597583" y="27279"/>
                  </a:moveTo>
                  <a:lnTo>
                    <a:pt x="1566405" y="27279"/>
                  </a:lnTo>
                  <a:lnTo>
                    <a:pt x="1566405" y="35077"/>
                  </a:lnTo>
                  <a:lnTo>
                    <a:pt x="1597583" y="35077"/>
                  </a:lnTo>
                  <a:lnTo>
                    <a:pt x="1597583" y="27279"/>
                  </a:lnTo>
                  <a:close/>
                </a:path>
                <a:path w="1956435" h="62864">
                  <a:moveTo>
                    <a:pt x="1543011" y="27279"/>
                  </a:moveTo>
                  <a:lnTo>
                    <a:pt x="1511833" y="27279"/>
                  </a:lnTo>
                  <a:lnTo>
                    <a:pt x="1511833" y="35077"/>
                  </a:lnTo>
                  <a:lnTo>
                    <a:pt x="1543011" y="35077"/>
                  </a:lnTo>
                  <a:lnTo>
                    <a:pt x="1543011" y="27279"/>
                  </a:lnTo>
                  <a:close/>
                </a:path>
                <a:path w="1956435" h="62864">
                  <a:moveTo>
                    <a:pt x="1488452" y="27279"/>
                  </a:moveTo>
                  <a:lnTo>
                    <a:pt x="1457274" y="27279"/>
                  </a:lnTo>
                  <a:lnTo>
                    <a:pt x="1457274" y="35077"/>
                  </a:lnTo>
                  <a:lnTo>
                    <a:pt x="1488452" y="35077"/>
                  </a:lnTo>
                  <a:lnTo>
                    <a:pt x="1488452" y="27279"/>
                  </a:lnTo>
                  <a:close/>
                </a:path>
                <a:path w="1956435" h="62864">
                  <a:moveTo>
                    <a:pt x="1433893" y="27279"/>
                  </a:moveTo>
                  <a:lnTo>
                    <a:pt x="1402715" y="27279"/>
                  </a:lnTo>
                  <a:lnTo>
                    <a:pt x="1402715" y="35077"/>
                  </a:lnTo>
                  <a:lnTo>
                    <a:pt x="1433893" y="35077"/>
                  </a:lnTo>
                  <a:lnTo>
                    <a:pt x="1433893" y="27279"/>
                  </a:lnTo>
                  <a:close/>
                </a:path>
                <a:path w="1956435" h="62864">
                  <a:moveTo>
                    <a:pt x="1379334" y="27279"/>
                  </a:moveTo>
                  <a:lnTo>
                    <a:pt x="1348155" y="27279"/>
                  </a:lnTo>
                  <a:lnTo>
                    <a:pt x="1348155" y="35077"/>
                  </a:lnTo>
                  <a:lnTo>
                    <a:pt x="1379334" y="35077"/>
                  </a:lnTo>
                  <a:lnTo>
                    <a:pt x="1379334" y="27279"/>
                  </a:lnTo>
                  <a:close/>
                </a:path>
                <a:path w="1956435" h="62864">
                  <a:moveTo>
                    <a:pt x="1324775" y="27279"/>
                  </a:moveTo>
                  <a:lnTo>
                    <a:pt x="1293596" y="27279"/>
                  </a:lnTo>
                  <a:lnTo>
                    <a:pt x="1293596" y="35077"/>
                  </a:lnTo>
                  <a:lnTo>
                    <a:pt x="1324775" y="35077"/>
                  </a:lnTo>
                  <a:lnTo>
                    <a:pt x="1324775" y="27279"/>
                  </a:lnTo>
                  <a:close/>
                </a:path>
                <a:path w="1956435" h="62864">
                  <a:moveTo>
                    <a:pt x="1270203" y="27279"/>
                  </a:moveTo>
                  <a:lnTo>
                    <a:pt x="1239024" y="27279"/>
                  </a:lnTo>
                  <a:lnTo>
                    <a:pt x="1239024" y="35077"/>
                  </a:lnTo>
                  <a:lnTo>
                    <a:pt x="1270203" y="35077"/>
                  </a:lnTo>
                  <a:lnTo>
                    <a:pt x="1270203" y="27279"/>
                  </a:lnTo>
                  <a:close/>
                </a:path>
                <a:path w="1956435" h="62864">
                  <a:moveTo>
                    <a:pt x="1215644" y="27279"/>
                  </a:moveTo>
                  <a:lnTo>
                    <a:pt x="1184465" y="27279"/>
                  </a:lnTo>
                  <a:lnTo>
                    <a:pt x="1184465" y="35077"/>
                  </a:lnTo>
                  <a:lnTo>
                    <a:pt x="1215644" y="35077"/>
                  </a:lnTo>
                  <a:lnTo>
                    <a:pt x="1215644" y="27279"/>
                  </a:lnTo>
                  <a:close/>
                </a:path>
                <a:path w="1956435" h="62864">
                  <a:moveTo>
                    <a:pt x="1161084" y="27279"/>
                  </a:moveTo>
                  <a:lnTo>
                    <a:pt x="1129906" y="27279"/>
                  </a:lnTo>
                  <a:lnTo>
                    <a:pt x="1129906" y="35077"/>
                  </a:lnTo>
                  <a:lnTo>
                    <a:pt x="1161084" y="35077"/>
                  </a:lnTo>
                  <a:lnTo>
                    <a:pt x="1161084" y="27279"/>
                  </a:lnTo>
                  <a:close/>
                </a:path>
                <a:path w="1956435" h="62864">
                  <a:moveTo>
                    <a:pt x="1106525" y="27279"/>
                  </a:moveTo>
                  <a:lnTo>
                    <a:pt x="1075347" y="27279"/>
                  </a:lnTo>
                  <a:lnTo>
                    <a:pt x="1075347" y="35077"/>
                  </a:lnTo>
                  <a:lnTo>
                    <a:pt x="1106525" y="35077"/>
                  </a:lnTo>
                  <a:lnTo>
                    <a:pt x="1106525" y="27279"/>
                  </a:lnTo>
                  <a:close/>
                </a:path>
                <a:path w="1956435" h="62864">
                  <a:moveTo>
                    <a:pt x="1051966" y="27279"/>
                  </a:moveTo>
                  <a:lnTo>
                    <a:pt x="1020787" y="27279"/>
                  </a:lnTo>
                  <a:lnTo>
                    <a:pt x="1020787" y="35077"/>
                  </a:lnTo>
                  <a:lnTo>
                    <a:pt x="1051966" y="35077"/>
                  </a:lnTo>
                  <a:lnTo>
                    <a:pt x="1051966" y="27279"/>
                  </a:lnTo>
                  <a:close/>
                </a:path>
                <a:path w="1956435" h="62864">
                  <a:moveTo>
                    <a:pt x="997394" y="27279"/>
                  </a:moveTo>
                  <a:lnTo>
                    <a:pt x="966216" y="27279"/>
                  </a:lnTo>
                  <a:lnTo>
                    <a:pt x="966216" y="35077"/>
                  </a:lnTo>
                  <a:lnTo>
                    <a:pt x="997394" y="35077"/>
                  </a:lnTo>
                  <a:lnTo>
                    <a:pt x="997394" y="27279"/>
                  </a:lnTo>
                  <a:close/>
                </a:path>
                <a:path w="1956435" h="62864">
                  <a:moveTo>
                    <a:pt x="942835" y="27279"/>
                  </a:moveTo>
                  <a:lnTo>
                    <a:pt x="911656" y="27279"/>
                  </a:lnTo>
                  <a:lnTo>
                    <a:pt x="911656" y="35077"/>
                  </a:lnTo>
                  <a:lnTo>
                    <a:pt x="942835" y="35077"/>
                  </a:lnTo>
                  <a:lnTo>
                    <a:pt x="942835" y="27279"/>
                  </a:lnTo>
                  <a:close/>
                </a:path>
                <a:path w="1956435" h="62864">
                  <a:moveTo>
                    <a:pt x="888276" y="27279"/>
                  </a:moveTo>
                  <a:lnTo>
                    <a:pt x="857097" y="27279"/>
                  </a:lnTo>
                  <a:lnTo>
                    <a:pt x="857097" y="35077"/>
                  </a:lnTo>
                  <a:lnTo>
                    <a:pt x="888276" y="35077"/>
                  </a:lnTo>
                  <a:lnTo>
                    <a:pt x="888276" y="27279"/>
                  </a:lnTo>
                  <a:close/>
                </a:path>
                <a:path w="1956435" h="62864">
                  <a:moveTo>
                    <a:pt x="833716" y="27279"/>
                  </a:moveTo>
                  <a:lnTo>
                    <a:pt x="802538" y="27279"/>
                  </a:lnTo>
                  <a:lnTo>
                    <a:pt x="802538" y="35077"/>
                  </a:lnTo>
                  <a:lnTo>
                    <a:pt x="833716" y="35077"/>
                  </a:lnTo>
                  <a:lnTo>
                    <a:pt x="833716" y="27279"/>
                  </a:lnTo>
                  <a:close/>
                </a:path>
                <a:path w="1956435" h="62864">
                  <a:moveTo>
                    <a:pt x="779145" y="27279"/>
                  </a:moveTo>
                  <a:lnTo>
                    <a:pt x="747966" y="27279"/>
                  </a:lnTo>
                  <a:lnTo>
                    <a:pt x="747966" y="35077"/>
                  </a:lnTo>
                  <a:lnTo>
                    <a:pt x="779145" y="35077"/>
                  </a:lnTo>
                  <a:lnTo>
                    <a:pt x="779145" y="27279"/>
                  </a:lnTo>
                  <a:close/>
                </a:path>
                <a:path w="1956435" h="62864">
                  <a:moveTo>
                    <a:pt x="724585" y="27279"/>
                  </a:moveTo>
                  <a:lnTo>
                    <a:pt x="693407" y="27279"/>
                  </a:lnTo>
                  <a:lnTo>
                    <a:pt x="693407" y="35077"/>
                  </a:lnTo>
                  <a:lnTo>
                    <a:pt x="724585" y="35077"/>
                  </a:lnTo>
                  <a:lnTo>
                    <a:pt x="724585" y="27279"/>
                  </a:lnTo>
                  <a:close/>
                </a:path>
                <a:path w="1956435" h="62864">
                  <a:moveTo>
                    <a:pt x="670026" y="27279"/>
                  </a:moveTo>
                  <a:lnTo>
                    <a:pt x="638848" y="27279"/>
                  </a:lnTo>
                  <a:lnTo>
                    <a:pt x="638848" y="35077"/>
                  </a:lnTo>
                  <a:lnTo>
                    <a:pt x="670026" y="35077"/>
                  </a:lnTo>
                  <a:lnTo>
                    <a:pt x="670026" y="27279"/>
                  </a:lnTo>
                  <a:close/>
                </a:path>
                <a:path w="1956435" h="62864">
                  <a:moveTo>
                    <a:pt x="615467" y="27279"/>
                  </a:moveTo>
                  <a:lnTo>
                    <a:pt x="584288" y="27279"/>
                  </a:lnTo>
                  <a:lnTo>
                    <a:pt x="584288" y="35077"/>
                  </a:lnTo>
                  <a:lnTo>
                    <a:pt x="615467" y="35077"/>
                  </a:lnTo>
                  <a:lnTo>
                    <a:pt x="615467" y="27279"/>
                  </a:lnTo>
                  <a:close/>
                </a:path>
                <a:path w="1956435" h="62864">
                  <a:moveTo>
                    <a:pt x="560908" y="27279"/>
                  </a:moveTo>
                  <a:lnTo>
                    <a:pt x="529729" y="27279"/>
                  </a:lnTo>
                  <a:lnTo>
                    <a:pt x="529729" y="35077"/>
                  </a:lnTo>
                  <a:lnTo>
                    <a:pt x="560908" y="35077"/>
                  </a:lnTo>
                  <a:lnTo>
                    <a:pt x="560908" y="27279"/>
                  </a:lnTo>
                  <a:close/>
                </a:path>
                <a:path w="1956435" h="62864">
                  <a:moveTo>
                    <a:pt x="506336" y="27279"/>
                  </a:moveTo>
                  <a:lnTo>
                    <a:pt x="475157" y="27279"/>
                  </a:lnTo>
                  <a:lnTo>
                    <a:pt x="475157" y="35077"/>
                  </a:lnTo>
                  <a:lnTo>
                    <a:pt x="506336" y="35077"/>
                  </a:lnTo>
                  <a:lnTo>
                    <a:pt x="506336" y="27279"/>
                  </a:lnTo>
                  <a:close/>
                </a:path>
                <a:path w="1956435" h="62864">
                  <a:moveTo>
                    <a:pt x="451777" y="27279"/>
                  </a:moveTo>
                  <a:lnTo>
                    <a:pt x="420598" y="27279"/>
                  </a:lnTo>
                  <a:lnTo>
                    <a:pt x="420598" y="35077"/>
                  </a:lnTo>
                  <a:lnTo>
                    <a:pt x="451777" y="35077"/>
                  </a:lnTo>
                  <a:lnTo>
                    <a:pt x="451777" y="27279"/>
                  </a:lnTo>
                  <a:close/>
                </a:path>
                <a:path w="1956435" h="62864">
                  <a:moveTo>
                    <a:pt x="397217" y="27279"/>
                  </a:moveTo>
                  <a:lnTo>
                    <a:pt x="366039" y="27279"/>
                  </a:lnTo>
                  <a:lnTo>
                    <a:pt x="366039" y="35077"/>
                  </a:lnTo>
                  <a:lnTo>
                    <a:pt x="397217" y="35077"/>
                  </a:lnTo>
                  <a:lnTo>
                    <a:pt x="397217" y="27279"/>
                  </a:lnTo>
                  <a:close/>
                </a:path>
                <a:path w="1956435" h="62864">
                  <a:moveTo>
                    <a:pt x="342658" y="27279"/>
                  </a:moveTo>
                  <a:lnTo>
                    <a:pt x="311480" y="27279"/>
                  </a:lnTo>
                  <a:lnTo>
                    <a:pt x="311480" y="35077"/>
                  </a:lnTo>
                  <a:lnTo>
                    <a:pt x="342658" y="35077"/>
                  </a:lnTo>
                  <a:lnTo>
                    <a:pt x="342658" y="27279"/>
                  </a:lnTo>
                  <a:close/>
                </a:path>
                <a:path w="1956435" h="62864">
                  <a:moveTo>
                    <a:pt x="288099" y="27279"/>
                  </a:moveTo>
                  <a:lnTo>
                    <a:pt x="256921" y="27279"/>
                  </a:lnTo>
                  <a:lnTo>
                    <a:pt x="256921" y="35077"/>
                  </a:lnTo>
                  <a:lnTo>
                    <a:pt x="288099" y="35077"/>
                  </a:lnTo>
                  <a:lnTo>
                    <a:pt x="288099" y="27279"/>
                  </a:lnTo>
                  <a:close/>
                </a:path>
                <a:path w="1956435" h="62864">
                  <a:moveTo>
                    <a:pt x="233527" y="27279"/>
                  </a:moveTo>
                  <a:lnTo>
                    <a:pt x="202349" y="27279"/>
                  </a:lnTo>
                  <a:lnTo>
                    <a:pt x="202349" y="35077"/>
                  </a:lnTo>
                  <a:lnTo>
                    <a:pt x="233527" y="35077"/>
                  </a:lnTo>
                  <a:lnTo>
                    <a:pt x="233527" y="27279"/>
                  </a:lnTo>
                  <a:close/>
                </a:path>
                <a:path w="1956435" h="62864">
                  <a:moveTo>
                    <a:pt x="178968" y="27279"/>
                  </a:moveTo>
                  <a:lnTo>
                    <a:pt x="147789" y="27279"/>
                  </a:lnTo>
                  <a:lnTo>
                    <a:pt x="147789" y="35077"/>
                  </a:lnTo>
                  <a:lnTo>
                    <a:pt x="178968" y="35077"/>
                  </a:lnTo>
                  <a:lnTo>
                    <a:pt x="178968" y="27279"/>
                  </a:lnTo>
                  <a:close/>
                </a:path>
                <a:path w="1956435" h="62864">
                  <a:moveTo>
                    <a:pt x="124409" y="27279"/>
                  </a:moveTo>
                  <a:lnTo>
                    <a:pt x="93230" y="27279"/>
                  </a:lnTo>
                  <a:lnTo>
                    <a:pt x="93230" y="35077"/>
                  </a:lnTo>
                  <a:lnTo>
                    <a:pt x="124409" y="35077"/>
                  </a:lnTo>
                  <a:lnTo>
                    <a:pt x="124409" y="27279"/>
                  </a:lnTo>
                  <a:close/>
                </a:path>
                <a:path w="1956435" h="62864">
                  <a:moveTo>
                    <a:pt x="62357" y="0"/>
                  </a:moveTo>
                  <a:lnTo>
                    <a:pt x="0" y="31178"/>
                  </a:lnTo>
                  <a:lnTo>
                    <a:pt x="62357" y="62357"/>
                  </a:lnTo>
                  <a:lnTo>
                    <a:pt x="62357" y="35077"/>
                  </a:lnTo>
                  <a:lnTo>
                    <a:pt x="51955" y="35077"/>
                  </a:lnTo>
                  <a:lnTo>
                    <a:pt x="51955" y="27279"/>
                  </a:lnTo>
                  <a:lnTo>
                    <a:pt x="62357" y="27279"/>
                  </a:lnTo>
                  <a:lnTo>
                    <a:pt x="62357" y="0"/>
                  </a:lnTo>
                  <a:close/>
                </a:path>
                <a:path w="1956435" h="62864">
                  <a:moveTo>
                    <a:pt x="62357" y="27279"/>
                  </a:moveTo>
                  <a:lnTo>
                    <a:pt x="51955" y="27279"/>
                  </a:lnTo>
                  <a:lnTo>
                    <a:pt x="51955" y="35077"/>
                  </a:lnTo>
                  <a:lnTo>
                    <a:pt x="62357" y="35077"/>
                  </a:lnTo>
                  <a:lnTo>
                    <a:pt x="62357" y="27279"/>
                  </a:lnTo>
                  <a:close/>
                </a:path>
                <a:path w="1956435" h="62864">
                  <a:moveTo>
                    <a:pt x="69850" y="27279"/>
                  </a:moveTo>
                  <a:lnTo>
                    <a:pt x="62357" y="27279"/>
                  </a:lnTo>
                  <a:lnTo>
                    <a:pt x="62357" y="35077"/>
                  </a:lnTo>
                  <a:lnTo>
                    <a:pt x="69850" y="35077"/>
                  </a:lnTo>
                  <a:lnTo>
                    <a:pt x="69850" y="27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71348" y="1551508"/>
              <a:ext cx="899160" cy="2426970"/>
            </a:xfrm>
            <a:custGeom>
              <a:avLst/>
              <a:gdLst/>
              <a:ahLst/>
              <a:cxnLst/>
              <a:rect l="l" t="t" r="r" b="b"/>
              <a:pathLst>
                <a:path w="899159" h="2426970">
                  <a:moveTo>
                    <a:pt x="898972" y="0"/>
                  </a:moveTo>
                  <a:lnTo>
                    <a:pt x="0" y="0"/>
                  </a:lnTo>
                  <a:lnTo>
                    <a:pt x="0" y="2426703"/>
                  </a:lnTo>
                  <a:lnTo>
                    <a:pt x="898972" y="2426703"/>
                  </a:lnTo>
                  <a:lnTo>
                    <a:pt x="898972" y="0"/>
                  </a:lnTo>
                  <a:close/>
                </a:path>
              </a:pathLst>
            </a:custGeom>
            <a:solidFill>
              <a:srgbClr val="C6D9F1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71348" y="1551495"/>
              <a:ext cx="899160" cy="2426970"/>
            </a:xfrm>
            <a:custGeom>
              <a:avLst/>
              <a:gdLst/>
              <a:ahLst/>
              <a:cxnLst/>
              <a:rect l="l" t="t" r="r" b="b"/>
              <a:pathLst>
                <a:path w="899159" h="2426970">
                  <a:moveTo>
                    <a:pt x="0" y="0"/>
                  </a:moveTo>
                  <a:lnTo>
                    <a:pt x="898971" y="0"/>
                  </a:lnTo>
                  <a:lnTo>
                    <a:pt x="898971" y="2426704"/>
                  </a:lnTo>
                  <a:lnTo>
                    <a:pt x="0" y="242670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97333" y="3458575"/>
              <a:ext cx="914561" cy="4520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38900" y="3479359"/>
              <a:ext cx="831850" cy="374650"/>
            </a:xfrm>
            <a:custGeom>
              <a:avLst/>
              <a:gdLst/>
              <a:ahLst/>
              <a:cxnLst/>
              <a:rect l="l" t="t" r="r" b="b"/>
              <a:pathLst>
                <a:path w="831850" h="374650">
                  <a:moveTo>
                    <a:pt x="831419" y="0"/>
                  </a:moveTo>
                  <a:lnTo>
                    <a:pt x="0" y="0"/>
                  </a:lnTo>
                  <a:lnTo>
                    <a:pt x="0" y="374138"/>
                  </a:lnTo>
                  <a:lnTo>
                    <a:pt x="831419" y="374138"/>
                  </a:lnTo>
                  <a:lnTo>
                    <a:pt x="83141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38900" y="3479355"/>
              <a:ext cx="831850" cy="374650"/>
            </a:xfrm>
            <a:custGeom>
              <a:avLst/>
              <a:gdLst/>
              <a:ahLst/>
              <a:cxnLst/>
              <a:rect l="l" t="t" r="r" b="b"/>
              <a:pathLst>
                <a:path w="831850" h="374650">
                  <a:moveTo>
                    <a:pt x="0" y="0"/>
                  </a:moveTo>
                  <a:lnTo>
                    <a:pt x="831419" y="0"/>
                  </a:lnTo>
                  <a:lnTo>
                    <a:pt x="831419" y="374138"/>
                  </a:lnTo>
                  <a:lnTo>
                    <a:pt x="0" y="374138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97333" y="3079239"/>
              <a:ext cx="914561" cy="4520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38900" y="3100022"/>
              <a:ext cx="831850" cy="374650"/>
            </a:xfrm>
            <a:custGeom>
              <a:avLst/>
              <a:gdLst/>
              <a:ahLst/>
              <a:cxnLst/>
              <a:rect l="l" t="t" r="r" b="b"/>
              <a:pathLst>
                <a:path w="831850" h="374650">
                  <a:moveTo>
                    <a:pt x="831419" y="0"/>
                  </a:moveTo>
                  <a:lnTo>
                    <a:pt x="0" y="0"/>
                  </a:lnTo>
                  <a:lnTo>
                    <a:pt x="0" y="374138"/>
                  </a:lnTo>
                  <a:lnTo>
                    <a:pt x="831419" y="374138"/>
                  </a:lnTo>
                  <a:lnTo>
                    <a:pt x="83141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38900" y="3100019"/>
              <a:ext cx="831850" cy="374650"/>
            </a:xfrm>
            <a:custGeom>
              <a:avLst/>
              <a:gdLst/>
              <a:ahLst/>
              <a:cxnLst/>
              <a:rect l="l" t="t" r="r" b="b"/>
              <a:pathLst>
                <a:path w="831850" h="374650">
                  <a:moveTo>
                    <a:pt x="0" y="0"/>
                  </a:moveTo>
                  <a:lnTo>
                    <a:pt x="831419" y="0"/>
                  </a:lnTo>
                  <a:lnTo>
                    <a:pt x="831419" y="374138"/>
                  </a:lnTo>
                  <a:lnTo>
                    <a:pt x="0" y="374138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97333" y="2793436"/>
              <a:ext cx="914561" cy="3637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38900" y="2814218"/>
              <a:ext cx="831850" cy="286385"/>
            </a:xfrm>
            <a:custGeom>
              <a:avLst/>
              <a:gdLst/>
              <a:ahLst/>
              <a:cxnLst/>
              <a:rect l="l" t="t" r="r" b="b"/>
              <a:pathLst>
                <a:path w="831850" h="286385">
                  <a:moveTo>
                    <a:pt x="831419" y="0"/>
                  </a:moveTo>
                  <a:lnTo>
                    <a:pt x="0" y="0"/>
                  </a:lnTo>
                  <a:lnTo>
                    <a:pt x="0" y="285800"/>
                  </a:lnTo>
                  <a:lnTo>
                    <a:pt x="831419" y="285800"/>
                  </a:lnTo>
                  <a:lnTo>
                    <a:pt x="83141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38900" y="2814218"/>
              <a:ext cx="831850" cy="286385"/>
            </a:xfrm>
            <a:custGeom>
              <a:avLst/>
              <a:gdLst/>
              <a:ahLst/>
              <a:cxnLst/>
              <a:rect l="l" t="t" r="r" b="b"/>
              <a:pathLst>
                <a:path w="831850" h="286385">
                  <a:moveTo>
                    <a:pt x="0" y="0"/>
                  </a:moveTo>
                  <a:lnTo>
                    <a:pt x="831419" y="0"/>
                  </a:lnTo>
                  <a:lnTo>
                    <a:pt x="831419" y="285800"/>
                  </a:lnTo>
                  <a:lnTo>
                    <a:pt x="0" y="285800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238900" y="2827503"/>
            <a:ext cx="831850" cy="9982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20"/>
              </a:spcBef>
            </a:pPr>
            <a:r>
              <a:rPr sz="1450" spc="-45" dirty="0">
                <a:latin typeface="Trebuchet MS"/>
                <a:cs typeface="Trebuchet MS"/>
              </a:rPr>
              <a:t>heap</a:t>
            </a:r>
            <a:endParaRPr sz="1450">
              <a:latin typeface="Trebuchet MS"/>
              <a:cs typeface="Trebuchet MS"/>
            </a:endParaRPr>
          </a:p>
          <a:p>
            <a:pPr marL="237490" marR="215900" indent="13970">
              <a:lnSpc>
                <a:spcPct val="169300"/>
              </a:lnSpc>
            </a:pPr>
            <a:r>
              <a:rPr sz="1450" spc="-60" dirty="0">
                <a:latin typeface="Trebuchet MS"/>
                <a:cs typeface="Trebuchet MS"/>
              </a:rPr>
              <a:t>data  </a:t>
            </a:r>
            <a:r>
              <a:rPr sz="1450" spc="-45" dirty="0">
                <a:latin typeface="Trebuchet MS"/>
                <a:cs typeface="Trebuchet MS"/>
              </a:rPr>
              <a:t>cod</a:t>
            </a:r>
            <a:r>
              <a:rPr sz="1450" spc="-60" dirty="0">
                <a:latin typeface="Trebuchet MS"/>
                <a:cs typeface="Trebuchet MS"/>
              </a:rPr>
              <a:t>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197333" y="2013986"/>
            <a:ext cx="915035" cy="363855"/>
            <a:chOff x="6197333" y="2013986"/>
            <a:chExt cx="915035" cy="363855"/>
          </a:xfrm>
        </p:grpSpPr>
        <p:sp>
          <p:nvSpPr>
            <p:cNvPr id="72" name="object 72"/>
            <p:cNvSpPr/>
            <p:nvPr/>
          </p:nvSpPr>
          <p:spPr>
            <a:xfrm>
              <a:off x="6197333" y="2013986"/>
              <a:ext cx="914561" cy="3637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238900" y="2034768"/>
              <a:ext cx="831850" cy="286385"/>
            </a:xfrm>
            <a:custGeom>
              <a:avLst/>
              <a:gdLst/>
              <a:ahLst/>
              <a:cxnLst/>
              <a:rect l="l" t="t" r="r" b="b"/>
              <a:pathLst>
                <a:path w="831850" h="286385">
                  <a:moveTo>
                    <a:pt x="831419" y="0"/>
                  </a:moveTo>
                  <a:lnTo>
                    <a:pt x="0" y="0"/>
                  </a:lnTo>
                  <a:lnTo>
                    <a:pt x="0" y="285800"/>
                  </a:lnTo>
                  <a:lnTo>
                    <a:pt x="831419" y="285800"/>
                  </a:lnTo>
                  <a:lnTo>
                    <a:pt x="83141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38900" y="2034768"/>
              <a:ext cx="831850" cy="286385"/>
            </a:xfrm>
            <a:custGeom>
              <a:avLst/>
              <a:gdLst/>
              <a:ahLst/>
              <a:cxnLst/>
              <a:rect l="l" t="t" r="r" b="b"/>
              <a:pathLst>
                <a:path w="831850" h="286385">
                  <a:moveTo>
                    <a:pt x="0" y="0"/>
                  </a:moveTo>
                  <a:lnTo>
                    <a:pt x="831419" y="0"/>
                  </a:lnTo>
                  <a:lnTo>
                    <a:pt x="831419" y="285800"/>
                  </a:lnTo>
                  <a:lnTo>
                    <a:pt x="0" y="285800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242797" y="2048048"/>
            <a:ext cx="8242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20"/>
              </a:spcBef>
            </a:pPr>
            <a:r>
              <a:rPr sz="1450" spc="-65" dirty="0">
                <a:latin typeface="Trebuchet MS"/>
                <a:cs typeface="Trebuchet MS"/>
              </a:rPr>
              <a:t>stack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197333" y="1577489"/>
            <a:ext cx="915035" cy="452120"/>
            <a:chOff x="6197333" y="1577489"/>
            <a:chExt cx="915035" cy="452120"/>
          </a:xfrm>
        </p:grpSpPr>
        <p:sp>
          <p:nvSpPr>
            <p:cNvPr id="77" name="object 77"/>
            <p:cNvSpPr/>
            <p:nvPr/>
          </p:nvSpPr>
          <p:spPr>
            <a:xfrm>
              <a:off x="6197333" y="1577489"/>
              <a:ext cx="914561" cy="4520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238900" y="1598269"/>
              <a:ext cx="831850" cy="374650"/>
            </a:xfrm>
            <a:custGeom>
              <a:avLst/>
              <a:gdLst/>
              <a:ahLst/>
              <a:cxnLst/>
              <a:rect l="l" t="t" r="r" b="b"/>
              <a:pathLst>
                <a:path w="831850" h="374650">
                  <a:moveTo>
                    <a:pt x="0" y="0"/>
                  </a:moveTo>
                  <a:lnTo>
                    <a:pt x="831419" y="0"/>
                  </a:lnTo>
                  <a:lnTo>
                    <a:pt x="831419" y="374138"/>
                  </a:lnTo>
                  <a:lnTo>
                    <a:pt x="0" y="374138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242797" y="1578779"/>
            <a:ext cx="824230" cy="38354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3652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75"/>
              </a:spcBef>
            </a:pPr>
            <a:r>
              <a:rPr sz="1450" spc="-60" dirty="0">
                <a:latin typeface="Trebuchet MS"/>
                <a:cs typeface="Trebuchet MS"/>
              </a:rPr>
              <a:t>kernel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150483" y="1499527"/>
            <a:ext cx="1460500" cy="2499995"/>
            <a:chOff x="6150483" y="1499527"/>
            <a:chExt cx="1460500" cy="2499995"/>
          </a:xfrm>
        </p:grpSpPr>
        <p:sp>
          <p:nvSpPr>
            <p:cNvPr id="81" name="object 81"/>
            <p:cNvSpPr/>
            <p:nvPr/>
          </p:nvSpPr>
          <p:spPr>
            <a:xfrm>
              <a:off x="6171349" y="1972411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829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176543" y="2814218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829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186944" y="237252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829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160960" y="3874274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829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84644" y="1499527"/>
              <a:ext cx="426102" cy="24994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26211" y="1520329"/>
              <a:ext cx="343535" cy="2421890"/>
            </a:xfrm>
            <a:custGeom>
              <a:avLst/>
              <a:gdLst/>
              <a:ahLst/>
              <a:cxnLst/>
              <a:rect l="l" t="t" r="r" b="b"/>
              <a:pathLst>
                <a:path w="343534" h="2421890">
                  <a:moveTo>
                    <a:pt x="342960" y="0"/>
                  </a:moveTo>
                  <a:lnTo>
                    <a:pt x="0" y="0"/>
                  </a:lnTo>
                  <a:lnTo>
                    <a:pt x="0" y="2421509"/>
                  </a:lnTo>
                  <a:lnTo>
                    <a:pt x="342960" y="2421509"/>
                  </a:lnTo>
                  <a:lnTo>
                    <a:pt x="342960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226211" y="1520329"/>
              <a:ext cx="343535" cy="2421890"/>
            </a:xfrm>
            <a:custGeom>
              <a:avLst/>
              <a:gdLst/>
              <a:ahLst/>
              <a:cxnLst/>
              <a:rect l="l" t="t" r="r" b="b"/>
              <a:pathLst>
                <a:path w="343534" h="2421890">
                  <a:moveTo>
                    <a:pt x="0" y="0"/>
                  </a:moveTo>
                  <a:lnTo>
                    <a:pt x="342960" y="0"/>
                  </a:lnTo>
                  <a:lnTo>
                    <a:pt x="342960" y="2421507"/>
                  </a:lnTo>
                  <a:lnTo>
                    <a:pt x="0" y="2421507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250152" y="1227021"/>
            <a:ext cx="4635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15" dirty="0">
                <a:latin typeface="Trebuchet MS"/>
                <a:cs typeface="Trebuchet MS"/>
              </a:rPr>
              <a:t>VAS</a:t>
            </a:r>
            <a:r>
              <a:rPr sz="1450" spc="-180" dirty="0">
                <a:latin typeface="Trebuchet MS"/>
                <a:cs typeface="Trebuchet MS"/>
              </a:rPr>
              <a:t> </a:t>
            </a:r>
            <a:r>
              <a:rPr sz="1450" spc="-15" dirty="0"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286459" y="1221824"/>
            <a:ext cx="3505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90" dirty="0">
                <a:latin typeface="Trebuchet MS"/>
                <a:cs typeface="Trebuchet MS"/>
              </a:rPr>
              <a:t>PT</a:t>
            </a:r>
            <a:r>
              <a:rPr sz="1450" spc="-180" dirty="0">
                <a:latin typeface="Trebuchet MS"/>
                <a:cs typeface="Trebuchet MS"/>
              </a:rPr>
              <a:t> </a:t>
            </a:r>
            <a:r>
              <a:rPr sz="1450" spc="-15" dirty="0"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477334" y="3437782"/>
            <a:ext cx="1003300" cy="2479040"/>
            <a:chOff x="4477334" y="3437782"/>
            <a:chExt cx="1003300" cy="2479040"/>
          </a:xfrm>
        </p:grpSpPr>
        <p:sp>
          <p:nvSpPr>
            <p:cNvPr id="91" name="object 91"/>
            <p:cNvSpPr/>
            <p:nvPr/>
          </p:nvSpPr>
          <p:spPr>
            <a:xfrm>
              <a:off x="4477334" y="3437782"/>
              <a:ext cx="1002899" cy="247867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18901" y="3458574"/>
              <a:ext cx="920115" cy="2400935"/>
            </a:xfrm>
            <a:custGeom>
              <a:avLst/>
              <a:gdLst/>
              <a:ahLst/>
              <a:cxnLst/>
              <a:rect l="l" t="t" r="r" b="b"/>
              <a:pathLst>
                <a:path w="920114" h="2400935">
                  <a:moveTo>
                    <a:pt x="919758" y="0"/>
                  </a:moveTo>
                  <a:lnTo>
                    <a:pt x="0" y="0"/>
                  </a:lnTo>
                  <a:lnTo>
                    <a:pt x="0" y="2400719"/>
                  </a:lnTo>
                  <a:lnTo>
                    <a:pt x="919758" y="2400719"/>
                  </a:lnTo>
                  <a:lnTo>
                    <a:pt x="919758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18901" y="3458565"/>
              <a:ext cx="920115" cy="2400935"/>
            </a:xfrm>
            <a:custGeom>
              <a:avLst/>
              <a:gdLst/>
              <a:ahLst/>
              <a:cxnLst/>
              <a:rect l="l" t="t" r="r" b="b"/>
              <a:pathLst>
                <a:path w="920114" h="2400935">
                  <a:moveTo>
                    <a:pt x="0" y="0"/>
                  </a:moveTo>
                  <a:lnTo>
                    <a:pt x="919757" y="0"/>
                  </a:lnTo>
                  <a:lnTo>
                    <a:pt x="919757" y="2400722"/>
                  </a:lnTo>
                  <a:lnTo>
                    <a:pt x="0" y="2400722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44885" y="5344853"/>
              <a:ext cx="935347" cy="4468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86452" y="5365638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852204" y="0"/>
                  </a:moveTo>
                  <a:lnTo>
                    <a:pt x="0" y="0"/>
                  </a:lnTo>
                  <a:lnTo>
                    <a:pt x="0" y="368942"/>
                  </a:lnTo>
                  <a:lnTo>
                    <a:pt x="852204" y="368942"/>
                  </a:lnTo>
                  <a:lnTo>
                    <a:pt x="85220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86452" y="5365635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0" y="0"/>
                  </a:moveTo>
                  <a:lnTo>
                    <a:pt x="852204" y="0"/>
                  </a:lnTo>
                  <a:lnTo>
                    <a:pt x="852204" y="368942"/>
                  </a:lnTo>
                  <a:lnTo>
                    <a:pt x="0" y="368942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44885" y="4970716"/>
              <a:ext cx="935347" cy="4468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86452" y="4991498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852204" y="0"/>
                  </a:moveTo>
                  <a:lnTo>
                    <a:pt x="0" y="0"/>
                  </a:lnTo>
                  <a:lnTo>
                    <a:pt x="0" y="368942"/>
                  </a:lnTo>
                  <a:lnTo>
                    <a:pt x="852204" y="368942"/>
                  </a:lnTo>
                  <a:lnTo>
                    <a:pt x="85220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86452" y="4991493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0" y="0"/>
                  </a:moveTo>
                  <a:lnTo>
                    <a:pt x="852204" y="0"/>
                  </a:lnTo>
                  <a:lnTo>
                    <a:pt x="852204" y="368942"/>
                  </a:lnTo>
                  <a:lnTo>
                    <a:pt x="0" y="368942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586452" y="5087928"/>
            <a:ext cx="848360" cy="624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20"/>
              </a:spcBef>
            </a:pPr>
            <a:r>
              <a:rPr sz="1450" spc="-60" dirty="0">
                <a:latin typeface="Trebuchet MS"/>
                <a:cs typeface="Trebuchet MS"/>
              </a:rPr>
              <a:t>data</a:t>
            </a:r>
            <a:endParaRPr sz="1450">
              <a:latin typeface="Trebuchet MS"/>
              <a:cs typeface="Trebuchet MS"/>
            </a:endParaRPr>
          </a:p>
          <a:p>
            <a:pPr marL="243840">
              <a:lnSpc>
                <a:spcPct val="100000"/>
              </a:lnSpc>
              <a:spcBef>
                <a:spcPts val="1205"/>
              </a:spcBef>
            </a:pPr>
            <a:r>
              <a:rPr sz="1450" spc="-50" dirty="0">
                <a:latin typeface="Trebuchet MS"/>
                <a:cs typeface="Trebuchet MS"/>
              </a:rPr>
              <a:t>code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4544885" y="4684910"/>
            <a:ext cx="935355" cy="363855"/>
            <a:chOff x="4544885" y="4684910"/>
            <a:chExt cx="935355" cy="363855"/>
          </a:xfrm>
        </p:grpSpPr>
        <p:sp>
          <p:nvSpPr>
            <p:cNvPr id="102" name="object 102"/>
            <p:cNvSpPr/>
            <p:nvPr/>
          </p:nvSpPr>
          <p:spPr>
            <a:xfrm>
              <a:off x="4544885" y="4684910"/>
              <a:ext cx="935347" cy="3637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86452" y="4705692"/>
              <a:ext cx="852805" cy="286385"/>
            </a:xfrm>
            <a:custGeom>
              <a:avLst/>
              <a:gdLst/>
              <a:ahLst/>
              <a:cxnLst/>
              <a:rect l="l" t="t" r="r" b="b"/>
              <a:pathLst>
                <a:path w="852804" h="286385">
                  <a:moveTo>
                    <a:pt x="852204" y="0"/>
                  </a:moveTo>
                  <a:lnTo>
                    <a:pt x="0" y="0"/>
                  </a:lnTo>
                  <a:lnTo>
                    <a:pt x="0" y="285800"/>
                  </a:lnTo>
                  <a:lnTo>
                    <a:pt x="852204" y="285800"/>
                  </a:lnTo>
                  <a:lnTo>
                    <a:pt x="85220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86452" y="4705692"/>
              <a:ext cx="852805" cy="286385"/>
            </a:xfrm>
            <a:custGeom>
              <a:avLst/>
              <a:gdLst/>
              <a:ahLst/>
              <a:cxnLst/>
              <a:rect l="l" t="t" r="r" b="b"/>
              <a:pathLst>
                <a:path w="852804" h="286385">
                  <a:moveTo>
                    <a:pt x="0" y="0"/>
                  </a:moveTo>
                  <a:lnTo>
                    <a:pt x="852204" y="0"/>
                  </a:lnTo>
                  <a:lnTo>
                    <a:pt x="852204" y="285800"/>
                  </a:lnTo>
                  <a:lnTo>
                    <a:pt x="0" y="285800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4586452" y="4724174"/>
            <a:ext cx="8483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20"/>
              </a:spcBef>
            </a:pPr>
            <a:r>
              <a:rPr sz="1450" spc="-45" dirty="0">
                <a:latin typeface="Trebuchet MS"/>
                <a:cs typeface="Trebuchet MS"/>
              </a:rPr>
              <a:t>heap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544885" y="3915849"/>
            <a:ext cx="935355" cy="363855"/>
            <a:chOff x="4544885" y="3915849"/>
            <a:chExt cx="935355" cy="363855"/>
          </a:xfrm>
        </p:grpSpPr>
        <p:sp>
          <p:nvSpPr>
            <p:cNvPr id="107" name="object 107"/>
            <p:cNvSpPr/>
            <p:nvPr/>
          </p:nvSpPr>
          <p:spPr>
            <a:xfrm>
              <a:off x="4544885" y="3915849"/>
              <a:ext cx="935347" cy="3637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86452" y="3936631"/>
              <a:ext cx="852805" cy="286385"/>
            </a:xfrm>
            <a:custGeom>
              <a:avLst/>
              <a:gdLst/>
              <a:ahLst/>
              <a:cxnLst/>
              <a:rect l="l" t="t" r="r" b="b"/>
              <a:pathLst>
                <a:path w="852804" h="286385">
                  <a:moveTo>
                    <a:pt x="852204" y="0"/>
                  </a:moveTo>
                  <a:lnTo>
                    <a:pt x="0" y="0"/>
                  </a:lnTo>
                  <a:lnTo>
                    <a:pt x="0" y="285800"/>
                  </a:lnTo>
                  <a:lnTo>
                    <a:pt x="852204" y="285800"/>
                  </a:lnTo>
                  <a:lnTo>
                    <a:pt x="85220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86452" y="3936631"/>
              <a:ext cx="852805" cy="286385"/>
            </a:xfrm>
            <a:custGeom>
              <a:avLst/>
              <a:gdLst/>
              <a:ahLst/>
              <a:cxnLst/>
              <a:rect l="l" t="t" r="r" b="b"/>
              <a:pathLst>
                <a:path w="852804" h="286385">
                  <a:moveTo>
                    <a:pt x="0" y="0"/>
                  </a:moveTo>
                  <a:lnTo>
                    <a:pt x="852204" y="0"/>
                  </a:lnTo>
                  <a:lnTo>
                    <a:pt x="852204" y="285800"/>
                  </a:lnTo>
                  <a:lnTo>
                    <a:pt x="0" y="285800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4586452" y="3949919"/>
            <a:ext cx="8483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20"/>
              </a:spcBef>
            </a:pPr>
            <a:r>
              <a:rPr sz="1450" spc="-65" dirty="0">
                <a:latin typeface="Trebuchet MS"/>
                <a:cs typeface="Trebuchet MS"/>
              </a:rPr>
              <a:t>stack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4544885" y="3484549"/>
            <a:ext cx="935355" cy="447040"/>
            <a:chOff x="4544885" y="3484549"/>
            <a:chExt cx="935355" cy="447040"/>
          </a:xfrm>
        </p:grpSpPr>
        <p:sp>
          <p:nvSpPr>
            <p:cNvPr id="112" name="object 112"/>
            <p:cNvSpPr/>
            <p:nvPr/>
          </p:nvSpPr>
          <p:spPr>
            <a:xfrm>
              <a:off x="4544885" y="3484549"/>
              <a:ext cx="935347" cy="4468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86452" y="3505331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852204" y="0"/>
                  </a:moveTo>
                  <a:lnTo>
                    <a:pt x="0" y="0"/>
                  </a:lnTo>
                  <a:lnTo>
                    <a:pt x="0" y="368942"/>
                  </a:lnTo>
                  <a:lnTo>
                    <a:pt x="852204" y="368942"/>
                  </a:lnTo>
                  <a:lnTo>
                    <a:pt x="85220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86452" y="3505339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0" y="0"/>
                  </a:moveTo>
                  <a:lnTo>
                    <a:pt x="852204" y="0"/>
                  </a:lnTo>
                  <a:lnTo>
                    <a:pt x="852204" y="368942"/>
                  </a:lnTo>
                  <a:lnTo>
                    <a:pt x="0" y="368942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586452" y="3601761"/>
            <a:ext cx="8483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20"/>
              </a:spcBef>
            </a:pPr>
            <a:r>
              <a:rPr sz="1450" spc="-60" dirty="0">
                <a:latin typeface="Trebuchet MS"/>
                <a:cs typeface="Trebuchet MS"/>
              </a:rPr>
              <a:t>kernel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4498035" y="3406604"/>
            <a:ext cx="1496695" cy="2479040"/>
            <a:chOff x="4498035" y="3406604"/>
            <a:chExt cx="1496695" cy="2479040"/>
          </a:xfrm>
        </p:grpSpPr>
        <p:sp>
          <p:nvSpPr>
            <p:cNvPr id="117" name="object 117"/>
            <p:cNvSpPr/>
            <p:nvPr/>
          </p:nvSpPr>
          <p:spPr>
            <a:xfrm>
              <a:off x="4518901" y="3874274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4">
                  <a:moveTo>
                    <a:pt x="0" y="0"/>
                  </a:moveTo>
                  <a:lnTo>
                    <a:pt x="1154903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524108" y="4705692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4">
                  <a:moveTo>
                    <a:pt x="0" y="0"/>
                  </a:moveTo>
                  <a:lnTo>
                    <a:pt x="1154903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34496" y="4274400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4">
                  <a:moveTo>
                    <a:pt x="0" y="0"/>
                  </a:moveTo>
                  <a:lnTo>
                    <a:pt x="1154903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08512" y="5760562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4">
                  <a:moveTo>
                    <a:pt x="0" y="0"/>
                  </a:moveTo>
                  <a:lnTo>
                    <a:pt x="1154903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558180" y="3406604"/>
              <a:ext cx="436495" cy="247867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599747" y="3427397"/>
              <a:ext cx="353695" cy="2400935"/>
            </a:xfrm>
            <a:custGeom>
              <a:avLst/>
              <a:gdLst/>
              <a:ahLst/>
              <a:cxnLst/>
              <a:rect l="l" t="t" r="r" b="b"/>
              <a:pathLst>
                <a:path w="353695" h="2400935">
                  <a:moveTo>
                    <a:pt x="353353" y="0"/>
                  </a:moveTo>
                  <a:lnTo>
                    <a:pt x="0" y="0"/>
                  </a:lnTo>
                  <a:lnTo>
                    <a:pt x="0" y="2400719"/>
                  </a:lnTo>
                  <a:lnTo>
                    <a:pt x="353353" y="2400719"/>
                  </a:lnTo>
                  <a:lnTo>
                    <a:pt x="353353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99747" y="3427387"/>
              <a:ext cx="353695" cy="2400935"/>
            </a:xfrm>
            <a:custGeom>
              <a:avLst/>
              <a:gdLst/>
              <a:ahLst/>
              <a:cxnLst/>
              <a:rect l="l" t="t" r="r" b="b"/>
              <a:pathLst>
                <a:path w="353695" h="2400935">
                  <a:moveTo>
                    <a:pt x="0" y="0"/>
                  </a:moveTo>
                  <a:lnTo>
                    <a:pt x="353353" y="0"/>
                  </a:lnTo>
                  <a:lnTo>
                    <a:pt x="353353" y="2400722"/>
                  </a:lnTo>
                  <a:lnTo>
                    <a:pt x="0" y="2400722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4598822" y="3139290"/>
            <a:ext cx="4635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15" dirty="0">
                <a:latin typeface="Trebuchet MS"/>
                <a:cs typeface="Trebuchet MS"/>
              </a:rPr>
              <a:t>VAS</a:t>
            </a:r>
            <a:r>
              <a:rPr sz="1450" spc="-180" dirty="0">
                <a:latin typeface="Trebuchet MS"/>
                <a:cs typeface="Trebuchet MS"/>
              </a:rPr>
              <a:t> </a:t>
            </a:r>
            <a:r>
              <a:rPr sz="1450" spc="-15" dirty="0"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662828" y="3128889"/>
            <a:ext cx="3505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90" dirty="0">
                <a:latin typeface="Trebuchet MS"/>
                <a:cs typeface="Trebuchet MS"/>
              </a:rPr>
              <a:t>PT</a:t>
            </a:r>
            <a:r>
              <a:rPr sz="1450" spc="-180" dirty="0">
                <a:latin typeface="Trebuchet MS"/>
                <a:cs typeface="Trebuchet MS"/>
              </a:rPr>
              <a:t> </a:t>
            </a:r>
            <a:r>
              <a:rPr sz="1450" spc="-15" dirty="0"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2362415" y="1951619"/>
            <a:ext cx="6449060" cy="3300095"/>
            <a:chOff x="2362415" y="1951619"/>
            <a:chExt cx="6449060" cy="3300095"/>
          </a:xfrm>
        </p:grpSpPr>
        <p:sp>
          <p:nvSpPr>
            <p:cNvPr id="127" name="object 127"/>
            <p:cNvSpPr/>
            <p:nvPr/>
          </p:nvSpPr>
          <p:spPr>
            <a:xfrm>
              <a:off x="5724461" y="2684310"/>
              <a:ext cx="2255227" cy="25670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760911" y="2767457"/>
              <a:ext cx="2119630" cy="2430780"/>
            </a:xfrm>
            <a:custGeom>
              <a:avLst/>
              <a:gdLst/>
              <a:ahLst/>
              <a:cxnLst/>
              <a:rect l="l" t="t" r="r" b="b"/>
              <a:pathLst>
                <a:path w="2119629" h="2430779">
                  <a:moveTo>
                    <a:pt x="28948" y="2368018"/>
                  </a:moveTo>
                  <a:lnTo>
                    <a:pt x="17400" y="2371110"/>
                  </a:lnTo>
                  <a:lnTo>
                    <a:pt x="7580" y="2378659"/>
                  </a:lnTo>
                  <a:lnTo>
                    <a:pt x="1463" y="2389417"/>
                  </a:lnTo>
                  <a:lnTo>
                    <a:pt x="0" y="2401277"/>
                  </a:lnTo>
                  <a:lnTo>
                    <a:pt x="3092" y="2412824"/>
                  </a:lnTo>
                  <a:lnTo>
                    <a:pt x="10641" y="2422639"/>
                  </a:lnTo>
                  <a:lnTo>
                    <a:pt x="21399" y="2428758"/>
                  </a:lnTo>
                  <a:lnTo>
                    <a:pt x="33259" y="2430225"/>
                  </a:lnTo>
                  <a:lnTo>
                    <a:pt x="44805" y="2427138"/>
                  </a:lnTo>
                  <a:lnTo>
                    <a:pt x="54621" y="2419591"/>
                  </a:lnTo>
                  <a:lnTo>
                    <a:pt x="60740" y="2408827"/>
                  </a:lnTo>
                  <a:lnTo>
                    <a:pt x="61097" y="2405938"/>
                  </a:lnTo>
                  <a:lnTo>
                    <a:pt x="38949" y="2405938"/>
                  </a:lnTo>
                  <a:lnTo>
                    <a:pt x="23264" y="2392298"/>
                  </a:lnTo>
                  <a:lnTo>
                    <a:pt x="42357" y="2370361"/>
                  </a:lnTo>
                  <a:lnTo>
                    <a:pt x="40809" y="2369481"/>
                  </a:lnTo>
                  <a:lnTo>
                    <a:pt x="28948" y="2368018"/>
                  </a:lnTo>
                  <a:close/>
                </a:path>
                <a:path w="2119629" h="2430779">
                  <a:moveTo>
                    <a:pt x="42357" y="2370361"/>
                  </a:moveTo>
                  <a:lnTo>
                    <a:pt x="23264" y="2392298"/>
                  </a:lnTo>
                  <a:lnTo>
                    <a:pt x="38949" y="2405938"/>
                  </a:lnTo>
                  <a:lnTo>
                    <a:pt x="58035" y="2384008"/>
                  </a:lnTo>
                  <a:lnTo>
                    <a:pt x="51573" y="2375598"/>
                  </a:lnTo>
                  <a:lnTo>
                    <a:pt x="42357" y="2370361"/>
                  </a:lnTo>
                  <a:close/>
                </a:path>
                <a:path w="2119629" h="2430779">
                  <a:moveTo>
                    <a:pt x="58035" y="2384008"/>
                  </a:moveTo>
                  <a:lnTo>
                    <a:pt x="38949" y="2405938"/>
                  </a:lnTo>
                  <a:lnTo>
                    <a:pt x="61097" y="2405938"/>
                  </a:lnTo>
                  <a:lnTo>
                    <a:pt x="62207" y="2396966"/>
                  </a:lnTo>
                  <a:lnTo>
                    <a:pt x="59119" y="2385419"/>
                  </a:lnTo>
                  <a:lnTo>
                    <a:pt x="58035" y="2384008"/>
                  </a:lnTo>
                  <a:close/>
                </a:path>
                <a:path w="2119629" h="2430779">
                  <a:moveTo>
                    <a:pt x="2070326" y="40208"/>
                  </a:moveTo>
                  <a:lnTo>
                    <a:pt x="42357" y="2370361"/>
                  </a:lnTo>
                  <a:lnTo>
                    <a:pt x="51573" y="2375598"/>
                  </a:lnTo>
                  <a:lnTo>
                    <a:pt x="58035" y="2384008"/>
                  </a:lnTo>
                  <a:lnTo>
                    <a:pt x="2086011" y="53860"/>
                  </a:lnTo>
                  <a:lnTo>
                    <a:pt x="2070326" y="40208"/>
                  </a:lnTo>
                  <a:close/>
                </a:path>
                <a:path w="2119629" h="2430779">
                  <a:moveTo>
                    <a:pt x="2110751" y="32372"/>
                  </a:moveTo>
                  <a:lnTo>
                    <a:pt x="2077146" y="32372"/>
                  </a:lnTo>
                  <a:lnTo>
                    <a:pt x="2092831" y="46024"/>
                  </a:lnTo>
                  <a:lnTo>
                    <a:pt x="2086011" y="53860"/>
                  </a:lnTo>
                  <a:lnTo>
                    <a:pt x="2101683" y="67500"/>
                  </a:lnTo>
                  <a:lnTo>
                    <a:pt x="2110751" y="32372"/>
                  </a:lnTo>
                  <a:close/>
                </a:path>
                <a:path w="2119629" h="2430779">
                  <a:moveTo>
                    <a:pt x="2077146" y="32372"/>
                  </a:moveTo>
                  <a:lnTo>
                    <a:pt x="2070326" y="40208"/>
                  </a:lnTo>
                  <a:lnTo>
                    <a:pt x="2086011" y="53860"/>
                  </a:lnTo>
                  <a:lnTo>
                    <a:pt x="2092831" y="46024"/>
                  </a:lnTo>
                  <a:lnTo>
                    <a:pt x="2077146" y="32372"/>
                  </a:lnTo>
                  <a:close/>
                </a:path>
                <a:path w="2119629" h="2430779">
                  <a:moveTo>
                    <a:pt x="2119107" y="0"/>
                  </a:moveTo>
                  <a:lnTo>
                    <a:pt x="2054655" y="26568"/>
                  </a:lnTo>
                  <a:lnTo>
                    <a:pt x="2070326" y="40208"/>
                  </a:lnTo>
                  <a:lnTo>
                    <a:pt x="2077146" y="32372"/>
                  </a:lnTo>
                  <a:lnTo>
                    <a:pt x="2110751" y="32372"/>
                  </a:lnTo>
                  <a:lnTo>
                    <a:pt x="21191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49780" y="3687213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91348" y="3707997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891348" y="3707993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849780" y="3832705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91348" y="3853501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91348" y="3853497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39392" y="1951619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80959" y="1972415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80959" y="1972411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49780" y="2138690"/>
              <a:ext cx="961329" cy="22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91348" y="2159473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91348" y="2159482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62415" y="2850590"/>
              <a:ext cx="950935" cy="384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403982" y="2871386"/>
              <a:ext cx="868044" cy="306705"/>
            </a:xfrm>
            <a:custGeom>
              <a:avLst/>
              <a:gdLst/>
              <a:ahLst/>
              <a:cxnLst/>
              <a:rect l="l" t="t" r="r" b="b"/>
              <a:pathLst>
                <a:path w="868045" h="306705">
                  <a:moveTo>
                    <a:pt x="867793" y="0"/>
                  </a:moveTo>
                  <a:lnTo>
                    <a:pt x="0" y="0"/>
                  </a:lnTo>
                  <a:lnTo>
                    <a:pt x="0" y="306585"/>
                  </a:lnTo>
                  <a:lnTo>
                    <a:pt x="867793" y="306585"/>
                  </a:lnTo>
                  <a:lnTo>
                    <a:pt x="86779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403982" y="2871381"/>
              <a:ext cx="868044" cy="306705"/>
            </a:xfrm>
            <a:custGeom>
              <a:avLst/>
              <a:gdLst/>
              <a:ahLst/>
              <a:cxnLst/>
              <a:rect l="l" t="t" r="r" b="b"/>
              <a:pathLst>
                <a:path w="868045" h="306705">
                  <a:moveTo>
                    <a:pt x="0" y="0"/>
                  </a:moveTo>
                  <a:lnTo>
                    <a:pt x="867793" y="0"/>
                  </a:lnTo>
                  <a:lnTo>
                    <a:pt x="867793" y="306585"/>
                  </a:lnTo>
                  <a:lnTo>
                    <a:pt x="0" y="306585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2653017" y="2889860"/>
            <a:ext cx="4057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40" dirty="0">
                <a:latin typeface="Trebuchet MS"/>
                <a:cs typeface="Trebuchet MS"/>
              </a:rPr>
              <a:t>he</a:t>
            </a:r>
            <a:r>
              <a:rPr sz="1450" spc="-65" dirty="0">
                <a:latin typeface="Trebuchet MS"/>
                <a:cs typeface="Trebuchet MS"/>
              </a:rPr>
              <a:t>a</a:t>
            </a:r>
            <a:r>
              <a:rPr sz="1450" spc="-35" dirty="0">
                <a:latin typeface="Trebuchet MS"/>
                <a:cs typeface="Trebuchet MS"/>
              </a:rPr>
              <a:t>p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2362415" y="2445284"/>
            <a:ext cx="951230" cy="379730"/>
            <a:chOff x="2362415" y="2445284"/>
            <a:chExt cx="951230" cy="379730"/>
          </a:xfrm>
        </p:grpSpPr>
        <p:sp>
          <p:nvSpPr>
            <p:cNvPr id="146" name="object 146"/>
            <p:cNvSpPr/>
            <p:nvPr/>
          </p:nvSpPr>
          <p:spPr>
            <a:xfrm>
              <a:off x="2362415" y="2445284"/>
              <a:ext cx="950935" cy="37933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03982" y="2466066"/>
              <a:ext cx="868044" cy="301625"/>
            </a:xfrm>
            <a:custGeom>
              <a:avLst/>
              <a:gdLst/>
              <a:ahLst/>
              <a:cxnLst/>
              <a:rect l="l" t="t" r="r" b="b"/>
              <a:pathLst>
                <a:path w="868045" h="301625">
                  <a:moveTo>
                    <a:pt x="867793" y="0"/>
                  </a:moveTo>
                  <a:lnTo>
                    <a:pt x="0" y="0"/>
                  </a:lnTo>
                  <a:lnTo>
                    <a:pt x="0" y="301390"/>
                  </a:lnTo>
                  <a:lnTo>
                    <a:pt x="867793" y="301390"/>
                  </a:lnTo>
                  <a:lnTo>
                    <a:pt x="86779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2403982" y="2466060"/>
            <a:ext cx="868044" cy="301625"/>
          </a:xfrm>
          <a:prstGeom prst="rect">
            <a:avLst/>
          </a:prstGeom>
          <a:ln w="7794">
            <a:solidFill>
              <a:srgbClr val="4A7EBB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25"/>
              </a:spcBef>
            </a:pPr>
            <a:r>
              <a:rPr sz="1450" spc="-65" dirty="0">
                <a:latin typeface="Trebuchet MS"/>
                <a:cs typeface="Trebuchet MS"/>
              </a:rPr>
              <a:t>stack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2362415" y="3276692"/>
            <a:ext cx="951230" cy="467995"/>
            <a:chOff x="2362415" y="3276692"/>
            <a:chExt cx="951230" cy="467995"/>
          </a:xfrm>
        </p:grpSpPr>
        <p:sp>
          <p:nvSpPr>
            <p:cNvPr id="150" name="object 150"/>
            <p:cNvSpPr/>
            <p:nvPr/>
          </p:nvSpPr>
          <p:spPr>
            <a:xfrm>
              <a:off x="2362415" y="3276692"/>
              <a:ext cx="950935" cy="46767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403982" y="3297488"/>
              <a:ext cx="868044" cy="389890"/>
            </a:xfrm>
            <a:custGeom>
              <a:avLst/>
              <a:gdLst/>
              <a:ahLst/>
              <a:cxnLst/>
              <a:rect l="l" t="t" r="r" b="b"/>
              <a:pathLst>
                <a:path w="868045" h="389889">
                  <a:moveTo>
                    <a:pt x="867793" y="0"/>
                  </a:moveTo>
                  <a:lnTo>
                    <a:pt x="0" y="0"/>
                  </a:lnTo>
                  <a:lnTo>
                    <a:pt x="0" y="389727"/>
                  </a:lnTo>
                  <a:lnTo>
                    <a:pt x="867793" y="389727"/>
                  </a:lnTo>
                  <a:lnTo>
                    <a:pt x="86779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403982" y="3297478"/>
              <a:ext cx="868044" cy="389890"/>
            </a:xfrm>
            <a:custGeom>
              <a:avLst/>
              <a:gdLst/>
              <a:ahLst/>
              <a:cxnLst/>
              <a:rect l="l" t="t" r="r" b="b"/>
              <a:pathLst>
                <a:path w="868045" h="389889">
                  <a:moveTo>
                    <a:pt x="0" y="0"/>
                  </a:moveTo>
                  <a:lnTo>
                    <a:pt x="867793" y="0"/>
                  </a:lnTo>
                  <a:lnTo>
                    <a:pt x="867793" y="389727"/>
                  </a:lnTo>
                  <a:lnTo>
                    <a:pt x="0" y="389727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2653017" y="3399107"/>
            <a:ext cx="3657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latin typeface="Trebuchet MS"/>
                <a:cs typeface="Trebuchet MS"/>
              </a:rPr>
              <a:t>da</a:t>
            </a:r>
            <a:r>
              <a:rPr sz="1450" spc="-90" dirty="0">
                <a:latin typeface="Trebuchet MS"/>
                <a:cs typeface="Trebuchet MS"/>
              </a:rPr>
              <a:t>t</a:t>
            </a:r>
            <a:r>
              <a:rPr sz="1450" spc="-60" dirty="0">
                <a:latin typeface="Trebuchet MS"/>
                <a:cs typeface="Trebuchet MS"/>
              </a:rPr>
              <a:t>a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3173044" y="1962011"/>
            <a:ext cx="4817110" cy="4022090"/>
            <a:chOff x="3173044" y="1962011"/>
            <a:chExt cx="4817110" cy="4022090"/>
          </a:xfrm>
        </p:grpSpPr>
        <p:sp>
          <p:nvSpPr>
            <p:cNvPr id="155" name="object 155"/>
            <p:cNvSpPr/>
            <p:nvPr/>
          </p:nvSpPr>
          <p:spPr>
            <a:xfrm>
              <a:off x="3173044" y="2403703"/>
              <a:ext cx="1491361" cy="162126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271773" y="2486850"/>
              <a:ext cx="1356995" cy="1487805"/>
            </a:xfrm>
            <a:custGeom>
              <a:avLst/>
              <a:gdLst/>
              <a:ahLst/>
              <a:cxnLst/>
              <a:rect l="l" t="t" r="r" b="b"/>
              <a:pathLst>
                <a:path w="1356995" h="1487804">
                  <a:moveTo>
                    <a:pt x="1302443" y="1436505"/>
                  </a:moveTo>
                  <a:lnTo>
                    <a:pt x="1297471" y="1443278"/>
                  </a:lnTo>
                  <a:lnTo>
                    <a:pt x="1294642" y="1454889"/>
                  </a:lnTo>
                  <a:lnTo>
                    <a:pt x="1296373" y="1466715"/>
                  </a:lnTo>
                  <a:lnTo>
                    <a:pt x="1302727" y="1477340"/>
                  </a:lnTo>
                  <a:lnTo>
                    <a:pt x="1312711" y="1484666"/>
                  </a:lnTo>
                  <a:lnTo>
                    <a:pt x="1324325" y="1487495"/>
                  </a:lnTo>
                  <a:lnTo>
                    <a:pt x="1336151" y="1485764"/>
                  </a:lnTo>
                  <a:lnTo>
                    <a:pt x="1346771" y="1479410"/>
                  </a:lnTo>
                  <a:lnTo>
                    <a:pt x="1354099" y="1469426"/>
                  </a:lnTo>
                  <a:lnTo>
                    <a:pt x="1356647" y="1458976"/>
                  </a:lnTo>
                  <a:lnTo>
                    <a:pt x="1322908" y="1458976"/>
                  </a:lnTo>
                  <a:lnTo>
                    <a:pt x="1302443" y="1436505"/>
                  </a:lnTo>
                  <a:close/>
                </a:path>
                <a:path w="1356995" h="1487804">
                  <a:moveTo>
                    <a:pt x="1308213" y="1431252"/>
                  </a:moveTo>
                  <a:lnTo>
                    <a:pt x="1304797" y="1433296"/>
                  </a:lnTo>
                  <a:lnTo>
                    <a:pt x="1302443" y="1436505"/>
                  </a:lnTo>
                  <a:lnTo>
                    <a:pt x="1322908" y="1458976"/>
                  </a:lnTo>
                  <a:lnTo>
                    <a:pt x="1328674" y="1453730"/>
                  </a:lnTo>
                  <a:lnTo>
                    <a:pt x="1308213" y="1431252"/>
                  </a:lnTo>
                  <a:close/>
                </a:path>
                <a:path w="1356995" h="1487804">
                  <a:moveTo>
                    <a:pt x="1327248" y="1425206"/>
                  </a:moveTo>
                  <a:lnTo>
                    <a:pt x="1315423" y="1426937"/>
                  </a:lnTo>
                  <a:lnTo>
                    <a:pt x="1308213" y="1431252"/>
                  </a:lnTo>
                  <a:lnTo>
                    <a:pt x="1328674" y="1453730"/>
                  </a:lnTo>
                  <a:lnTo>
                    <a:pt x="1322908" y="1458976"/>
                  </a:lnTo>
                  <a:lnTo>
                    <a:pt x="1356647" y="1458976"/>
                  </a:lnTo>
                  <a:lnTo>
                    <a:pt x="1356931" y="1457812"/>
                  </a:lnTo>
                  <a:lnTo>
                    <a:pt x="1355201" y="1445986"/>
                  </a:lnTo>
                  <a:lnTo>
                    <a:pt x="1348841" y="1435366"/>
                  </a:lnTo>
                  <a:lnTo>
                    <a:pt x="1338859" y="1428038"/>
                  </a:lnTo>
                  <a:lnTo>
                    <a:pt x="1327248" y="1425206"/>
                  </a:lnTo>
                  <a:close/>
                </a:path>
                <a:path w="1356995" h="1487804">
                  <a:moveTo>
                    <a:pt x="1304797" y="1433296"/>
                  </a:moveTo>
                  <a:lnTo>
                    <a:pt x="1301915" y="1435925"/>
                  </a:lnTo>
                  <a:lnTo>
                    <a:pt x="1302443" y="1436505"/>
                  </a:lnTo>
                  <a:lnTo>
                    <a:pt x="1304797" y="1433296"/>
                  </a:lnTo>
                  <a:close/>
                </a:path>
                <a:path w="1356995" h="1487804">
                  <a:moveTo>
                    <a:pt x="1307680" y="1430667"/>
                  </a:moveTo>
                  <a:lnTo>
                    <a:pt x="1304797" y="1433296"/>
                  </a:lnTo>
                  <a:lnTo>
                    <a:pt x="1308213" y="1431252"/>
                  </a:lnTo>
                  <a:lnTo>
                    <a:pt x="1307680" y="1430667"/>
                  </a:lnTo>
                  <a:close/>
                </a:path>
                <a:path w="1356995" h="1487804">
                  <a:moveTo>
                    <a:pt x="1270952" y="1390319"/>
                  </a:moveTo>
                  <a:lnTo>
                    <a:pt x="1265186" y="1395577"/>
                  </a:lnTo>
                  <a:lnTo>
                    <a:pt x="1286179" y="1418628"/>
                  </a:lnTo>
                  <a:lnTo>
                    <a:pt x="1291945" y="1413383"/>
                  </a:lnTo>
                  <a:lnTo>
                    <a:pt x="1270952" y="1390319"/>
                  </a:lnTo>
                  <a:close/>
                </a:path>
                <a:path w="1356995" h="1487804">
                  <a:moveTo>
                    <a:pt x="1234224" y="1349971"/>
                  </a:moveTo>
                  <a:lnTo>
                    <a:pt x="1228458" y="1355229"/>
                  </a:lnTo>
                  <a:lnTo>
                    <a:pt x="1249451" y="1378280"/>
                  </a:lnTo>
                  <a:lnTo>
                    <a:pt x="1255204" y="1373035"/>
                  </a:lnTo>
                  <a:lnTo>
                    <a:pt x="1234224" y="1349971"/>
                  </a:lnTo>
                  <a:close/>
                </a:path>
                <a:path w="1356995" h="1487804">
                  <a:moveTo>
                    <a:pt x="1197495" y="1309624"/>
                  </a:moveTo>
                  <a:lnTo>
                    <a:pt x="1191729" y="1314881"/>
                  </a:lnTo>
                  <a:lnTo>
                    <a:pt x="1212710" y="1337932"/>
                  </a:lnTo>
                  <a:lnTo>
                    <a:pt x="1218476" y="1332687"/>
                  </a:lnTo>
                  <a:lnTo>
                    <a:pt x="1197495" y="1309624"/>
                  </a:lnTo>
                  <a:close/>
                </a:path>
                <a:path w="1356995" h="1487804">
                  <a:moveTo>
                    <a:pt x="1160754" y="1269288"/>
                  </a:moveTo>
                  <a:lnTo>
                    <a:pt x="1155001" y="1274533"/>
                  </a:lnTo>
                  <a:lnTo>
                    <a:pt x="1175981" y="1297584"/>
                  </a:lnTo>
                  <a:lnTo>
                    <a:pt x="1181747" y="1292339"/>
                  </a:lnTo>
                  <a:lnTo>
                    <a:pt x="1160754" y="1269288"/>
                  </a:lnTo>
                  <a:close/>
                </a:path>
                <a:path w="1356995" h="1487804">
                  <a:moveTo>
                    <a:pt x="1124026" y="1228940"/>
                  </a:moveTo>
                  <a:lnTo>
                    <a:pt x="1118273" y="1234186"/>
                  </a:lnTo>
                  <a:lnTo>
                    <a:pt x="1139253" y="1257236"/>
                  </a:lnTo>
                  <a:lnTo>
                    <a:pt x="1145019" y="1251991"/>
                  </a:lnTo>
                  <a:lnTo>
                    <a:pt x="1124026" y="1228940"/>
                  </a:lnTo>
                  <a:close/>
                </a:path>
                <a:path w="1356995" h="1487804">
                  <a:moveTo>
                    <a:pt x="1087297" y="1188593"/>
                  </a:moveTo>
                  <a:lnTo>
                    <a:pt x="1081531" y="1193838"/>
                  </a:lnTo>
                  <a:lnTo>
                    <a:pt x="1102525" y="1216888"/>
                  </a:lnTo>
                  <a:lnTo>
                    <a:pt x="1108290" y="1211643"/>
                  </a:lnTo>
                  <a:lnTo>
                    <a:pt x="1087297" y="1188593"/>
                  </a:lnTo>
                  <a:close/>
                </a:path>
                <a:path w="1356995" h="1487804">
                  <a:moveTo>
                    <a:pt x="1050569" y="1148245"/>
                  </a:moveTo>
                  <a:lnTo>
                    <a:pt x="1044803" y="1153490"/>
                  </a:lnTo>
                  <a:lnTo>
                    <a:pt x="1065796" y="1176540"/>
                  </a:lnTo>
                  <a:lnTo>
                    <a:pt x="1071562" y="1171295"/>
                  </a:lnTo>
                  <a:lnTo>
                    <a:pt x="1050569" y="1148245"/>
                  </a:lnTo>
                  <a:close/>
                </a:path>
                <a:path w="1356995" h="1487804">
                  <a:moveTo>
                    <a:pt x="1013840" y="1107897"/>
                  </a:moveTo>
                  <a:lnTo>
                    <a:pt x="1008075" y="1113142"/>
                  </a:lnTo>
                  <a:lnTo>
                    <a:pt x="1029068" y="1136192"/>
                  </a:lnTo>
                  <a:lnTo>
                    <a:pt x="1034834" y="1130947"/>
                  </a:lnTo>
                  <a:lnTo>
                    <a:pt x="1013840" y="1107897"/>
                  </a:lnTo>
                  <a:close/>
                </a:path>
                <a:path w="1356995" h="1487804">
                  <a:moveTo>
                    <a:pt x="977112" y="1067549"/>
                  </a:moveTo>
                  <a:lnTo>
                    <a:pt x="971346" y="1072794"/>
                  </a:lnTo>
                  <a:lnTo>
                    <a:pt x="992339" y="1095844"/>
                  </a:lnTo>
                  <a:lnTo>
                    <a:pt x="998092" y="1090599"/>
                  </a:lnTo>
                  <a:lnTo>
                    <a:pt x="977112" y="1067549"/>
                  </a:lnTo>
                  <a:close/>
                </a:path>
                <a:path w="1356995" h="1487804">
                  <a:moveTo>
                    <a:pt x="940384" y="1027201"/>
                  </a:moveTo>
                  <a:lnTo>
                    <a:pt x="934618" y="1032446"/>
                  </a:lnTo>
                  <a:lnTo>
                    <a:pt x="955611" y="1055497"/>
                  </a:lnTo>
                  <a:lnTo>
                    <a:pt x="961364" y="1050251"/>
                  </a:lnTo>
                  <a:lnTo>
                    <a:pt x="940384" y="1027201"/>
                  </a:lnTo>
                  <a:close/>
                </a:path>
                <a:path w="1356995" h="1487804">
                  <a:moveTo>
                    <a:pt x="903655" y="986853"/>
                  </a:moveTo>
                  <a:lnTo>
                    <a:pt x="897889" y="992098"/>
                  </a:lnTo>
                  <a:lnTo>
                    <a:pt x="918870" y="1015149"/>
                  </a:lnTo>
                  <a:lnTo>
                    <a:pt x="924636" y="1009903"/>
                  </a:lnTo>
                  <a:lnTo>
                    <a:pt x="903655" y="986853"/>
                  </a:lnTo>
                  <a:close/>
                </a:path>
                <a:path w="1356995" h="1487804">
                  <a:moveTo>
                    <a:pt x="866914" y="946505"/>
                  </a:moveTo>
                  <a:lnTo>
                    <a:pt x="861161" y="951750"/>
                  </a:lnTo>
                  <a:lnTo>
                    <a:pt x="882141" y="974801"/>
                  </a:lnTo>
                  <a:lnTo>
                    <a:pt x="887907" y="969556"/>
                  </a:lnTo>
                  <a:lnTo>
                    <a:pt x="866914" y="946505"/>
                  </a:lnTo>
                  <a:close/>
                </a:path>
                <a:path w="1356995" h="1487804">
                  <a:moveTo>
                    <a:pt x="830186" y="906157"/>
                  </a:moveTo>
                  <a:lnTo>
                    <a:pt x="824420" y="911402"/>
                  </a:lnTo>
                  <a:lnTo>
                    <a:pt x="845413" y="934453"/>
                  </a:lnTo>
                  <a:lnTo>
                    <a:pt x="851179" y="929208"/>
                  </a:lnTo>
                  <a:lnTo>
                    <a:pt x="830186" y="906157"/>
                  </a:lnTo>
                  <a:close/>
                </a:path>
                <a:path w="1356995" h="1487804">
                  <a:moveTo>
                    <a:pt x="793457" y="865809"/>
                  </a:moveTo>
                  <a:lnTo>
                    <a:pt x="787692" y="871054"/>
                  </a:lnTo>
                  <a:lnTo>
                    <a:pt x="808685" y="894118"/>
                  </a:lnTo>
                  <a:lnTo>
                    <a:pt x="814451" y="888860"/>
                  </a:lnTo>
                  <a:lnTo>
                    <a:pt x="793457" y="865809"/>
                  </a:lnTo>
                  <a:close/>
                </a:path>
                <a:path w="1356995" h="1487804">
                  <a:moveTo>
                    <a:pt x="756729" y="825461"/>
                  </a:moveTo>
                  <a:lnTo>
                    <a:pt x="750963" y="830707"/>
                  </a:lnTo>
                  <a:lnTo>
                    <a:pt x="771956" y="853770"/>
                  </a:lnTo>
                  <a:lnTo>
                    <a:pt x="777722" y="848512"/>
                  </a:lnTo>
                  <a:lnTo>
                    <a:pt x="756729" y="825461"/>
                  </a:lnTo>
                  <a:close/>
                </a:path>
                <a:path w="1356995" h="1487804">
                  <a:moveTo>
                    <a:pt x="720001" y="785113"/>
                  </a:moveTo>
                  <a:lnTo>
                    <a:pt x="714235" y="790359"/>
                  </a:lnTo>
                  <a:lnTo>
                    <a:pt x="735228" y="813422"/>
                  </a:lnTo>
                  <a:lnTo>
                    <a:pt x="740994" y="808177"/>
                  </a:lnTo>
                  <a:lnTo>
                    <a:pt x="720001" y="785113"/>
                  </a:lnTo>
                  <a:close/>
                </a:path>
                <a:path w="1356995" h="1487804">
                  <a:moveTo>
                    <a:pt x="683272" y="744766"/>
                  </a:moveTo>
                  <a:lnTo>
                    <a:pt x="677506" y="750011"/>
                  </a:lnTo>
                  <a:lnTo>
                    <a:pt x="698500" y="773074"/>
                  </a:lnTo>
                  <a:lnTo>
                    <a:pt x="704265" y="767829"/>
                  </a:lnTo>
                  <a:lnTo>
                    <a:pt x="683272" y="744766"/>
                  </a:lnTo>
                  <a:close/>
                </a:path>
                <a:path w="1356995" h="1487804">
                  <a:moveTo>
                    <a:pt x="646544" y="704418"/>
                  </a:moveTo>
                  <a:lnTo>
                    <a:pt x="640778" y="709663"/>
                  </a:lnTo>
                  <a:lnTo>
                    <a:pt x="661771" y="732726"/>
                  </a:lnTo>
                  <a:lnTo>
                    <a:pt x="667524" y="727481"/>
                  </a:lnTo>
                  <a:lnTo>
                    <a:pt x="646544" y="704418"/>
                  </a:lnTo>
                  <a:close/>
                </a:path>
                <a:path w="1356995" h="1487804">
                  <a:moveTo>
                    <a:pt x="609815" y="664070"/>
                  </a:moveTo>
                  <a:lnTo>
                    <a:pt x="604050" y="669315"/>
                  </a:lnTo>
                  <a:lnTo>
                    <a:pt x="625030" y="692378"/>
                  </a:lnTo>
                  <a:lnTo>
                    <a:pt x="630796" y="687133"/>
                  </a:lnTo>
                  <a:lnTo>
                    <a:pt x="609815" y="664070"/>
                  </a:lnTo>
                  <a:close/>
                </a:path>
                <a:path w="1356995" h="1487804">
                  <a:moveTo>
                    <a:pt x="573074" y="623722"/>
                  </a:moveTo>
                  <a:lnTo>
                    <a:pt x="567321" y="628967"/>
                  </a:lnTo>
                  <a:lnTo>
                    <a:pt x="588302" y="652030"/>
                  </a:lnTo>
                  <a:lnTo>
                    <a:pt x="594067" y="646785"/>
                  </a:lnTo>
                  <a:lnTo>
                    <a:pt x="573074" y="623722"/>
                  </a:lnTo>
                  <a:close/>
                </a:path>
                <a:path w="1356995" h="1487804">
                  <a:moveTo>
                    <a:pt x="536346" y="583374"/>
                  </a:moveTo>
                  <a:lnTo>
                    <a:pt x="530580" y="588619"/>
                  </a:lnTo>
                  <a:lnTo>
                    <a:pt x="551573" y="611682"/>
                  </a:lnTo>
                  <a:lnTo>
                    <a:pt x="557339" y="606437"/>
                  </a:lnTo>
                  <a:lnTo>
                    <a:pt x="536346" y="583374"/>
                  </a:lnTo>
                  <a:close/>
                </a:path>
                <a:path w="1356995" h="1487804">
                  <a:moveTo>
                    <a:pt x="499617" y="543026"/>
                  </a:moveTo>
                  <a:lnTo>
                    <a:pt x="493852" y="548284"/>
                  </a:lnTo>
                  <a:lnTo>
                    <a:pt x="514845" y="571334"/>
                  </a:lnTo>
                  <a:lnTo>
                    <a:pt x="520611" y="566089"/>
                  </a:lnTo>
                  <a:lnTo>
                    <a:pt x="499617" y="543026"/>
                  </a:lnTo>
                  <a:close/>
                </a:path>
                <a:path w="1356995" h="1487804">
                  <a:moveTo>
                    <a:pt x="462889" y="502678"/>
                  </a:moveTo>
                  <a:lnTo>
                    <a:pt x="457123" y="507936"/>
                  </a:lnTo>
                  <a:lnTo>
                    <a:pt x="478116" y="530987"/>
                  </a:lnTo>
                  <a:lnTo>
                    <a:pt x="483882" y="525741"/>
                  </a:lnTo>
                  <a:lnTo>
                    <a:pt x="462889" y="502678"/>
                  </a:lnTo>
                  <a:close/>
                </a:path>
                <a:path w="1356995" h="1487804">
                  <a:moveTo>
                    <a:pt x="426161" y="462330"/>
                  </a:moveTo>
                  <a:lnTo>
                    <a:pt x="420395" y="467588"/>
                  </a:lnTo>
                  <a:lnTo>
                    <a:pt x="441388" y="490639"/>
                  </a:lnTo>
                  <a:lnTo>
                    <a:pt x="447154" y="485394"/>
                  </a:lnTo>
                  <a:lnTo>
                    <a:pt x="426161" y="462330"/>
                  </a:lnTo>
                  <a:close/>
                </a:path>
                <a:path w="1356995" h="1487804">
                  <a:moveTo>
                    <a:pt x="389432" y="421982"/>
                  </a:moveTo>
                  <a:lnTo>
                    <a:pt x="383666" y="427240"/>
                  </a:lnTo>
                  <a:lnTo>
                    <a:pt x="404660" y="450291"/>
                  </a:lnTo>
                  <a:lnTo>
                    <a:pt x="410413" y="445046"/>
                  </a:lnTo>
                  <a:lnTo>
                    <a:pt x="389432" y="421982"/>
                  </a:lnTo>
                  <a:close/>
                </a:path>
                <a:path w="1356995" h="1487804">
                  <a:moveTo>
                    <a:pt x="352704" y="381647"/>
                  </a:moveTo>
                  <a:lnTo>
                    <a:pt x="346938" y="386892"/>
                  </a:lnTo>
                  <a:lnTo>
                    <a:pt x="367931" y="409943"/>
                  </a:lnTo>
                  <a:lnTo>
                    <a:pt x="373684" y="404698"/>
                  </a:lnTo>
                  <a:lnTo>
                    <a:pt x="352704" y="381647"/>
                  </a:lnTo>
                  <a:close/>
                </a:path>
                <a:path w="1356995" h="1487804">
                  <a:moveTo>
                    <a:pt x="315975" y="341299"/>
                  </a:moveTo>
                  <a:lnTo>
                    <a:pt x="310210" y="346544"/>
                  </a:lnTo>
                  <a:lnTo>
                    <a:pt x="331190" y="369595"/>
                  </a:lnTo>
                  <a:lnTo>
                    <a:pt x="336956" y="364350"/>
                  </a:lnTo>
                  <a:lnTo>
                    <a:pt x="315975" y="341299"/>
                  </a:lnTo>
                  <a:close/>
                </a:path>
                <a:path w="1356995" h="1487804">
                  <a:moveTo>
                    <a:pt x="279234" y="300951"/>
                  </a:moveTo>
                  <a:lnTo>
                    <a:pt x="273481" y="306197"/>
                  </a:lnTo>
                  <a:lnTo>
                    <a:pt x="294462" y="329247"/>
                  </a:lnTo>
                  <a:lnTo>
                    <a:pt x="300227" y="324002"/>
                  </a:lnTo>
                  <a:lnTo>
                    <a:pt x="279234" y="300951"/>
                  </a:lnTo>
                  <a:close/>
                </a:path>
                <a:path w="1356995" h="1487804">
                  <a:moveTo>
                    <a:pt x="242506" y="260603"/>
                  </a:moveTo>
                  <a:lnTo>
                    <a:pt x="236740" y="265849"/>
                  </a:lnTo>
                  <a:lnTo>
                    <a:pt x="257733" y="288899"/>
                  </a:lnTo>
                  <a:lnTo>
                    <a:pt x="263499" y="283654"/>
                  </a:lnTo>
                  <a:lnTo>
                    <a:pt x="242506" y="260603"/>
                  </a:lnTo>
                  <a:close/>
                </a:path>
                <a:path w="1356995" h="1487804">
                  <a:moveTo>
                    <a:pt x="205778" y="220256"/>
                  </a:moveTo>
                  <a:lnTo>
                    <a:pt x="200012" y="225501"/>
                  </a:lnTo>
                  <a:lnTo>
                    <a:pt x="221005" y="248551"/>
                  </a:lnTo>
                  <a:lnTo>
                    <a:pt x="226771" y="243306"/>
                  </a:lnTo>
                  <a:lnTo>
                    <a:pt x="205778" y="220256"/>
                  </a:lnTo>
                  <a:close/>
                </a:path>
                <a:path w="1356995" h="1487804">
                  <a:moveTo>
                    <a:pt x="169049" y="179908"/>
                  </a:moveTo>
                  <a:lnTo>
                    <a:pt x="163283" y="185153"/>
                  </a:lnTo>
                  <a:lnTo>
                    <a:pt x="184276" y="208203"/>
                  </a:lnTo>
                  <a:lnTo>
                    <a:pt x="190042" y="202958"/>
                  </a:lnTo>
                  <a:lnTo>
                    <a:pt x="169049" y="179908"/>
                  </a:lnTo>
                  <a:close/>
                </a:path>
                <a:path w="1356995" h="1487804">
                  <a:moveTo>
                    <a:pt x="132321" y="139560"/>
                  </a:moveTo>
                  <a:lnTo>
                    <a:pt x="126555" y="144805"/>
                  </a:lnTo>
                  <a:lnTo>
                    <a:pt x="147548" y="167855"/>
                  </a:lnTo>
                  <a:lnTo>
                    <a:pt x="153301" y="162610"/>
                  </a:lnTo>
                  <a:lnTo>
                    <a:pt x="132321" y="139560"/>
                  </a:lnTo>
                  <a:close/>
                </a:path>
                <a:path w="1356995" h="1487804">
                  <a:moveTo>
                    <a:pt x="95592" y="99212"/>
                  </a:moveTo>
                  <a:lnTo>
                    <a:pt x="89827" y="104457"/>
                  </a:lnTo>
                  <a:lnTo>
                    <a:pt x="110820" y="127508"/>
                  </a:lnTo>
                  <a:lnTo>
                    <a:pt x="116573" y="122262"/>
                  </a:lnTo>
                  <a:lnTo>
                    <a:pt x="95592" y="99212"/>
                  </a:lnTo>
                  <a:close/>
                </a:path>
                <a:path w="1356995" h="1487804">
                  <a:moveTo>
                    <a:pt x="58864" y="58864"/>
                  </a:moveTo>
                  <a:lnTo>
                    <a:pt x="53098" y="64109"/>
                  </a:lnTo>
                  <a:lnTo>
                    <a:pt x="74079" y="87160"/>
                  </a:lnTo>
                  <a:lnTo>
                    <a:pt x="79844" y="81914"/>
                  </a:lnTo>
                  <a:lnTo>
                    <a:pt x="58864" y="58864"/>
                  </a:lnTo>
                  <a:close/>
                </a:path>
                <a:path w="1356995" h="1487804">
                  <a:moveTo>
                    <a:pt x="0" y="0"/>
                  </a:moveTo>
                  <a:lnTo>
                    <a:pt x="18923" y="67094"/>
                  </a:lnTo>
                  <a:lnTo>
                    <a:pt x="41205" y="46812"/>
                  </a:lnTo>
                  <a:lnTo>
                    <a:pt x="37350" y="46812"/>
                  </a:lnTo>
                  <a:lnTo>
                    <a:pt x="32105" y="41046"/>
                  </a:lnTo>
                  <a:lnTo>
                    <a:pt x="37858" y="35801"/>
                  </a:lnTo>
                  <a:lnTo>
                    <a:pt x="53302" y="35801"/>
                  </a:lnTo>
                  <a:lnTo>
                    <a:pt x="65036" y="25120"/>
                  </a:lnTo>
                  <a:lnTo>
                    <a:pt x="0" y="0"/>
                  </a:lnTo>
                  <a:close/>
                </a:path>
                <a:path w="1356995" h="1487804">
                  <a:moveTo>
                    <a:pt x="37858" y="35801"/>
                  </a:moveTo>
                  <a:lnTo>
                    <a:pt x="32105" y="41046"/>
                  </a:lnTo>
                  <a:lnTo>
                    <a:pt x="37350" y="46812"/>
                  </a:lnTo>
                  <a:lnTo>
                    <a:pt x="43116" y="41567"/>
                  </a:lnTo>
                  <a:lnTo>
                    <a:pt x="37858" y="35801"/>
                  </a:lnTo>
                  <a:close/>
                </a:path>
                <a:path w="1356995" h="1487804">
                  <a:moveTo>
                    <a:pt x="53302" y="35801"/>
                  </a:moveTo>
                  <a:lnTo>
                    <a:pt x="37858" y="35801"/>
                  </a:lnTo>
                  <a:lnTo>
                    <a:pt x="43116" y="41567"/>
                  </a:lnTo>
                  <a:lnTo>
                    <a:pt x="37350" y="46812"/>
                  </a:lnTo>
                  <a:lnTo>
                    <a:pt x="41205" y="46812"/>
                  </a:lnTo>
                  <a:lnTo>
                    <a:pt x="53302" y="358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73044" y="2798622"/>
              <a:ext cx="1454988" cy="199541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271773" y="2881769"/>
              <a:ext cx="1322070" cy="1858645"/>
            </a:xfrm>
            <a:custGeom>
              <a:avLst/>
              <a:gdLst/>
              <a:ahLst/>
              <a:cxnLst/>
              <a:rect l="l" t="t" r="r" b="b"/>
              <a:pathLst>
                <a:path w="1322070" h="1858645">
                  <a:moveTo>
                    <a:pt x="1270502" y="1804890"/>
                  </a:moveTo>
                  <a:lnTo>
                    <a:pt x="1264731" y="1811011"/>
                  </a:lnTo>
                  <a:lnTo>
                    <a:pt x="1260495" y="1822189"/>
                  </a:lnTo>
                  <a:lnTo>
                    <a:pt x="1260758" y="1834139"/>
                  </a:lnTo>
                  <a:lnTo>
                    <a:pt x="1265758" y="1845462"/>
                  </a:lnTo>
                  <a:lnTo>
                    <a:pt x="1274766" y="1853958"/>
                  </a:lnTo>
                  <a:lnTo>
                    <a:pt x="1285944" y="1858197"/>
                  </a:lnTo>
                  <a:lnTo>
                    <a:pt x="1297894" y="1857935"/>
                  </a:lnTo>
                  <a:lnTo>
                    <a:pt x="1309217" y="1852930"/>
                  </a:lnTo>
                  <a:lnTo>
                    <a:pt x="1317713" y="1843928"/>
                  </a:lnTo>
                  <a:lnTo>
                    <a:pt x="1321952" y="1832754"/>
                  </a:lnTo>
                  <a:lnTo>
                    <a:pt x="1321885" y="1829714"/>
                  </a:lnTo>
                  <a:lnTo>
                    <a:pt x="1288046" y="1829714"/>
                  </a:lnTo>
                  <a:lnTo>
                    <a:pt x="1270502" y="1804890"/>
                  </a:lnTo>
                  <a:close/>
                </a:path>
                <a:path w="1322070" h="1858645">
                  <a:moveTo>
                    <a:pt x="1276866" y="1800396"/>
                  </a:moveTo>
                  <a:lnTo>
                    <a:pt x="1273213" y="1802016"/>
                  </a:lnTo>
                  <a:lnTo>
                    <a:pt x="1270502" y="1804890"/>
                  </a:lnTo>
                  <a:lnTo>
                    <a:pt x="1288046" y="1829714"/>
                  </a:lnTo>
                  <a:lnTo>
                    <a:pt x="1294409" y="1825218"/>
                  </a:lnTo>
                  <a:lnTo>
                    <a:pt x="1276866" y="1800396"/>
                  </a:lnTo>
                  <a:close/>
                </a:path>
                <a:path w="1322070" h="1858645">
                  <a:moveTo>
                    <a:pt x="1296508" y="1796742"/>
                  </a:moveTo>
                  <a:lnTo>
                    <a:pt x="1284556" y="1797003"/>
                  </a:lnTo>
                  <a:lnTo>
                    <a:pt x="1276866" y="1800396"/>
                  </a:lnTo>
                  <a:lnTo>
                    <a:pt x="1294409" y="1825218"/>
                  </a:lnTo>
                  <a:lnTo>
                    <a:pt x="1288046" y="1829714"/>
                  </a:lnTo>
                  <a:lnTo>
                    <a:pt x="1321885" y="1829714"/>
                  </a:lnTo>
                  <a:lnTo>
                    <a:pt x="1321690" y="1820806"/>
                  </a:lnTo>
                  <a:lnTo>
                    <a:pt x="1316685" y="1809483"/>
                  </a:lnTo>
                  <a:lnTo>
                    <a:pt x="1307683" y="1800981"/>
                  </a:lnTo>
                  <a:lnTo>
                    <a:pt x="1296508" y="1796742"/>
                  </a:lnTo>
                  <a:close/>
                </a:path>
                <a:path w="1322070" h="1858645">
                  <a:moveTo>
                    <a:pt x="1273213" y="1802016"/>
                  </a:moveTo>
                  <a:lnTo>
                    <a:pt x="1270050" y="1804250"/>
                  </a:lnTo>
                  <a:lnTo>
                    <a:pt x="1270502" y="1804890"/>
                  </a:lnTo>
                  <a:lnTo>
                    <a:pt x="1273213" y="1802016"/>
                  </a:lnTo>
                  <a:close/>
                </a:path>
                <a:path w="1322070" h="1858645">
                  <a:moveTo>
                    <a:pt x="1276413" y="1799755"/>
                  </a:moveTo>
                  <a:lnTo>
                    <a:pt x="1273242" y="1801995"/>
                  </a:lnTo>
                  <a:lnTo>
                    <a:pt x="1276866" y="1800396"/>
                  </a:lnTo>
                  <a:lnTo>
                    <a:pt x="1276413" y="1799755"/>
                  </a:lnTo>
                  <a:close/>
                </a:path>
                <a:path w="1322070" h="1858645">
                  <a:moveTo>
                    <a:pt x="1244930" y="1755190"/>
                  </a:moveTo>
                  <a:lnTo>
                    <a:pt x="1238567" y="1759699"/>
                  </a:lnTo>
                  <a:lnTo>
                    <a:pt x="1256550" y="1785162"/>
                  </a:lnTo>
                  <a:lnTo>
                    <a:pt x="1262926" y="1780654"/>
                  </a:lnTo>
                  <a:lnTo>
                    <a:pt x="1244930" y="1755190"/>
                  </a:lnTo>
                  <a:close/>
                </a:path>
                <a:path w="1322070" h="1858645">
                  <a:moveTo>
                    <a:pt x="1213446" y="1710639"/>
                  </a:moveTo>
                  <a:lnTo>
                    <a:pt x="1207084" y="1715135"/>
                  </a:lnTo>
                  <a:lnTo>
                    <a:pt x="1225067" y="1740598"/>
                  </a:lnTo>
                  <a:lnTo>
                    <a:pt x="1231442" y="1736102"/>
                  </a:lnTo>
                  <a:lnTo>
                    <a:pt x="1213446" y="1710639"/>
                  </a:lnTo>
                  <a:close/>
                </a:path>
                <a:path w="1322070" h="1858645">
                  <a:moveTo>
                    <a:pt x="1181963" y="1666074"/>
                  </a:moveTo>
                  <a:lnTo>
                    <a:pt x="1175588" y="1670570"/>
                  </a:lnTo>
                  <a:lnTo>
                    <a:pt x="1193584" y="1696034"/>
                  </a:lnTo>
                  <a:lnTo>
                    <a:pt x="1199946" y="1691538"/>
                  </a:lnTo>
                  <a:lnTo>
                    <a:pt x="1181963" y="1666074"/>
                  </a:lnTo>
                  <a:close/>
                </a:path>
                <a:path w="1322070" h="1858645">
                  <a:moveTo>
                    <a:pt x="1150480" y="1621510"/>
                  </a:moveTo>
                  <a:lnTo>
                    <a:pt x="1144104" y="1626006"/>
                  </a:lnTo>
                  <a:lnTo>
                    <a:pt x="1162100" y="1651469"/>
                  </a:lnTo>
                  <a:lnTo>
                    <a:pt x="1168463" y="1646974"/>
                  </a:lnTo>
                  <a:lnTo>
                    <a:pt x="1150480" y="1621510"/>
                  </a:lnTo>
                  <a:close/>
                </a:path>
                <a:path w="1322070" h="1858645">
                  <a:moveTo>
                    <a:pt x="1118984" y="1576958"/>
                  </a:moveTo>
                  <a:lnTo>
                    <a:pt x="1112621" y="1581454"/>
                  </a:lnTo>
                  <a:lnTo>
                    <a:pt x="1130617" y="1606918"/>
                  </a:lnTo>
                  <a:lnTo>
                    <a:pt x="1136980" y="1602422"/>
                  </a:lnTo>
                  <a:lnTo>
                    <a:pt x="1118984" y="1576958"/>
                  </a:lnTo>
                  <a:close/>
                </a:path>
                <a:path w="1322070" h="1858645">
                  <a:moveTo>
                    <a:pt x="1087501" y="1532394"/>
                  </a:moveTo>
                  <a:lnTo>
                    <a:pt x="1081138" y="1536890"/>
                  </a:lnTo>
                  <a:lnTo>
                    <a:pt x="1099134" y="1562354"/>
                  </a:lnTo>
                  <a:lnTo>
                    <a:pt x="1105496" y="1557858"/>
                  </a:lnTo>
                  <a:lnTo>
                    <a:pt x="1087501" y="1532394"/>
                  </a:lnTo>
                  <a:close/>
                </a:path>
                <a:path w="1322070" h="1858645">
                  <a:moveTo>
                    <a:pt x="1056017" y="1487830"/>
                  </a:moveTo>
                  <a:lnTo>
                    <a:pt x="1049654" y="1492326"/>
                  </a:lnTo>
                  <a:lnTo>
                    <a:pt x="1067650" y="1517789"/>
                  </a:lnTo>
                  <a:lnTo>
                    <a:pt x="1074013" y="1513293"/>
                  </a:lnTo>
                  <a:lnTo>
                    <a:pt x="1056017" y="1487830"/>
                  </a:lnTo>
                  <a:close/>
                </a:path>
                <a:path w="1322070" h="1858645">
                  <a:moveTo>
                    <a:pt x="1024534" y="1443266"/>
                  </a:moveTo>
                  <a:lnTo>
                    <a:pt x="1018171" y="1447761"/>
                  </a:lnTo>
                  <a:lnTo>
                    <a:pt x="1036154" y="1473225"/>
                  </a:lnTo>
                  <a:lnTo>
                    <a:pt x="1042530" y="1468729"/>
                  </a:lnTo>
                  <a:lnTo>
                    <a:pt x="1024534" y="1443266"/>
                  </a:lnTo>
                  <a:close/>
                </a:path>
                <a:path w="1322070" h="1858645">
                  <a:moveTo>
                    <a:pt x="993051" y="1398714"/>
                  </a:moveTo>
                  <a:lnTo>
                    <a:pt x="986688" y="1403210"/>
                  </a:lnTo>
                  <a:lnTo>
                    <a:pt x="1004671" y="1428673"/>
                  </a:lnTo>
                  <a:lnTo>
                    <a:pt x="1011034" y="1424177"/>
                  </a:lnTo>
                  <a:lnTo>
                    <a:pt x="993051" y="1398714"/>
                  </a:lnTo>
                  <a:close/>
                </a:path>
                <a:path w="1322070" h="1858645">
                  <a:moveTo>
                    <a:pt x="961567" y="1354150"/>
                  </a:moveTo>
                  <a:lnTo>
                    <a:pt x="955192" y="1358645"/>
                  </a:lnTo>
                  <a:lnTo>
                    <a:pt x="973188" y="1384109"/>
                  </a:lnTo>
                  <a:lnTo>
                    <a:pt x="979551" y="1379613"/>
                  </a:lnTo>
                  <a:lnTo>
                    <a:pt x="961567" y="1354150"/>
                  </a:lnTo>
                  <a:close/>
                </a:path>
                <a:path w="1322070" h="1858645">
                  <a:moveTo>
                    <a:pt x="930084" y="1309585"/>
                  </a:moveTo>
                  <a:lnTo>
                    <a:pt x="923709" y="1314081"/>
                  </a:lnTo>
                  <a:lnTo>
                    <a:pt x="941704" y="1339545"/>
                  </a:lnTo>
                  <a:lnTo>
                    <a:pt x="948067" y="1335049"/>
                  </a:lnTo>
                  <a:lnTo>
                    <a:pt x="930084" y="1309585"/>
                  </a:lnTo>
                  <a:close/>
                </a:path>
                <a:path w="1322070" h="1858645">
                  <a:moveTo>
                    <a:pt x="898588" y="1265021"/>
                  </a:moveTo>
                  <a:lnTo>
                    <a:pt x="892225" y="1269530"/>
                  </a:lnTo>
                  <a:lnTo>
                    <a:pt x="910221" y="1294993"/>
                  </a:lnTo>
                  <a:lnTo>
                    <a:pt x="916584" y="1290485"/>
                  </a:lnTo>
                  <a:lnTo>
                    <a:pt x="898588" y="1265021"/>
                  </a:lnTo>
                  <a:close/>
                </a:path>
                <a:path w="1322070" h="1858645">
                  <a:moveTo>
                    <a:pt x="867105" y="1220470"/>
                  </a:moveTo>
                  <a:lnTo>
                    <a:pt x="860742" y="1224965"/>
                  </a:lnTo>
                  <a:lnTo>
                    <a:pt x="878738" y="1250429"/>
                  </a:lnTo>
                  <a:lnTo>
                    <a:pt x="885101" y="1245933"/>
                  </a:lnTo>
                  <a:lnTo>
                    <a:pt x="867105" y="1220470"/>
                  </a:lnTo>
                  <a:close/>
                </a:path>
                <a:path w="1322070" h="1858645">
                  <a:moveTo>
                    <a:pt x="835621" y="1175905"/>
                  </a:moveTo>
                  <a:lnTo>
                    <a:pt x="829259" y="1180401"/>
                  </a:lnTo>
                  <a:lnTo>
                    <a:pt x="847242" y="1205864"/>
                  </a:lnTo>
                  <a:lnTo>
                    <a:pt x="853617" y="1201369"/>
                  </a:lnTo>
                  <a:lnTo>
                    <a:pt x="835621" y="1175905"/>
                  </a:lnTo>
                  <a:close/>
                </a:path>
                <a:path w="1322070" h="1858645">
                  <a:moveTo>
                    <a:pt x="804138" y="1131341"/>
                  </a:moveTo>
                  <a:lnTo>
                    <a:pt x="797775" y="1135837"/>
                  </a:lnTo>
                  <a:lnTo>
                    <a:pt x="815759" y="1161300"/>
                  </a:lnTo>
                  <a:lnTo>
                    <a:pt x="822134" y="1156804"/>
                  </a:lnTo>
                  <a:lnTo>
                    <a:pt x="804138" y="1131341"/>
                  </a:lnTo>
                  <a:close/>
                </a:path>
                <a:path w="1322070" h="1858645">
                  <a:moveTo>
                    <a:pt x="772655" y="1086777"/>
                  </a:moveTo>
                  <a:lnTo>
                    <a:pt x="766292" y="1091285"/>
                  </a:lnTo>
                  <a:lnTo>
                    <a:pt x="784275" y="1116749"/>
                  </a:lnTo>
                  <a:lnTo>
                    <a:pt x="790638" y="1112240"/>
                  </a:lnTo>
                  <a:lnTo>
                    <a:pt x="772655" y="1086777"/>
                  </a:lnTo>
                  <a:close/>
                </a:path>
                <a:path w="1322070" h="1858645">
                  <a:moveTo>
                    <a:pt x="741172" y="1042225"/>
                  </a:moveTo>
                  <a:lnTo>
                    <a:pt x="734796" y="1046721"/>
                  </a:lnTo>
                  <a:lnTo>
                    <a:pt x="752792" y="1072184"/>
                  </a:lnTo>
                  <a:lnTo>
                    <a:pt x="759155" y="1067689"/>
                  </a:lnTo>
                  <a:lnTo>
                    <a:pt x="741172" y="1042225"/>
                  </a:lnTo>
                  <a:close/>
                </a:path>
                <a:path w="1322070" h="1858645">
                  <a:moveTo>
                    <a:pt x="709676" y="997661"/>
                  </a:moveTo>
                  <a:lnTo>
                    <a:pt x="703313" y="1002157"/>
                  </a:lnTo>
                  <a:lnTo>
                    <a:pt x="721309" y="1027620"/>
                  </a:lnTo>
                  <a:lnTo>
                    <a:pt x="727671" y="1023124"/>
                  </a:lnTo>
                  <a:lnTo>
                    <a:pt x="709676" y="997661"/>
                  </a:lnTo>
                  <a:close/>
                </a:path>
                <a:path w="1322070" h="1858645">
                  <a:moveTo>
                    <a:pt x="678192" y="953096"/>
                  </a:moveTo>
                  <a:lnTo>
                    <a:pt x="671829" y="957592"/>
                  </a:lnTo>
                  <a:lnTo>
                    <a:pt x="689825" y="983056"/>
                  </a:lnTo>
                  <a:lnTo>
                    <a:pt x="696188" y="978560"/>
                  </a:lnTo>
                  <a:lnTo>
                    <a:pt x="678192" y="953096"/>
                  </a:lnTo>
                  <a:close/>
                </a:path>
                <a:path w="1322070" h="1858645">
                  <a:moveTo>
                    <a:pt x="646709" y="908532"/>
                  </a:moveTo>
                  <a:lnTo>
                    <a:pt x="640346" y="913041"/>
                  </a:lnTo>
                  <a:lnTo>
                    <a:pt x="658342" y="938504"/>
                  </a:lnTo>
                  <a:lnTo>
                    <a:pt x="664705" y="933996"/>
                  </a:lnTo>
                  <a:lnTo>
                    <a:pt x="646709" y="908532"/>
                  </a:lnTo>
                  <a:close/>
                </a:path>
                <a:path w="1322070" h="1858645">
                  <a:moveTo>
                    <a:pt x="615226" y="863981"/>
                  </a:moveTo>
                  <a:lnTo>
                    <a:pt x="608863" y="868476"/>
                  </a:lnTo>
                  <a:lnTo>
                    <a:pt x="626846" y="893940"/>
                  </a:lnTo>
                  <a:lnTo>
                    <a:pt x="633222" y="889444"/>
                  </a:lnTo>
                  <a:lnTo>
                    <a:pt x="615226" y="863981"/>
                  </a:lnTo>
                  <a:close/>
                </a:path>
                <a:path w="1322070" h="1858645">
                  <a:moveTo>
                    <a:pt x="583742" y="819416"/>
                  </a:moveTo>
                  <a:lnTo>
                    <a:pt x="577380" y="823912"/>
                  </a:lnTo>
                  <a:lnTo>
                    <a:pt x="595363" y="849376"/>
                  </a:lnTo>
                  <a:lnTo>
                    <a:pt x="601738" y="844880"/>
                  </a:lnTo>
                  <a:lnTo>
                    <a:pt x="583742" y="819416"/>
                  </a:lnTo>
                  <a:close/>
                </a:path>
                <a:path w="1322070" h="1858645">
                  <a:moveTo>
                    <a:pt x="552259" y="774852"/>
                  </a:moveTo>
                  <a:lnTo>
                    <a:pt x="545884" y="779348"/>
                  </a:lnTo>
                  <a:lnTo>
                    <a:pt x="563879" y="804811"/>
                  </a:lnTo>
                  <a:lnTo>
                    <a:pt x="570242" y="800315"/>
                  </a:lnTo>
                  <a:lnTo>
                    <a:pt x="552259" y="774852"/>
                  </a:lnTo>
                  <a:close/>
                </a:path>
                <a:path w="1322070" h="1858645">
                  <a:moveTo>
                    <a:pt x="520776" y="730288"/>
                  </a:moveTo>
                  <a:lnTo>
                    <a:pt x="514400" y="734796"/>
                  </a:lnTo>
                  <a:lnTo>
                    <a:pt x="532396" y="760260"/>
                  </a:lnTo>
                  <a:lnTo>
                    <a:pt x="538759" y="755751"/>
                  </a:lnTo>
                  <a:lnTo>
                    <a:pt x="520776" y="730288"/>
                  </a:lnTo>
                  <a:close/>
                </a:path>
                <a:path w="1322070" h="1858645">
                  <a:moveTo>
                    <a:pt x="489280" y="685736"/>
                  </a:moveTo>
                  <a:lnTo>
                    <a:pt x="482917" y="690232"/>
                  </a:lnTo>
                  <a:lnTo>
                    <a:pt x="500913" y="715695"/>
                  </a:lnTo>
                  <a:lnTo>
                    <a:pt x="507276" y="711200"/>
                  </a:lnTo>
                  <a:lnTo>
                    <a:pt x="489280" y="685736"/>
                  </a:lnTo>
                  <a:close/>
                </a:path>
                <a:path w="1322070" h="1858645">
                  <a:moveTo>
                    <a:pt x="457796" y="641172"/>
                  </a:moveTo>
                  <a:lnTo>
                    <a:pt x="451434" y="645667"/>
                  </a:lnTo>
                  <a:lnTo>
                    <a:pt x="469430" y="671131"/>
                  </a:lnTo>
                  <a:lnTo>
                    <a:pt x="475792" y="666635"/>
                  </a:lnTo>
                  <a:lnTo>
                    <a:pt x="457796" y="641172"/>
                  </a:lnTo>
                  <a:close/>
                </a:path>
                <a:path w="1322070" h="1858645">
                  <a:moveTo>
                    <a:pt x="426313" y="596607"/>
                  </a:moveTo>
                  <a:lnTo>
                    <a:pt x="419950" y="601103"/>
                  </a:lnTo>
                  <a:lnTo>
                    <a:pt x="437934" y="626567"/>
                  </a:lnTo>
                  <a:lnTo>
                    <a:pt x="444309" y="622071"/>
                  </a:lnTo>
                  <a:lnTo>
                    <a:pt x="426313" y="596607"/>
                  </a:lnTo>
                  <a:close/>
                </a:path>
                <a:path w="1322070" h="1858645">
                  <a:moveTo>
                    <a:pt x="394830" y="552056"/>
                  </a:moveTo>
                  <a:lnTo>
                    <a:pt x="388467" y="556552"/>
                  </a:lnTo>
                  <a:lnTo>
                    <a:pt x="406450" y="582015"/>
                  </a:lnTo>
                  <a:lnTo>
                    <a:pt x="412826" y="577507"/>
                  </a:lnTo>
                  <a:lnTo>
                    <a:pt x="394830" y="552056"/>
                  </a:lnTo>
                  <a:close/>
                </a:path>
                <a:path w="1322070" h="1858645">
                  <a:moveTo>
                    <a:pt x="363347" y="507491"/>
                  </a:moveTo>
                  <a:lnTo>
                    <a:pt x="356984" y="511987"/>
                  </a:lnTo>
                  <a:lnTo>
                    <a:pt x="374967" y="537451"/>
                  </a:lnTo>
                  <a:lnTo>
                    <a:pt x="381330" y="532955"/>
                  </a:lnTo>
                  <a:lnTo>
                    <a:pt x="363347" y="507491"/>
                  </a:lnTo>
                  <a:close/>
                </a:path>
                <a:path w="1322070" h="1858645">
                  <a:moveTo>
                    <a:pt x="331863" y="462927"/>
                  </a:moveTo>
                  <a:lnTo>
                    <a:pt x="325488" y="467423"/>
                  </a:lnTo>
                  <a:lnTo>
                    <a:pt x="343484" y="492887"/>
                  </a:lnTo>
                  <a:lnTo>
                    <a:pt x="349846" y="488391"/>
                  </a:lnTo>
                  <a:lnTo>
                    <a:pt x="331863" y="462927"/>
                  </a:lnTo>
                  <a:close/>
                </a:path>
                <a:path w="1322070" h="1858645">
                  <a:moveTo>
                    <a:pt x="300380" y="418363"/>
                  </a:moveTo>
                  <a:lnTo>
                    <a:pt x="294004" y="422859"/>
                  </a:lnTo>
                  <a:lnTo>
                    <a:pt x="312000" y="448322"/>
                  </a:lnTo>
                  <a:lnTo>
                    <a:pt x="318363" y="443826"/>
                  </a:lnTo>
                  <a:lnTo>
                    <a:pt x="300380" y="418363"/>
                  </a:lnTo>
                  <a:close/>
                </a:path>
                <a:path w="1322070" h="1858645">
                  <a:moveTo>
                    <a:pt x="268884" y="373799"/>
                  </a:moveTo>
                  <a:lnTo>
                    <a:pt x="262521" y="378307"/>
                  </a:lnTo>
                  <a:lnTo>
                    <a:pt x="280517" y="403771"/>
                  </a:lnTo>
                  <a:lnTo>
                    <a:pt x="286880" y="399262"/>
                  </a:lnTo>
                  <a:lnTo>
                    <a:pt x="268884" y="373799"/>
                  </a:lnTo>
                  <a:close/>
                </a:path>
                <a:path w="1322070" h="1858645">
                  <a:moveTo>
                    <a:pt x="237401" y="329247"/>
                  </a:moveTo>
                  <a:lnTo>
                    <a:pt x="231038" y="333743"/>
                  </a:lnTo>
                  <a:lnTo>
                    <a:pt x="249034" y="359206"/>
                  </a:lnTo>
                  <a:lnTo>
                    <a:pt x="255397" y="354711"/>
                  </a:lnTo>
                  <a:lnTo>
                    <a:pt x="237401" y="329247"/>
                  </a:lnTo>
                  <a:close/>
                </a:path>
                <a:path w="1322070" h="1858645">
                  <a:moveTo>
                    <a:pt x="205917" y="284683"/>
                  </a:moveTo>
                  <a:lnTo>
                    <a:pt x="199555" y="289178"/>
                  </a:lnTo>
                  <a:lnTo>
                    <a:pt x="217550" y="314642"/>
                  </a:lnTo>
                  <a:lnTo>
                    <a:pt x="223913" y="310146"/>
                  </a:lnTo>
                  <a:lnTo>
                    <a:pt x="205917" y="284683"/>
                  </a:lnTo>
                  <a:close/>
                </a:path>
                <a:path w="1322070" h="1858645">
                  <a:moveTo>
                    <a:pt x="174434" y="240118"/>
                  </a:moveTo>
                  <a:lnTo>
                    <a:pt x="168071" y="244614"/>
                  </a:lnTo>
                  <a:lnTo>
                    <a:pt x="186054" y="270078"/>
                  </a:lnTo>
                  <a:lnTo>
                    <a:pt x="192430" y="265582"/>
                  </a:lnTo>
                  <a:lnTo>
                    <a:pt x="174434" y="240118"/>
                  </a:lnTo>
                  <a:close/>
                </a:path>
                <a:path w="1322070" h="1858645">
                  <a:moveTo>
                    <a:pt x="142951" y="195567"/>
                  </a:moveTo>
                  <a:lnTo>
                    <a:pt x="136575" y="200063"/>
                  </a:lnTo>
                  <a:lnTo>
                    <a:pt x="154571" y="225526"/>
                  </a:lnTo>
                  <a:lnTo>
                    <a:pt x="160934" y="221030"/>
                  </a:lnTo>
                  <a:lnTo>
                    <a:pt x="142951" y="195567"/>
                  </a:lnTo>
                  <a:close/>
                </a:path>
                <a:path w="1322070" h="1858645">
                  <a:moveTo>
                    <a:pt x="111467" y="151002"/>
                  </a:moveTo>
                  <a:lnTo>
                    <a:pt x="105092" y="155498"/>
                  </a:lnTo>
                  <a:lnTo>
                    <a:pt x="123088" y="180962"/>
                  </a:lnTo>
                  <a:lnTo>
                    <a:pt x="129451" y="176466"/>
                  </a:lnTo>
                  <a:lnTo>
                    <a:pt x="111467" y="151002"/>
                  </a:lnTo>
                  <a:close/>
                </a:path>
                <a:path w="1322070" h="1858645">
                  <a:moveTo>
                    <a:pt x="79971" y="106438"/>
                  </a:moveTo>
                  <a:lnTo>
                    <a:pt x="73609" y="110934"/>
                  </a:lnTo>
                  <a:lnTo>
                    <a:pt x="91605" y="136398"/>
                  </a:lnTo>
                  <a:lnTo>
                    <a:pt x="97967" y="131902"/>
                  </a:lnTo>
                  <a:lnTo>
                    <a:pt x="79971" y="106438"/>
                  </a:lnTo>
                  <a:close/>
                </a:path>
                <a:path w="1322070" h="1858645">
                  <a:moveTo>
                    <a:pt x="48488" y="61874"/>
                  </a:moveTo>
                  <a:lnTo>
                    <a:pt x="42125" y="66370"/>
                  </a:lnTo>
                  <a:lnTo>
                    <a:pt x="60121" y="91833"/>
                  </a:lnTo>
                  <a:lnTo>
                    <a:pt x="66484" y="87337"/>
                  </a:lnTo>
                  <a:lnTo>
                    <a:pt x="48488" y="61874"/>
                  </a:lnTo>
                  <a:close/>
                </a:path>
                <a:path w="1322070" h="1858645">
                  <a:moveTo>
                    <a:pt x="0" y="0"/>
                  </a:moveTo>
                  <a:lnTo>
                    <a:pt x="10528" y="68922"/>
                  </a:lnTo>
                  <a:lnTo>
                    <a:pt x="41152" y="47282"/>
                  </a:lnTo>
                  <a:lnTo>
                    <a:pt x="28638" y="47282"/>
                  </a:lnTo>
                  <a:lnTo>
                    <a:pt x="26809" y="44691"/>
                  </a:lnTo>
                  <a:lnTo>
                    <a:pt x="33172" y="40195"/>
                  </a:lnTo>
                  <a:lnTo>
                    <a:pt x="51180" y="40195"/>
                  </a:lnTo>
                  <a:lnTo>
                    <a:pt x="61442" y="32943"/>
                  </a:lnTo>
                  <a:lnTo>
                    <a:pt x="0" y="0"/>
                  </a:lnTo>
                  <a:close/>
                </a:path>
                <a:path w="1322070" h="1858645">
                  <a:moveTo>
                    <a:pt x="33172" y="40195"/>
                  </a:moveTo>
                  <a:lnTo>
                    <a:pt x="26809" y="44691"/>
                  </a:lnTo>
                  <a:lnTo>
                    <a:pt x="28638" y="47282"/>
                  </a:lnTo>
                  <a:lnTo>
                    <a:pt x="35001" y="42786"/>
                  </a:lnTo>
                  <a:lnTo>
                    <a:pt x="33172" y="40195"/>
                  </a:lnTo>
                  <a:close/>
                </a:path>
                <a:path w="1322070" h="1858645">
                  <a:moveTo>
                    <a:pt x="51180" y="40195"/>
                  </a:moveTo>
                  <a:lnTo>
                    <a:pt x="33172" y="40195"/>
                  </a:lnTo>
                  <a:lnTo>
                    <a:pt x="35001" y="42786"/>
                  </a:lnTo>
                  <a:lnTo>
                    <a:pt x="28638" y="47282"/>
                  </a:lnTo>
                  <a:lnTo>
                    <a:pt x="41152" y="47282"/>
                  </a:lnTo>
                  <a:lnTo>
                    <a:pt x="51180" y="40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73044" y="3214344"/>
              <a:ext cx="1491361" cy="186029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71773" y="3297478"/>
              <a:ext cx="1356995" cy="1725930"/>
            </a:xfrm>
            <a:custGeom>
              <a:avLst/>
              <a:gdLst/>
              <a:ahLst/>
              <a:cxnLst/>
              <a:rect l="l" t="t" r="r" b="b"/>
              <a:pathLst>
                <a:path w="1356995" h="1725929">
                  <a:moveTo>
                    <a:pt x="1303989" y="1673326"/>
                  </a:moveTo>
                  <a:lnTo>
                    <a:pt x="1298527" y="1679708"/>
                  </a:lnTo>
                  <a:lnTo>
                    <a:pt x="1294839" y="1691076"/>
                  </a:lnTo>
                  <a:lnTo>
                    <a:pt x="1295683" y="1702999"/>
                  </a:lnTo>
                  <a:lnTo>
                    <a:pt x="1301229" y="1714068"/>
                  </a:lnTo>
                  <a:lnTo>
                    <a:pt x="1310633" y="1722118"/>
                  </a:lnTo>
                  <a:lnTo>
                    <a:pt x="1322001" y="1725809"/>
                  </a:lnTo>
                  <a:lnTo>
                    <a:pt x="1333924" y="1724965"/>
                  </a:lnTo>
                  <a:lnTo>
                    <a:pt x="1344993" y="1719414"/>
                  </a:lnTo>
                  <a:lnTo>
                    <a:pt x="1353044" y="1710010"/>
                  </a:lnTo>
                  <a:lnTo>
                    <a:pt x="1356734" y="1698642"/>
                  </a:lnTo>
                  <a:lnTo>
                    <a:pt x="1356637" y="1697266"/>
                  </a:lnTo>
                  <a:lnTo>
                    <a:pt x="1322717" y="1697266"/>
                  </a:lnTo>
                  <a:lnTo>
                    <a:pt x="1303989" y="1673326"/>
                  </a:lnTo>
                  <a:close/>
                </a:path>
                <a:path w="1356995" h="1725929">
                  <a:moveTo>
                    <a:pt x="1310132" y="1668520"/>
                  </a:moveTo>
                  <a:lnTo>
                    <a:pt x="1306576" y="1670303"/>
                  </a:lnTo>
                  <a:lnTo>
                    <a:pt x="1303989" y="1673326"/>
                  </a:lnTo>
                  <a:lnTo>
                    <a:pt x="1322717" y="1697266"/>
                  </a:lnTo>
                  <a:lnTo>
                    <a:pt x="1328851" y="1692452"/>
                  </a:lnTo>
                  <a:lnTo>
                    <a:pt x="1310132" y="1668520"/>
                  </a:lnTo>
                  <a:close/>
                </a:path>
                <a:path w="1356995" h="1725929">
                  <a:moveTo>
                    <a:pt x="1329567" y="1663909"/>
                  </a:moveTo>
                  <a:lnTo>
                    <a:pt x="1317645" y="1664752"/>
                  </a:lnTo>
                  <a:lnTo>
                    <a:pt x="1310132" y="1668520"/>
                  </a:lnTo>
                  <a:lnTo>
                    <a:pt x="1328851" y="1692452"/>
                  </a:lnTo>
                  <a:lnTo>
                    <a:pt x="1322717" y="1697266"/>
                  </a:lnTo>
                  <a:lnTo>
                    <a:pt x="1356637" y="1697266"/>
                  </a:lnTo>
                  <a:lnTo>
                    <a:pt x="1355891" y="1686719"/>
                  </a:lnTo>
                  <a:lnTo>
                    <a:pt x="1350340" y="1675650"/>
                  </a:lnTo>
                  <a:lnTo>
                    <a:pt x="1340935" y="1667600"/>
                  </a:lnTo>
                  <a:lnTo>
                    <a:pt x="1329567" y="1663909"/>
                  </a:lnTo>
                  <a:close/>
                </a:path>
                <a:path w="1356995" h="1725929">
                  <a:moveTo>
                    <a:pt x="1306576" y="1670303"/>
                  </a:moveTo>
                  <a:lnTo>
                    <a:pt x="1303502" y="1672704"/>
                  </a:lnTo>
                  <a:lnTo>
                    <a:pt x="1303989" y="1673326"/>
                  </a:lnTo>
                  <a:lnTo>
                    <a:pt x="1306576" y="1670303"/>
                  </a:lnTo>
                  <a:close/>
                </a:path>
                <a:path w="1356995" h="1725929">
                  <a:moveTo>
                    <a:pt x="1309649" y="1667903"/>
                  </a:moveTo>
                  <a:lnTo>
                    <a:pt x="1306576" y="1670303"/>
                  </a:lnTo>
                  <a:lnTo>
                    <a:pt x="1310132" y="1668520"/>
                  </a:lnTo>
                  <a:lnTo>
                    <a:pt x="1309649" y="1667903"/>
                  </a:lnTo>
                  <a:close/>
                </a:path>
                <a:path w="1356995" h="1725929">
                  <a:moveTo>
                    <a:pt x="1276032" y="1624926"/>
                  </a:moveTo>
                  <a:lnTo>
                    <a:pt x="1269885" y="1629727"/>
                  </a:lnTo>
                  <a:lnTo>
                    <a:pt x="1289100" y="1654289"/>
                  </a:lnTo>
                  <a:lnTo>
                    <a:pt x="1295234" y="1649488"/>
                  </a:lnTo>
                  <a:lnTo>
                    <a:pt x="1276032" y="1624926"/>
                  </a:lnTo>
                  <a:close/>
                </a:path>
                <a:path w="1356995" h="1725929">
                  <a:moveTo>
                    <a:pt x="1242415" y="1581950"/>
                  </a:moveTo>
                  <a:lnTo>
                    <a:pt x="1236268" y="1586750"/>
                  </a:lnTo>
                  <a:lnTo>
                    <a:pt x="1255483" y="1611312"/>
                  </a:lnTo>
                  <a:lnTo>
                    <a:pt x="1261617" y="1606511"/>
                  </a:lnTo>
                  <a:lnTo>
                    <a:pt x="1242415" y="1581950"/>
                  </a:lnTo>
                  <a:close/>
                </a:path>
                <a:path w="1356995" h="1725929">
                  <a:moveTo>
                    <a:pt x="1208798" y="1538973"/>
                  </a:moveTo>
                  <a:lnTo>
                    <a:pt x="1202651" y="1543773"/>
                  </a:lnTo>
                  <a:lnTo>
                    <a:pt x="1221866" y="1568335"/>
                  </a:lnTo>
                  <a:lnTo>
                    <a:pt x="1228001" y="1563535"/>
                  </a:lnTo>
                  <a:lnTo>
                    <a:pt x="1208798" y="1538973"/>
                  </a:lnTo>
                  <a:close/>
                </a:path>
                <a:path w="1356995" h="1725929">
                  <a:moveTo>
                    <a:pt x="1175181" y="1495996"/>
                  </a:moveTo>
                  <a:lnTo>
                    <a:pt x="1169035" y="1500797"/>
                  </a:lnTo>
                  <a:lnTo>
                    <a:pt x="1188250" y="1525358"/>
                  </a:lnTo>
                  <a:lnTo>
                    <a:pt x="1194384" y="1520558"/>
                  </a:lnTo>
                  <a:lnTo>
                    <a:pt x="1175181" y="1495996"/>
                  </a:lnTo>
                  <a:close/>
                </a:path>
                <a:path w="1356995" h="1725929">
                  <a:moveTo>
                    <a:pt x="1141564" y="1453019"/>
                  </a:moveTo>
                  <a:lnTo>
                    <a:pt x="1135418" y="1457820"/>
                  </a:lnTo>
                  <a:lnTo>
                    <a:pt x="1154633" y="1482382"/>
                  </a:lnTo>
                  <a:lnTo>
                    <a:pt x="1160767" y="1477581"/>
                  </a:lnTo>
                  <a:lnTo>
                    <a:pt x="1141564" y="1453019"/>
                  </a:lnTo>
                  <a:close/>
                </a:path>
                <a:path w="1356995" h="1725929">
                  <a:moveTo>
                    <a:pt x="1107948" y="1410042"/>
                  </a:moveTo>
                  <a:lnTo>
                    <a:pt x="1101801" y="1414843"/>
                  </a:lnTo>
                  <a:lnTo>
                    <a:pt x="1121016" y="1439405"/>
                  </a:lnTo>
                  <a:lnTo>
                    <a:pt x="1127150" y="1434604"/>
                  </a:lnTo>
                  <a:lnTo>
                    <a:pt x="1107948" y="1410042"/>
                  </a:lnTo>
                  <a:close/>
                </a:path>
                <a:path w="1356995" h="1725929">
                  <a:moveTo>
                    <a:pt x="1074331" y="1367078"/>
                  </a:moveTo>
                  <a:lnTo>
                    <a:pt x="1068184" y="1371879"/>
                  </a:lnTo>
                  <a:lnTo>
                    <a:pt x="1087399" y="1396428"/>
                  </a:lnTo>
                  <a:lnTo>
                    <a:pt x="1093533" y="1391627"/>
                  </a:lnTo>
                  <a:lnTo>
                    <a:pt x="1074331" y="1367078"/>
                  </a:lnTo>
                  <a:close/>
                </a:path>
                <a:path w="1356995" h="1725929">
                  <a:moveTo>
                    <a:pt x="1040714" y="1324102"/>
                  </a:moveTo>
                  <a:lnTo>
                    <a:pt x="1034567" y="1328902"/>
                  </a:lnTo>
                  <a:lnTo>
                    <a:pt x="1053782" y="1353451"/>
                  </a:lnTo>
                  <a:lnTo>
                    <a:pt x="1059916" y="1348651"/>
                  </a:lnTo>
                  <a:lnTo>
                    <a:pt x="1040714" y="1324102"/>
                  </a:lnTo>
                  <a:close/>
                </a:path>
                <a:path w="1356995" h="1725929">
                  <a:moveTo>
                    <a:pt x="1007097" y="1281125"/>
                  </a:moveTo>
                  <a:lnTo>
                    <a:pt x="1000950" y="1285925"/>
                  </a:lnTo>
                  <a:lnTo>
                    <a:pt x="1020165" y="1310487"/>
                  </a:lnTo>
                  <a:lnTo>
                    <a:pt x="1026299" y="1305674"/>
                  </a:lnTo>
                  <a:lnTo>
                    <a:pt x="1007097" y="1281125"/>
                  </a:lnTo>
                  <a:close/>
                </a:path>
                <a:path w="1356995" h="1725929">
                  <a:moveTo>
                    <a:pt x="973480" y="1238148"/>
                  </a:moveTo>
                  <a:lnTo>
                    <a:pt x="967333" y="1242949"/>
                  </a:lnTo>
                  <a:lnTo>
                    <a:pt x="986548" y="1267510"/>
                  </a:lnTo>
                  <a:lnTo>
                    <a:pt x="992682" y="1262710"/>
                  </a:lnTo>
                  <a:lnTo>
                    <a:pt x="973480" y="1238148"/>
                  </a:lnTo>
                  <a:close/>
                </a:path>
                <a:path w="1356995" h="1725929">
                  <a:moveTo>
                    <a:pt x="939863" y="1195171"/>
                  </a:moveTo>
                  <a:lnTo>
                    <a:pt x="933716" y="1199972"/>
                  </a:lnTo>
                  <a:lnTo>
                    <a:pt x="952931" y="1224533"/>
                  </a:lnTo>
                  <a:lnTo>
                    <a:pt x="959065" y="1219733"/>
                  </a:lnTo>
                  <a:lnTo>
                    <a:pt x="939863" y="1195171"/>
                  </a:lnTo>
                  <a:close/>
                </a:path>
                <a:path w="1356995" h="1725929">
                  <a:moveTo>
                    <a:pt x="906246" y="1152194"/>
                  </a:moveTo>
                  <a:lnTo>
                    <a:pt x="900099" y="1156995"/>
                  </a:lnTo>
                  <a:lnTo>
                    <a:pt x="919314" y="1181557"/>
                  </a:lnTo>
                  <a:lnTo>
                    <a:pt x="925449" y="1176756"/>
                  </a:lnTo>
                  <a:lnTo>
                    <a:pt x="906246" y="1152194"/>
                  </a:lnTo>
                  <a:close/>
                </a:path>
                <a:path w="1356995" h="1725929">
                  <a:moveTo>
                    <a:pt x="872629" y="1109218"/>
                  </a:moveTo>
                  <a:lnTo>
                    <a:pt x="866482" y="1114018"/>
                  </a:lnTo>
                  <a:lnTo>
                    <a:pt x="885698" y="1138580"/>
                  </a:lnTo>
                  <a:lnTo>
                    <a:pt x="891832" y="1133779"/>
                  </a:lnTo>
                  <a:lnTo>
                    <a:pt x="872629" y="1109218"/>
                  </a:lnTo>
                  <a:close/>
                </a:path>
                <a:path w="1356995" h="1725929">
                  <a:moveTo>
                    <a:pt x="839012" y="1066241"/>
                  </a:moveTo>
                  <a:lnTo>
                    <a:pt x="832865" y="1071041"/>
                  </a:lnTo>
                  <a:lnTo>
                    <a:pt x="852081" y="1095603"/>
                  </a:lnTo>
                  <a:lnTo>
                    <a:pt x="858215" y="1090802"/>
                  </a:lnTo>
                  <a:lnTo>
                    <a:pt x="839012" y="1066241"/>
                  </a:lnTo>
                  <a:close/>
                </a:path>
                <a:path w="1356995" h="1725929">
                  <a:moveTo>
                    <a:pt x="805383" y="1023264"/>
                  </a:moveTo>
                  <a:lnTo>
                    <a:pt x="799249" y="1028077"/>
                  </a:lnTo>
                  <a:lnTo>
                    <a:pt x="818464" y="1052626"/>
                  </a:lnTo>
                  <a:lnTo>
                    <a:pt x="824598" y="1047826"/>
                  </a:lnTo>
                  <a:lnTo>
                    <a:pt x="805383" y="1023264"/>
                  </a:lnTo>
                  <a:close/>
                </a:path>
                <a:path w="1356995" h="1725929">
                  <a:moveTo>
                    <a:pt x="771778" y="980300"/>
                  </a:moveTo>
                  <a:lnTo>
                    <a:pt x="765632" y="985100"/>
                  </a:lnTo>
                  <a:lnTo>
                    <a:pt x="784847" y="1009650"/>
                  </a:lnTo>
                  <a:lnTo>
                    <a:pt x="790981" y="1004849"/>
                  </a:lnTo>
                  <a:lnTo>
                    <a:pt x="771778" y="980300"/>
                  </a:lnTo>
                  <a:close/>
                </a:path>
                <a:path w="1356995" h="1725929">
                  <a:moveTo>
                    <a:pt x="738149" y="937323"/>
                  </a:moveTo>
                  <a:lnTo>
                    <a:pt x="732015" y="942124"/>
                  </a:lnTo>
                  <a:lnTo>
                    <a:pt x="751230" y="966673"/>
                  </a:lnTo>
                  <a:lnTo>
                    <a:pt x="757364" y="961872"/>
                  </a:lnTo>
                  <a:lnTo>
                    <a:pt x="738149" y="937323"/>
                  </a:lnTo>
                  <a:close/>
                </a:path>
                <a:path w="1356995" h="1725929">
                  <a:moveTo>
                    <a:pt x="704532" y="894346"/>
                  </a:moveTo>
                  <a:lnTo>
                    <a:pt x="698398" y="899147"/>
                  </a:lnTo>
                  <a:lnTo>
                    <a:pt x="717613" y="923696"/>
                  </a:lnTo>
                  <a:lnTo>
                    <a:pt x="723747" y="918895"/>
                  </a:lnTo>
                  <a:lnTo>
                    <a:pt x="704532" y="894346"/>
                  </a:lnTo>
                  <a:close/>
                </a:path>
                <a:path w="1356995" h="1725929">
                  <a:moveTo>
                    <a:pt x="670915" y="851369"/>
                  </a:moveTo>
                  <a:lnTo>
                    <a:pt x="664781" y="856170"/>
                  </a:lnTo>
                  <a:lnTo>
                    <a:pt x="683996" y="880732"/>
                  </a:lnTo>
                  <a:lnTo>
                    <a:pt x="690130" y="875919"/>
                  </a:lnTo>
                  <a:lnTo>
                    <a:pt x="670915" y="851369"/>
                  </a:lnTo>
                  <a:close/>
                </a:path>
                <a:path w="1356995" h="1725929">
                  <a:moveTo>
                    <a:pt x="637298" y="808393"/>
                  </a:moveTo>
                  <a:lnTo>
                    <a:pt x="631164" y="813193"/>
                  </a:lnTo>
                  <a:lnTo>
                    <a:pt x="650379" y="837755"/>
                  </a:lnTo>
                  <a:lnTo>
                    <a:pt x="656513" y="832954"/>
                  </a:lnTo>
                  <a:lnTo>
                    <a:pt x="637298" y="808393"/>
                  </a:lnTo>
                  <a:close/>
                </a:path>
                <a:path w="1356995" h="1725929">
                  <a:moveTo>
                    <a:pt x="603681" y="765416"/>
                  </a:moveTo>
                  <a:lnTo>
                    <a:pt x="597547" y="770216"/>
                  </a:lnTo>
                  <a:lnTo>
                    <a:pt x="616762" y="794778"/>
                  </a:lnTo>
                  <a:lnTo>
                    <a:pt x="622896" y="789978"/>
                  </a:lnTo>
                  <a:lnTo>
                    <a:pt x="603681" y="765416"/>
                  </a:lnTo>
                  <a:close/>
                </a:path>
                <a:path w="1356995" h="1725929">
                  <a:moveTo>
                    <a:pt x="570064" y="722439"/>
                  </a:moveTo>
                  <a:lnTo>
                    <a:pt x="563930" y="727240"/>
                  </a:lnTo>
                  <a:lnTo>
                    <a:pt x="583145" y="751801"/>
                  </a:lnTo>
                  <a:lnTo>
                    <a:pt x="589279" y="747001"/>
                  </a:lnTo>
                  <a:lnTo>
                    <a:pt x="570064" y="722439"/>
                  </a:lnTo>
                  <a:close/>
                </a:path>
                <a:path w="1356995" h="1725929">
                  <a:moveTo>
                    <a:pt x="536448" y="679462"/>
                  </a:moveTo>
                  <a:lnTo>
                    <a:pt x="530313" y="684263"/>
                  </a:lnTo>
                  <a:lnTo>
                    <a:pt x="549528" y="708825"/>
                  </a:lnTo>
                  <a:lnTo>
                    <a:pt x="555663" y="704024"/>
                  </a:lnTo>
                  <a:lnTo>
                    <a:pt x="536448" y="679462"/>
                  </a:lnTo>
                  <a:close/>
                </a:path>
                <a:path w="1356995" h="1725929">
                  <a:moveTo>
                    <a:pt x="502831" y="636485"/>
                  </a:moveTo>
                  <a:lnTo>
                    <a:pt x="496697" y="641286"/>
                  </a:lnTo>
                  <a:lnTo>
                    <a:pt x="515899" y="665848"/>
                  </a:lnTo>
                  <a:lnTo>
                    <a:pt x="522046" y="661047"/>
                  </a:lnTo>
                  <a:lnTo>
                    <a:pt x="502831" y="636485"/>
                  </a:lnTo>
                  <a:close/>
                </a:path>
                <a:path w="1356995" h="1725929">
                  <a:moveTo>
                    <a:pt x="469214" y="593509"/>
                  </a:moveTo>
                  <a:lnTo>
                    <a:pt x="463080" y="598322"/>
                  </a:lnTo>
                  <a:lnTo>
                    <a:pt x="482282" y="622871"/>
                  </a:lnTo>
                  <a:lnTo>
                    <a:pt x="488429" y="618070"/>
                  </a:lnTo>
                  <a:lnTo>
                    <a:pt x="469214" y="593509"/>
                  </a:lnTo>
                  <a:close/>
                </a:path>
                <a:path w="1356995" h="1725929">
                  <a:moveTo>
                    <a:pt x="435597" y="550544"/>
                  </a:moveTo>
                  <a:lnTo>
                    <a:pt x="429463" y="555345"/>
                  </a:lnTo>
                  <a:lnTo>
                    <a:pt x="448665" y="579894"/>
                  </a:lnTo>
                  <a:lnTo>
                    <a:pt x="454812" y="575094"/>
                  </a:lnTo>
                  <a:lnTo>
                    <a:pt x="435597" y="550544"/>
                  </a:lnTo>
                  <a:close/>
                </a:path>
                <a:path w="1356995" h="1725929">
                  <a:moveTo>
                    <a:pt x="401980" y="507568"/>
                  </a:moveTo>
                  <a:lnTo>
                    <a:pt x="395846" y="512368"/>
                  </a:lnTo>
                  <a:lnTo>
                    <a:pt x="415048" y="536917"/>
                  </a:lnTo>
                  <a:lnTo>
                    <a:pt x="421195" y="532117"/>
                  </a:lnTo>
                  <a:lnTo>
                    <a:pt x="401980" y="507568"/>
                  </a:lnTo>
                  <a:close/>
                </a:path>
                <a:path w="1356995" h="1725929">
                  <a:moveTo>
                    <a:pt x="368363" y="464591"/>
                  </a:moveTo>
                  <a:lnTo>
                    <a:pt x="362229" y="469392"/>
                  </a:lnTo>
                  <a:lnTo>
                    <a:pt x="381444" y="493953"/>
                  </a:lnTo>
                  <a:lnTo>
                    <a:pt x="387578" y="489140"/>
                  </a:lnTo>
                  <a:lnTo>
                    <a:pt x="368363" y="464591"/>
                  </a:lnTo>
                  <a:close/>
                </a:path>
                <a:path w="1356995" h="1725929">
                  <a:moveTo>
                    <a:pt x="334746" y="421614"/>
                  </a:moveTo>
                  <a:lnTo>
                    <a:pt x="328612" y="426415"/>
                  </a:lnTo>
                  <a:lnTo>
                    <a:pt x="347814" y="450976"/>
                  </a:lnTo>
                  <a:lnTo>
                    <a:pt x="353961" y="446176"/>
                  </a:lnTo>
                  <a:lnTo>
                    <a:pt x="334746" y="421614"/>
                  </a:lnTo>
                  <a:close/>
                </a:path>
                <a:path w="1356995" h="1725929">
                  <a:moveTo>
                    <a:pt x="301129" y="378637"/>
                  </a:moveTo>
                  <a:lnTo>
                    <a:pt x="294995" y="383438"/>
                  </a:lnTo>
                  <a:lnTo>
                    <a:pt x="314210" y="408000"/>
                  </a:lnTo>
                  <a:lnTo>
                    <a:pt x="320344" y="403199"/>
                  </a:lnTo>
                  <a:lnTo>
                    <a:pt x="301129" y="378637"/>
                  </a:lnTo>
                  <a:close/>
                </a:path>
                <a:path w="1356995" h="1725929">
                  <a:moveTo>
                    <a:pt x="267512" y="335661"/>
                  </a:moveTo>
                  <a:lnTo>
                    <a:pt x="261378" y="340461"/>
                  </a:lnTo>
                  <a:lnTo>
                    <a:pt x="280581" y="365023"/>
                  </a:lnTo>
                  <a:lnTo>
                    <a:pt x="286727" y="360222"/>
                  </a:lnTo>
                  <a:lnTo>
                    <a:pt x="267512" y="335661"/>
                  </a:lnTo>
                  <a:close/>
                </a:path>
                <a:path w="1356995" h="1725929">
                  <a:moveTo>
                    <a:pt x="233895" y="292684"/>
                  </a:moveTo>
                  <a:lnTo>
                    <a:pt x="227761" y="297484"/>
                  </a:lnTo>
                  <a:lnTo>
                    <a:pt x="246964" y="322046"/>
                  </a:lnTo>
                  <a:lnTo>
                    <a:pt x="253111" y="317245"/>
                  </a:lnTo>
                  <a:lnTo>
                    <a:pt x="233895" y="292684"/>
                  </a:lnTo>
                  <a:close/>
                </a:path>
                <a:path w="1356995" h="1725929">
                  <a:moveTo>
                    <a:pt x="200278" y="249707"/>
                  </a:moveTo>
                  <a:lnTo>
                    <a:pt x="194144" y="254508"/>
                  </a:lnTo>
                  <a:lnTo>
                    <a:pt x="213347" y="279069"/>
                  </a:lnTo>
                  <a:lnTo>
                    <a:pt x="219494" y="274269"/>
                  </a:lnTo>
                  <a:lnTo>
                    <a:pt x="200278" y="249707"/>
                  </a:lnTo>
                  <a:close/>
                </a:path>
                <a:path w="1356995" h="1725929">
                  <a:moveTo>
                    <a:pt x="166662" y="206730"/>
                  </a:moveTo>
                  <a:lnTo>
                    <a:pt x="160527" y="211531"/>
                  </a:lnTo>
                  <a:lnTo>
                    <a:pt x="179730" y="236092"/>
                  </a:lnTo>
                  <a:lnTo>
                    <a:pt x="185877" y="231292"/>
                  </a:lnTo>
                  <a:lnTo>
                    <a:pt x="166662" y="206730"/>
                  </a:lnTo>
                  <a:close/>
                </a:path>
                <a:path w="1356995" h="1725929">
                  <a:moveTo>
                    <a:pt x="133045" y="163753"/>
                  </a:moveTo>
                  <a:lnTo>
                    <a:pt x="126911" y="168567"/>
                  </a:lnTo>
                  <a:lnTo>
                    <a:pt x="146113" y="193116"/>
                  </a:lnTo>
                  <a:lnTo>
                    <a:pt x="152260" y="188315"/>
                  </a:lnTo>
                  <a:lnTo>
                    <a:pt x="133045" y="163753"/>
                  </a:lnTo>
                  <a:close/>
                </a:path>
                <a:path w="1356995" h="1725929">
                  <a:moveTo>
                    <a:pt x="99428" y="120789"/>
                  </a:moveTo>
                  <a:lnTo>
                    <a:pt x="93294" y="125590"/>
                  </a:lnTo>
                  <a:lnTo>
                    <a:pt x="112496" y="150139"/>
                  </a:lnTo>
                  <a:lnTo>
                    <a:pt x="118643" y="145338"/>
                  </a:lnTo>
                  <a:lnTo>
                    <a:pt x="99428" y="120789"/>
                  </a:lnTo>
                  <a:close/>
                </a:path>
                <a:path w="1356995" h="1725929">
                  <a:moveTo>
                    <a:pt x="65811" y="77812"/>
                  </a:moveTo>
                  <a:lnTo>
                    <a:pt x="59677" y="82613"/>
                  </a:lnTo>
                  <a:lnTo>
                    <a:pt x="78879" y="107175"/>
                  </a:lnTo>
                  <a:lnTo>
                    <a:pt x="85026" y="102362"/>
                  </a:lnTo>
                  <a:lnTo>
                    <a:pt x="65811" y="77812"/>
                  </a:lnTo>
                  <a:close/>
                </a:path>
                <a:path w="1356995" h="1725929">
                  <a:moveTo>
                    <a:pt x="0" y="0"/>
                  </a:moveTo>
                  <a:lnTo>
                    <a:pt x="13868" y="68325"/>
                  </a:lnTo>
                  <a:lnTo>
                    <a:pt x="35348" y="51522"/>
                  </a:lnTo>
                  <a:lnTo>
                    <a:pt x="28943" y="43332"/>
                  </a:lnTo>
                  <a:lnTo>
                    <a:pt x="35090" y="38531"/>
                  </a:lnTo>
                  <a:lnTo>
                    <a:pt x="51955" y="38531"/>
                  </a:lnTo>
                  <a:lnTo>
                    <a:pt x="62979" y="29908"/>
                  </a:lnTo>
                  <a:lnTo>
                    <a:pt x="0" y="0"/>
                  </a:lnTo>
                  <a:close/>
                </a:path>
                <a:path w="1356995" h="1725929">
                  <a:moveTo>
                    <a:pt x="41494" y="46715"/>
                  </a:moveTo>
                  <a:lnTo>
                    <a:pt x="35348" y="51522"/>
                  </a:lnTo>
                  <a:lnTo>
                    <a:pt x="45262" y="64198"/>
                  </a:lnTo>
                  <a:lnTo>
                    <a:pt x="51409" y="59385"/>
                  </a:lnTo>
                  <a:lnTo>
                    <a:pt x="41494" y="46715"/>
                  </a:lnTo>
                  <a:close/>
                </a:path>
                <a:path w="1356995" h="1725929">
                  <a:moveTo>
                    <a:pt x="35090" y="38531"/>
                  </a:moveTo>
                  <a:lnTo>
                    <a:pt x="28943" y="43332"/>
                  </a:lnTo>
                  <a:lnTo>
                    <a:pt x="35348" y="51522"/>
                  </a:lnTo>
                  <a:lnTo>
                    <a:pt x="41494" y="46715"/>
                  </a:lnTo>
                  <a:lnTo>
                    <a:pt x="35090" y="38531"/>
                  </a:lnTo>
                  <a:close/>
                </a:path>
                <a:path w="1356995" h="1725929">
                  <a:moveTo>
                    <a:pt x="51955" y="38531"/>
                  </a:moveTo>
                  <a:lnTo>
                    <a:pt x="35090" y="38531"/>
                  </a:lnTo>
                  <a:lnTo>
                    <a:pt x="41494" y="46715"/>
                  </a:lnTo>
                  <a:lnTo>
                    <a:pt x="51955" y="38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212323" y="3214335"/>
              <a:ext cx="571600" cy="237474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291710" y="3297478"/>
              <a:ext cx="457834" cy="2240280"/>
            </a:xfrm>
            <a:custGeom>
              <a:avLst/>
              <a:gdLst/>
              <a:ahLst/>
              <a:cxnLst/>
              <a:rect l="l" t="t" r="r" b="b"/>
              <a:pathLst>
                <a:path w="457835" h="2240279">
                  <a:moveTo>
                    <a:pt x="417768" y="2180114"/>
                  </a:moveTo>
                  <a:lnTo>
                    <a:pt x="409962" y="2183252"/>
                  </a:lnTo>
                  <a:lnTo>
                    <a:pt x="401432" y="2191623"/>
                  </a:lnTo>
                  <a:lnTo>
                    <a:pt x="396662" y="2202580"/>
                  </a:lnTo>
                  <a:lnTo>
                    <a:pt x="396455" y="2214956"/>
                  </a:lnTo>
                  <a:lnTo>
                    <a:pt x="401066" y="2226450"/>
                  </a:lnTo>
                  <a:lnTo>
                    <a:pt x="409433" y="2234984"/>
                  </a:lnTo>
                  <a:lnTo>
                    <a:pt x="420389" y="2239755"/>
                  </a:lnTo>
                  <a:lnTo>
                    <a:pt x="432765" y="2239962"/>
                  </a:lnTo>
                  <a:lnTo>
                    <a:pt x="444259" y="2235349"/>
                  </a:lnTo>
                  <a:lnTo>
                    <a:pt x="452793" y="2226978"/>
                  </a:lnTo>
                  <a:lnTo>
                    <a:pt x="457564" y="2216018"/>
                  </a:lnTo>
                  <a:lnTo>
                    <a:pt x="457665" y="2210003"/>
                  </a:lnTo>
                  <a:lnTo>
                    <a:pt x="423278" y="2210003"/>
                  </a:lnTo>
                  <a:lnTo>
                    <a:pt x="417768" y="2180114"/>
                  </a:lnTo>
                  <a:close/>
                </a:path>
                <a:path w="457835" h="2240279">
                  <a:moveTo>
                    <a:pt x="421486" y="2178634"/>
                  </a:moveTo>
                  <a:lnTo>
                    <a:pt x="417768" y="2180114"/>
                  </a:lnTo>
                  <a:lnTo>
                    <a:pt x="423278" y="2210003"/>
                  </a:lnTo>
                  <a:lnTo>
                    <a:pt x="430949" y="2208593"/>
                  </a:lnTo>
                  <a:lnTo>
                    <a:pt x="425426" y="2178701"/>
                  </a:lnTo>
                  <a:lnTo>
                    <a:pt x="421486" y="2178634"/>
                  </a:lnTo>
                  <a:close/>
                </a:path>
                <a:path w="457835" h="2240279">
                  <a:moveTo>
                    <a:pt x="425426" y="2178701"/>
                  </a:moveTo>
                  <a:lnTo>
                    <a:pt x="430949" y="2208593"/>
                  </a:lnTo>
                  <a:lnTo>
                    <a:pt x="423278" y="2210003"/>
                  </a:lnTo>
                  <a:lnTo>
                    <a:pt x="457665" y="2210003"/>
                  </a:lnTo>
                  <a:lnTo>
                    <a:pt x="457771" y="2203640"/>
                  </a:lnTo>
                  <a:lnTo>
                    <a:pt x="453160" y="2192151"/>
                  </a:lnTo>
                  <a:lnTo>
                    <a:pt x="444792" y="2183617"/>
                  </a:lnTo>
                  <a:lnTo>
                    <a:pt x="433832" y="2178842"/>
                  </a:lnTo>
                  <a:lnTo>
                    <a:pt x="425426" y="2178701"/>
                  </a:lnTo>
                  <a:close/>
                </a:path>
                <a:path w="457835" h="2240279">
                  <a:moveTo>
                    <a:pt x="421415" y="2178648"/>
                  </a:moveTo>
                  <a:lnTo>
                    <a:pt x="417626" y="2179345"/>
                  </a:lnTo>
                  <a:lnTo>
                    <a:pt x="417768" y="2180114"/>
                  </a:lnTo>
                  <a:lnTo>
                    <a:pt x="421415" y="2178648"/>
                  </a:lnTo>
                  <a:close/>
                </a:path>
                <a:path w="457835" h="2240279">
                  <a:moveTo>
                    <a:pt x="425284" y="2177935"/>
                  </a:moveTo>
                  <a:lnTo>
                    <a:pt x="421486" y="2178634"/>
                  </a:lnTo>
                  <a:lnTo>
                    <a:pt x="425426" y="2178701"/>
                  </a:lnTo>
                  <a:lnTo>
                    <a:pt x="425284" y="2177935"/>
                  </a:lnTo>
                  <a:close/>
                </a:path>
                <a:path w="457835" h="2240279">
                  <a:moveTo>
                    <a:pt x="415378" y="2124278"/>
                  </a:moveTo>
                  <a:lnTo>
                    <a:pt x="407720" y="2125687"/>
                  </a:lnTo>
                  <a:lnTo>
                    <a:pt x="413372" y="2156358"/>
                  </a:lnTo>
                  <a:lnTo>
                    <a:pt x="421043" y="2154936"/>
                  </a:lnTo>
                  <a:lnTo>
                    <a:pt x="415378" y="2124278"/>
                  </a:lnTo>
                  <a:close/>
                </a:path>
                <a:path w="457835" h="2240279">
                  <a:moveTo>
                    <a:pt x="405472" y="2070620"/>
                  </a:moveTo>
                  <a:lnTo>
                    <a:pt x="397814" y="2072030"/>
                  </a:lnTo>
                  <a:lnTo>
                    <a:pt x="403478" y="2102700"/>
                  </a:lnTo>
                  <a:lnTo>
                    <a:pt x="411137" y="2101278"/>
                  </a:lnTo>
                  <a:lnTo>
                    <a:pt x="405472" y="2070620"/>
                  </a:lnTo>
                  <a:close/>
                </a:path>
                <a:path w="457835" h="2240279">
                  <a:moveTo>
                    <a:pt x="395579" y="2016963"/>
                  </a:moveTo>
                  <a:lnTo>
                    <a:pt x="387908" y="2018385"/>
                  </a:lnTo>
                  <a:lnTo>
                    <a:pt x="393573" y="2049043"/>
                  </a:lnTo>
                  <a:lnTo>
                    <a:pt x="401231" y="2047620"/>
                  </a:lnTo>
                  <a:lnTo>
                    <a:pt x="395579" y="2016963"/>
                  </a:lnTo>
                  <a:close/>
                </a:path>
                <a:path w="457835" h="2240279">
                  <a:moveTo>
                    <a:pt x="385673" y="1963305"/>
                  </a:moveTo>
                  <a:lnTo>
                    <a:pt x="378002" y="1964728"/>
                  </a:lnTo>
                  <a:lnTo>
                    <a:pt x="383666" y="1995385"/>
                  </a:lnTo>
                  <a:lnTo>
                    <a:pt x="391337" y="1993976"/>
                  </a:lnTo>
                  <a:lnTo>
                    <a:pt x="385673" y="1963305"/>
                  </a:lnTo>
                  <a:close/>
                </a:path>
                <a:path w="457835" h="2240279">
                  <a:moveTo>
                    <a:pt x="375767" y="1909648"/>
                  </a:moveTo>
                  <a:lnTo>
                    <a:pt x="368109" y="1911070"/>
                  </a:lnTo>
                  <a:lnTo>
                    <a:pt x="373761" y="1941728"/>
                  </a:lnTo>
                  <a:lnTo>
                    <a:pt x="381431" y="1940318"/>
                  </a:lnTo>
                  <a:lnTo>
                    <a:pt x="375767" y="1909648"/>
                  </a:lnTo>
                  <a:close/>
                </a:path>
                <a:path w="457835" h="2240279">
                  <a:moveTo>
                    <a:pt x="365861" y="1856003"/>
                  </a:moveTo>
                  <a:lnTo>
                    <a:pt x="358203" y="1857413"/>
                  </a:lnTo>
                  <a:lnTo>
                    <a:pt x="363854" y="1888070"/>
                  </a:lnTo>
                  <a:lnTo>
                    <a:pt x="371525" y="1886661"/>
                  </a:lnTo>
                  <a:lnTo>
                    <a:pt x="365861" y="1856003"/>
                  </a:lnTo>
                  <a:close/>
                </a:path>
                <a:path w="457835" h="2240279">
                  <a:moveTo>
                    <a:pt x="355968" y="1802345"/>
                  </a:moveTo>
                  <a:lnTo>
                    <a:pt x="348297" y="1803755"/>
                  </a:lnTo>
                  <a:lnTo>
                    <a:pt x="353961" y="1834413"/>
                  </a:lnTo>
                  <a:lnTo>
                    <a:pt x="361619" y="1833003"/>
                  </a:lnTo>
                  <a:lnTo>
                    <a:pt x="355968" y="1802345"/>
                  </a:lnTo>
                  <a:close/>
                </a:path>
                <a:path w="457835" h="2240279">
                  <a:moveTo>
                    <a:pt x="346062" y="1748688"/>
                  </a:moveTo>
                  <a:lnTo>
                    <a:pt x="338391" y="1750098"/>
                  </a:lnTo>
                  <a:lnTo>
                    <a:pt x="344055" y="1780768"/>
                  </a:lnTo>
                  <a:lnTo>
                    <a:pt x="351713" y="1779346"/>
                  </a:lnTo>
                  <a:lnTo>
                    <a:pt x="346062" y="1748688"/>
                  </a:lnTo>
                  <a:close/>
                </a:path>
                <a:path w="457835" h="2240279">
                  <a:moveTo>
                    <a:pt x="336156" y="1695030"/>
                  </a:moveTo>
                  <a:lnTo>
                    <a:pt x="328485" y="1696453"/>
                  </a:lnTo>
                  <a:lnTo>
                    <a:pt x="334149" y="1727111"/>
                  </a:lnTo>
                  <a:lnTo>
                    <a:pt x="341820" y="1725688"/>
                  </a:lnTo>
                  <a:lnTo>
                    <a:pt x="336156" y="1695030"/>
                  </a:lnTo>
                  <a:close/>
                </a:path>
                <a:path w="457835" h="2240279">
                  <a:moveTo>
                    <a:pt x="326250" y="1641373"/>
                  </a:moveTo>
                  <a:lnTo>
                    <a:pt x="318592" y="1642795"/>
                  </a:lnTo>
                  <a:lnTo>
                    <a:pt x="324243" y="1673453"/>
                  </a:lnTo>
                  <a:lnTo>
                    <a:pt x="331914" y="1672043"/>
                  </a:lnTo>
                  <a:lnTo>
                    <a:pt x="326250" y="1641373"/>
                  </a:lnTo>
                  <a:close/>
                </a:path>
                <a:path w="457835" h="2240279">
                  <a:moveTo>
                    <a:pt x="316344" y="1587715"/>
                  </a:moveTo>
                  <a:lnTo>
                    <a:pt x="308686" y="1589138"/>
                  </a:lnTo>
                  <a:lnTo>
                    <a:pt x="314350" y="1619796"/>
                  </a:lnTo>
                  <a:lnTo>
                    <a:pt x="322008" y="1618386"/>
                  </a:lnTo>
                  <a:lnTo>
                    <a:pt x="316344" y="1587715"/>
                  </a:lnTo>
                  <a:close/>
                </a:path>
                <a:path w="457835" h="2240279">
                  <a:moveTo>
                    <a:pt x="306450" y="1534071"/>
                  </a:moveTo>
                  <a:lnTo>
                    <a:pt x="298780" y="1535480"/>
                  </a:lnTo>
                  <a:lnTo>
                    <a:pt x="304444" y="1566138"/>
                  </a:lnTo>
                  <a:lnTo>
                    <a:pt x="312102" y="1564728"/>
                  </a:lnTo>
                  <a:lnTo>
                    <a:pt x="306450" y="1534071"/>
                  </a:lnTo>
                  <a:close/>
                </a:path>
                <a:path w="457835" h="2240279">
                  <a:moveTo>
                    <a:pt x="296544" y="1480413"/>
                  </a:moveTo>
                  <a:lnTo>
                    <a:pt x="288874" y="1481823"/>
                  </a:lnTo>
                  <a:lnTo>
                    <a:pt x="294538" y="1512481"/>
                  </a:lnTo>
                  <a:lnTo>
                    <a:pt x="302196" y="1511071"/>
                  </a:lnTo>
                  <a:lnTo>
                    <a:pt x="296544" y="1480413"/>
                  </a:lnTo>
                  <a:close/>
                </a:path>
                <a:path w="457835" h="2240279">
                  <a:moveTo>
                    <a:pt x="286638" y="1426756"/>
                  </a:moveTo>
                  <a:lnTo>
                    <a:pt x="278980" y="1428165"/>
                  </a:lnTo>
                  <a:lnTo>
                    <a:pt x="284632" y="1458823"/>
                  </a:lnTo>
                  <a:lnTo>
                    <a:pt x="292303" y="1457413"/>
                  </a:lnTo>
                  <a:lnTo>
                    <a:pt x="286638" y="1426756"/>
                  </a:lnTo>
                  <a:close/>
                </a:path>
                <a:path w="457835" h="2240279">
                  <a:moveTo>
                    <a:pt x="276733" y="1373098"/>
                  </a:moveTo>
                  <a:lnTo>
                    <a:pt x="269074" y="1374520"/>
                  </a:lnTo>
                  <a:lnTo>
                    <a:pt x="274726" y="1405178"/>
                  </a:lnTo>
                  <a:lnTo>
                    <a:pt x="282397" y="1403756"/>
                  </a:lnTo>
                  <a:lnTo>
                    <a:pt x="276733" y="1373098"/>
                  </a:lnTo>
                  <a:close/>
                </a:path>
                <a:path w="457835" h="2240279">
                  <a:moveTo>
                    <a:pt x="266839" y="1319441"/>
                  </a:moveTo>
                  <a:lnTo>
                    <a:pt x="259168" y="1320863"/>
                  </a:lnTo>
                  <a:lnTo>
                    <a:pt x="264833" y="1351521"/>
                  </a:lnTo>
                  <a:lnTo>
                    <a:pt x="272491" y="1350098"/>
                  </a:lnTo>
                  <a:lnTo>
                    <a:pt x="266839" y="1319441"/>
                  </a:lnTo>
                  <a:close/>
                </a:path>
                <a:path w="457835" h="2240279">
                  <a:moveTo>
                    <a:pt x="256933" y="1265783"/>
                  </a:moveTo>
                  <a:lnTo>
                    <a:pt x="249262" y="1267206"/>
                  </a:lnTo>
                  <a:lnTo>
                    <a:pt x="254927" y="1297863"/>
                  </a:lnTo>
                  <a:lnTo>
                    <a:pt x="262585" y="1296454"/>
                  </a:lnTo>
                  <a:lnTo>
                    <a:pt x="256933" y="1265783"/>
                  </a:lnTo>
                  <a:close/>
                </a:path>
                <a:path w="457835" h="2240279">
                  <a:moveTo>
                    <a:pt x="247027" y="1212138"/>
                  </a:moveTo>
                  <a:lnTo>
                    <a:pt x="239356" y="1213548"/>
                  </a:lnTo>
                  <a:lnTo>
                    <a:pt x="245021" y="1244206"/>
                  </a:lnTo>
                  <a:lnTo>
                    <a:pt x="252691" y="1242796"/>
                  </a:lnTo>
                  <a:lnTo>
                    <a:pt x="247027" y="1212138"/>
                  </a:lnTo>
                  <a:close/>
                </a:path>
                <a:path w="457835" h="2240279">
                  <a:moveTo>
                    <a:pt x="237121" y="1158481"/>
                  </a:moveTo>
                  <a:lnTo>
                    <a:pt x="229463" y="1159890"/>
                  </a:lnTo>
                  <a:lnTo>
                    <a:pt x="235115" y="1190548"/>
                  </a:lnTo>
                  <a:lnTo>
                    <a:pt x="242785" y="1189139"/>
                  </a:lnTo>
                  <a:lnTo>
                    <a:pt x="237121" y="1158481"/>
                  </a:lnTo>
                  <a:close/>
                </a:path>
                <a:path w="457835" h="2240279">
                  <a:moveTo>
                    <a:pt x="227215" y="1104823"/>
                  </a:moveTo>
                  <a:lnTo>
                    <a:pt x="219557" y="1106233"/>
                  </a:lnTo>
                  <a:lnTo>
                    <a:pt x="225209" y="1136891"/>
                  </a:lnTo>
                  <a:lnTo>
                    <a:pt x="232879" y="1135481"/>
                  </a:lnTo>
                  <a:lnTo>
                    <a:pt x="227215" y="1104823"/>
                  </a:lnTo>
                  <a:close/>
                </a:path>
                <a:path w="457835" h="2240279">
                  <a:moveTo>
                    <a:pt x="217322" y="1051166"/>
                  </a:moveTo>
                  <a:lnTo>
                    <a:pt x="209651" y="1052576"/>
                  </a:lnTo>
                  <a:lnTo>
                    <a:pt x="215315" y="1083246"/>
                  </a:lnTo>
                  <a:lnTo>
                    <a:pt x="222973" y="1081824"/>
                  </a:lnTo>
                  <a:lnTo>
                    <a:pt x="217322" y="1051166"/>
                  </a:lnTo>
                  <a:close/>
                </a:path>
                <a:path w="457835" h="2240279">
                  <a:moveTo>
                    <a:pt x="207416" y="997508"/>
                  </a:moveTo>
                  <a:lnTo>
                    <a:pt x="199745" y="998931"/>
                  </a:lnTo>
                  <a:lnTo>
                    <a:pt x="205409" y="1029588"/>
                  </a:lnTo>
                  <a:lnTo>
                    <a:pt x="213067" y="1028166"/>
                  </a:lnTo>
                  <a:lnTo>
                    <a:pt x="207416" y="997508"/>
                  </a:lnTo>
                  <a:close/>
                </a:path>
                <a:path w="457835" h="2240279">
                  <a:moveTo>
                    <a:pt x="197510" y="943851"/>
                  </a:moveTo>
                  <a:lnTo>
                    <a:pt x="189839" y="945273"/>
                  </a:lnTo>
                  <a:lnTo>
                    <a:pt x="195503" y="975931"/>
                  </a:lnTo>
                  <a:lnTo>
                    <a:pt x="203174" y="974509"/>
                  </a:lnTo>
                  <a:lnTo>
                    <a:pt x="197510" y="943851"/>
                  </a:lnTo>
                  <a:close/>
                </a:path>
                <a:path w="457835" h="2240279">
                  <a:moveTo>
                    <a:pt x="187604" y="890193"/>
                  </a:moveTo>
                  <a:lnTo>
                    <a:pt x="179946" y="891616"/>
                  </a:lnTo>
                  <a:lnTo>
                    <a:pt x="185597" y="922274"/>
                  </a:lnTo>
                  <a:lnTo>
                    <a:pt x="193268" y="920864"/>
                  </a:lnTo>
                  <a:lnTo>
                    <a:pt x="187604" y="890193"/>
                  </a:lnTo>
                  <a:close/>
                </a:path>
                <a:path w="457835" h="2240279">
                  <a:moveTo>
                    <a:pt x="177698" y="836536"/>
                  </a:moveTo>
                  <a:lnTo>
                    <a:pt x="170040" y="837958"/>
                  </a:lnTo>
                  <a:lnTo>
                    <a:pt x="175691" y="868616"/>
                  </a:lnTo>
                  <a:lnTo>
                    <a:pt x="183362" y="867206"/>
                  </a:lnTo>
                  <a:lnTo>
                    <a:pt x="177698" y="836536"/>
                  </a:lnTo>
                  <a:close/>
                </a:path>
                <a:path w="457835" h="2240279">
                  <a:moveTo>
                    <a:pt x="167805" y="782891"/>
                  </a:moveTo>
                  <a:lnTo>
                    <a:pt x="160134" y="784301"/>
                  </a:lnTo>
                  <a:lnTo>
                    <a:pt x="165798" y="814958"/>
                  </a:lnTo>
                  <a:lnTo>
                    <a:pt x="173456" y="813549"/>
                  </a:lnTo>
                  <a:lnTo>
                    <a:pt x="167805" y="782891"/>
                  </a:lnTo>
                  <a:close/>
                </a:path>
                <a:path w="457835" h="2240279">
                  <a:moveTo>
                    <a:pt x="157899" y="729233"/>
                  </a:moveTo>
                  <a:lnTo>
                    <a:pt x="150228" y="730643"/>
                  </a:lnTo>
                  <a:lnTo>
                    <a:pt x="155892" y="761301"/>
                  </a:lnTo>
                  <a:lnTo>
                    <a:pt x="163550" y="759891"/>
                  </a:lnTo>
                  <a:lnTo>
                    <a:pt x="157899" y="729233"/>
                  </a:lnTo>
                  <a:close/>
                </a:path>
                <a:path w="457835" h="2240279">
                  <a:moveTo>
                    <a:pt x="147993" y="675576"/>
                  </a:moveTo>
                  <a:lnTo>
                    <a:pt x="140335" y="676986"/>
                  </a:lnTo>
                  <a:lnTo>
                    <a:pt x="145986" y="707656"/>
                  </a:lnTo>
                  <a:lnTo>
                    <a:pt x="153657" y="706234"/>
                  </a:lnTo>
                  <a:lnTo>
                    <a:pt x="147993" y="675576"/>
                  </a:lnTo>
                  <a:close/>
                </a:path>
                <a:path w="457835" h="2240279">
                  <a:moveTo>
                    <a:pt x="138087" y="621919"/>
                  </a:moveTo>
                  <a:lnTo>
                    <a:pt x="130428" y="623341"/>
                  </a:lnTo>
                  <a:lnTo>
                    <a:pt x="136080" y="653999"/>
                  </a:lnTo>
                  <a:lnTo>
                    <a:pt x="143751" y="652576"/>
                  </a:lnTo>
                  <a:lnTo>
                    <a:pt x="138087" y="621919"/>
                  </a:lnTo>
                  <a:close/>
                </a:path>
                <a:path w="457835" h="2240279">
                  <a:moveTo>
                    <a:pt x="128181" y="568261"/>
                  </a:moveTo>
                  <a:lnTo>
                    <a:pt x="120523" y="569683"/>
                  </a:lnTo>
                  <a:lnTo>
                    <a:pt x="126187" y="600341"/>
                  </a:lnTo>
                  <a:lnTo>
                    <a:pt x="133845" y="598932"/>
                  </a:lnTo>
                  <a:lnTo>
                    <a:pt x="128181" y="568261"/>
                  </a:lnTo>
                  <a:close/>
                </a:path>
                <a:path w="457835" h="2240279">
                  <a:moveTo>
                    <a:pt x="118287" y="514603"/>
                  </a:moveTo>
                  <a:lnTo>
                    <a:pt x="110616" y="516026"/>
                  </a:lnTo>
                  <a:lnTo>
                    <a:pt x="116281" y="546684"/>
                  </a:lnTo>
                  <a:lnTo>
                    <a:pt x="123939" y="545274"/>
                  </a:lnTo>
                  <a:lnTo>
                    <a:pt x="118287" y="514603"/>
                  </a:lnTo>
                  <a:close/>
                </a:path>
                <a:path w="457835" h="2240279">
                  <a:moveTo>
                    <a:pt x="108381" y="460959"/>
                  </a:moveTo>
                  <a:lnTo>
                    <a:pt x="100711" y="462368"/>
                  </a:lnTo>
                  <a:lnTo>
                    <a:pt x="106375" y="493026"/>
                  </a:lnTo>
                  <a:lnTo>
                    <a:pt x="114033" y="491617"/>
                  </a:lnTo>
                  <a:lnTo>
                    <a:pt x="108381" y="460959"/>
                  </a:lnTo>
                  <a:close/>
                </a:path>
                <a:path w="457835" h="2240279">
                  <a:moveTo>
                    <a:pt x="98475" y="407301"/>
                  </a:moveTo>
                  <a:lnTo>
                    <a:pt x="90817" y="408711"/>
                  </a:lnTo>
                  <a:lnTo>
                    <a:pt x="96469" y="439369"/>
                  </a:lnTo>
                  <a:lnTo>
                    <a:pt x="104139" y="437959"/>
                  </a:lnTo>
                  <a:lnTo>
                    <a:pt x="98475" y="407301"/>
                  </a:lnTo>
                  <a:close/>
                </a:path>
                <a:path w="457835" h="2240279">
                  <a:moveTo>
                    <a:pt x="88569" y="353644"/>
                  </a:moveTo>
                  <a:lnTo>
                    <a:pt x="80911" y="355053"/>
                  </a:lnTo>
                  <a:lnTo>
                    <a:pt x="86563" y="385711"/>
                  </a:lnTo>
                  <a:lnTo>
                    <a:pt x="94234" y="384301"/>
                  </a:lnTo>
                  <a:lnTo>
                    <a:pt x="88569" y="353644"/>
                  </a:lnTo>
                  <a:close/>
                </a:path>
                <a:path w="457835" h="2240279">
                  <a:moveTo>
                    <a:pt x="78676" y="299986"/>
                  </a:moveTo>
                  <a:lnTo>
                    <a:pt x="71005" y="301396"/>
                  </a:lnTo>
                  <a:lnTo>
                    <a:pt x="76669" y="332066"/>
                  </a:lnTo>
                  <a:lnTo>
                    <a:pt x="84327" y="330644"/>
                  </a:lnTo>
                  <a:lnTo>
                    <a:pt x="78676" y="299986"/>
                  </a:lnTo>
                  <a:close/>
                </a:path>
                <a:path w="457835" h="2240279">
                  <a:moveTo>
                    <a:pt x="68770" y="246329"/>
                  </a:moveTo>
                  <a:lnTo>
                    <a:pt x="61099" y="247751"/>
                  </a:lnTo>
                  <a:lnTo>
                    <a:pt x="66763" y="278409"/>
                  </a:lnTo>
                  <a:lnTo>
                    <a:pt x="74422" y="276987"/>
                  </a:lnTo>
                  <a:lnTo>
                    <a:pt x="68770" y="246329"/>
                  </a:lnTo>
                  <a:close/>
                </a:path>
                <a:path w="457835" h="2240279">
                  <a:moveTo>
                    <a:pt x="58864" y="192671"/>
                  </a:moveTo>
                  <a:lnTo>
                    <a:pt x="51193" y="194094"/>
                  </a:lnTo>
                  <a:lnTo>
                    <a:pt x="56857" y="224751"/>
                  </a:lnTo>
                  <a:lnTo>
                    <a:pt x="64528" y="223342"/>
                  </a:lnTo>
                  <a:lnTo>
                    <a:pt x="58864" y="192671"/>
                  </a:lnTo>
                  <a:close/>
                </a:path>
                <a:path w="457835" h="2240279">
                  <a:moveTo>
                    <a:pt x="48958" y="139014"/>
                  </a:moveTo>
                  <a:lnTo>
                    <a:pt x="41300" y="140436"/>
                  </a:lnTo>
                  <a:lnTo>
                    <a:pt x="46951" y="171094"/>
                  </a:lnTo>
                  <a:lnTo>
                    <a:pt x="54622" y="169684"/>
                  </a:lnTo>
                  <a:lnTo>
                    <a:pt x="48958" y="139014"/>
                  </a:lnTo>
                  <a:close/>
                </a:path>
                <a:path w="457835" h="2240279">
                  <a:moveTo>
                    <a:pt x="39052" y="85369"/>
                  </a:moveTo>
                  <a:lnTo>
                    <a:pt x="31394" y="86779"/>
                  </a:lnTo>
                  <a:lnTo>
                    <a:pt x="37045" y="117436"/>
                  </a:lnTo>
                  <a:lnTo>
                    <a:pt x="44716" y="116027"/>
                  </a:lnTo>
                  <a:lnTo>
                    <a:pt x="39052" y="85369"/>
                  </a:lnTo>
                  <a:close/>
                </a:path>
                <a:path w="457835" h="2240279">
                  <a:moveTo>
                    <a:pt x="19342" y="0"/>
                  </a:moveTo>
                  <a:lnTo>
                    <a:pt x="0" y="66979"/>
                  </a:lnTo>
                  <a:lnTo>
                    <a:pt x="26829" y="62028"/>
                  </a:lnTo>
                  <a:lnTo>
                    <a:pt x="24942" y="51815"/>
                  </a:lnTo>
                  <a:lnTo>
                    <a:pt x="32600" y="50393"/>
                  </a:lnTo>
                  <a:lnTo>
                    <a:pt x="57341" y="50393"/>
                  </a:lnTo>
                  <a:lnTo>
                    <a:pt x="19342" y="0"/>
                  </a:lnTo>
                  <a:close/>
                </a:path>
                <a:path w="457835" h="2240279">
                  <a:moveTo>
                    <a:pt x="34486" y="60615"/>
                  </a:moveTo>
                  <a:lnTo>
                    <a:pt x="26829" y="62028"/>
                  </a:lnTo>
                  <a:lnTo>
                    <a:pt x="27152" y="63779"/>
                  </a:lnTo>
                  <a:lnTo>
                    <a:pt x="34810" y="62369"/>
                  </a:lnTo>
                  <a:lnTo>
                    <a:pt x="34486" y="60615"/>
                  </a:lnTo>
                  <a:close/>
                </a:path>
                <a:path w="457835" h="2240279">
                  <a:moveTo>
                    <a:pt x="32600" y="50393"/>
                  </a:moveTo>
                  <a:lnTo>
                    <a:pt x="24942" y="51815"/>
                  </a:lnTo>
                  <a:lnTo>
                    <a:pt x="26829" y="62028"/>
                  </a:lnTo>
                  <a:lnTo>
                    <a:pt x="34486" y="60615"/>
                  </a:lnTo>
                  <a:lnTo>
                    <a:pt x="32600" y="50393"/>
                  </a:lnTo>
                  <a:close/>
                </a:path>
                <a:path w="457835" h="2240279">
                  <a:moveTo>
                    <a:pt x="57341" y="50393"/>
                  </a:moveTo>
                  <a:lnTo>
                    <a:pt x="32600" y="50393"/>
                  </a:lnTo>
                  <a:lnTo>
                    <a:pt x="34486" y="60615"/>
                  </a:lnTo>
                  <a:lnTo>
                    <a:pt x="61315" y="55664"/>
                  </a:lnTo>
                  <a:lnTo>
                    <a:pt x="57341" y="50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248695" y="3261111"/>
              <a:ext cx="2161692" cy="40012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347425" y="3320592"/>
              <a:ext cx="2026920" cy="290195"/>
            </a:xfrm>
            <a:custGeom>
              <a:avLst/>
              <a:gdLst/>
              <a:ahLst/>
              <a:cxnLst/>
              <a:rect l="l" t="t" r="r" b="b"/>
              <a:pathLst>
                <a:path w="2026920" h="290195">
                  <a:moveTo>
                    <a:pt x="1965115" y="259464"/>
                  </a:moveTo>
                  <a:lnTo>
                    <a:pt x="1965802" y="267846"/>
                  </a:lnTo>
                  <a:lnTo>
                    <a:pt x="1971276" y="278468"/>
                  </a:lnTo>
                  <a:lnTo>
                    <a:pt x="1980334" y="286263"/>
                  </a:lnTo>
                  <a:lnTo>
                    <a:pt x="1992096" y="290118"/>
                  </a:lnTo>
                  <a:lnTo>
                    <a:pt x="2004439" y="289108"/>
                  </a:lnTo>
                  <a:lnTo>
                    <a:pt x="2015064" y="283633"/>
                  </a:lnTo>
                  <a:lnTo>
                    <a:pt x="2022861" y="274575"/>
                  </a:lnTo>
                  <a:lnTo>
                    <a:pt x="2026646" y="263029"/>
                  </a:lnTo>
                  <a:lnTo>
                    <a:pt x="1995297" y="263029"/>
                  </a:lnTo>
                  <a:lnTo>
                    <a:pt x="1965115" y="259464"/>
                  </a:lnTo>
                  <a:close/>
                </a:path>
                <a:path w="2026920" h="290195">
                  <a:moveTo>
                    <a:pt x="1966030" y="251730"/>
                  </a:moveTo>
                  <a:lnTo>
                    <a:pt x="1964791" y="255511"/>
                  </a:lnTo>
                  <a:lnTo>
                    <a:pt x="1965115" y="259464"/>
                  </a:lnTo>
                  <a:lnTo>
                    <a:pt x="1995297" y="263029"/>
                  </a:lnTo>
                  <a:lnTo>
                    <a:pt x="1996211" y="255295"/>
                  </a:lnTo>
                  <a:lnTo>
                    <a:pt x="1966030" y="251730"/>
                  </a:lnTo>
                  <a:close/>
                </a:path>
                <a:path w="2026920" h="290195">
                  <a:moveTo>
                    <a:pt x="1999411" y="228193"/>
                  </a:moveTo>
                  <a:lnTo>
                    <a:pt x="1987069" y="229204"/>
                  </a:lnTo>
                  <a:lnTo>
                    <a:pt x="1976443" y="234680"/>
                  </a:lnTo>
                  <a:lnTo>
                    <a:pt x="1968647" y="243741"/>
                  </a:lnTo>
                  <a:lnTo>
                    <a:pt x="1966030" y="251730"/>
                  </a:lnTo>
                  <a:lnTo>
                    <a:pt x="1996211" y="255295"/>
                  </a:lnTo>
                  <a:lnTo>
                    <a:pt x="1995297" y="263029"/>
                  </a:lnTo>
                  <a:lnTo>
                    <a:pt x="2026646" y="263029"/>
                  </a:lnTo>
                  <a:lnTo>
                    <a:pt x="2026716" y="262813"/>
                  </a:lnTo>
                  <a:lnTo>
                    <a:pt x="2025706" y="250476"/>
                  </a:lnTo>
                  <a:lnTo>
                    <a:pt x="2020231" y="239850"/>
                  </a:lnTo>
                  <a:lnTo>
                    <a:pt x="2011173" y="232051"/>
                  </a:lnTo>
                  <a:lnTo>
                    <a:pt x="1999411" y="228193"/>
                  </a:lnTo>
                  <a:close/>
                </a:path>
                <a:path w="2026920" h="290195">
                  <a:moveTo>
                    <a:pt x="1965248" y="251637"/>
                  </a:moveTo>
                  <a:lnTo>
                    <a:pt x="1964334" y="259372"/>
                  </a:lnTo>
                  <a:lnTo>
                    <a:pt x="1965115" y="259464"/>
                  </a:lnTo>
                  <a:lnTo>
                    <a:pt x="1964791" y="255511"/>
                  </a:lnTo>
                  <a:lnTo>
                    <a:pt x="1966030" y="251730"/>
                  </a:lnTo>
                  <a:lnTo>
                    <a:pt x="1965248" y="251637"/>
                  </a:lnTo>
                  <a:close/>
                </a:path>
                <a:path w="2026920" h="290195">
                  <a:moveTo>
                    <a:pt x="1911057" y="245237"/>
                  </a:moveTo>
                  <a:lnTo>
                    <a:pt x="1910143" y="252984"/>
                  </a:lnTo>
                  <a:lnTo>
                    <a:pt x="1941106" y="256641"/>
                  </a:lnTo>
                  <a:lnTo>
                    <a:pt x="1942020" y="248894"/>
                  </a:lnTo>
                  <a:lnTo>
                    <a:pt x="1911057" y="245237"/>
                  </a:lnTo>
                  <a:close/>
                </a:path>
                <a:path w="2026920" h="290195">
                  <a:moveTo>
                    <a:pt x="1856879" y="238848"/>
                  </a:moveTo>
                  <a:lnTo>
                    <a:pt x="1855965" y="246583"/>
                  </a:lnTo>
                  <a:lnTo>
                    <a:pt x="1886927" y="250240"/>
                  </a:lnTo>
                  <a:lnTo>
                    <a:pt x="1887842" y="242506"/>
                  </a:lnTo>
                  <a:lnTo>
                    <a:pt x="1856879" y="238848"/>
                  </a:lnTo>
                  <a:close/>
                </a:path>
                <a:path w="2026920" h="290195">
                  <a:moveTo>
                    <a:pt x="1802688" y="232448"/>
                  </a:moveTo>
                  <a:lnTo>
                    <a:pt x="1801774" y="240195"/>
                  </a:lnTo>
                  <a:lnTo>
                    <a:pt x="1832737" y="243852"/>
                  </a:lnTo>
                  <a:lnTo>
                    <a:pt x="1833651" y="236105"/>
                  </a:lnTo>
                  <a:lnTo>
                    <a:pt x="1802688" y="232448"/>
                  </a:lnTo>
                  <a:close/>
                </a:path>
                <a:path w="2026920" h="290195">
                  <a:moveTo>
                    <a:pt x="1748497" y="226060"/>
                  </a:moveTo>
                  <a:lnTo>
                    <a:pt x="1747596" y="233794"/>
                  </a:lnTo>
                  <a:lnTo>
                    <a:pt x="1778558" y="237451"/>
                  </a:lnTo>
                  <a:lnTo>
                    <a:pt x="1779473" y="229717"/>
                  </a:lnTo>
                  <a:lnTo>
                    <a:pt x="1748497" y="226060"/>
                  </a:lnTo>
                  <a:close/>
                </a:path>
                <a:path w="2026920" h="290195">
                  <a:moveTo>
                    <a:pt x="1694319" y="219671"/>
                  </a:moveTo>
                  <a:lnTo>
                    <a:pt x="1693405" y="227406"/>
                  </a:lnTo>
                  <a:lnTo>
                    <a:pt x="1724367" y="231063"/>
                  </a:lnTo>
                  <a:lnTo>
                    <a:pt x="1725282" y="223316"/>
                  </a:lnTo>
                  <a:lnTo>
                    <a:pt x="1694319" y="219671"/>
                  </a:lnTo>
                  <a:close/>
                </a:path>
                <a:path w="2026920" h="290195">
                  <a:moveTo>
                    <a:pt x="1640128" y="213271"/>
                  </a:moveTo>
                  <a:lnTo>
                    <a:pt x="1639214" y="221018"/>
                  </a:lnTo>
                  <a:lnTo>
                    <a:pt x="1670177" y="224662"/>
                  </a:lnTo>
                  <a:lnTo>
                    <a:pt x="1671091" y="216928"/>
                  </a:lnTo>
                  <a:lnTo>
                    <a:pt x="1640128" y="213271"/>
                  </a:lnTo>
                  <a:close/>
                </a:path>
                <a:path w="2026920" h="290195">
                  <a:moveTo>
                    <a:pt x="1585950" y="206883"/>
                  </a:moveTo>
                  <a:lnTo>
                    <a:pt x="1585036" y="214617"/>
                  </a:lnTo>
                  <a:lnTo>
                    <a:pt x="1615998" y="218274"/>
                  </a:lnTo>
                  <a:lnTo>
                    <a:pt x="1616913" y="210527"/>
                  </a:lnTo>
                  <a:lnTo>
                    <a:pt x="1585950" y="206883"/>
                  </a:lnTo>
                  <a:close/>
                </a:path>
                <a:path w="2026920" h="290195">
                  <a:moveTo>
                    <a:pt x="1531759" y="200482"/>
                  </a:moveTo>
                  <a:lnTo>
                    <a:pt x="1530845" y="208229"/>
                  </a:lnTo>
                  <a:lnTo>
                    <a:pt x="1561807" y="211874"/>
                  </a:lnTo>
                  <a:lnTo>
                    <a:pt x="1562722" y="204139"/>
                  </a:lnTo>
                  <a:lnTo>
                    <a:pt x="1531759" y="200482"/>
                  </a:lnTo>
                  <a:close/>
                </a:path>
                <a:path w="2026920" h="290195">
                  <a:moveTo>
                    <a:pt x="1477568" y="194094"/>
                  </a:moveTo>
                  <a:lnTo>
                    <a:pt x="1476654" y="201828"/>
                  </a:lnTo>
                  <a:lnTo>
                    <a:pt x="1507629" y="205486"/>
                  </a:lnTo>
                  <a:lnTo>
                    <a:pt x="1508531" y="197738"/>
                  </a:lnTo>
                  <a:lnTo>
                    <a:pt x="1477568" y="194094"/>
                  </a:lnTo>
                  <a:close/>
                </a:path>
                <a:path w="2026920" h="290195">
                  <a:moveTo>
                    <a:pt x="1423390" y="187693"/>
                  </a:moveTo>
                  <a:lnTo>
                    <a:pt x="1422476" y="195440"/>
                  </a:lnTo>
                  <a:lnTo>
                    <a:pt x="1453438" y="199085"/>
                  </a:lnTo>
                  <a:lnTo>
                    <a:pt x="1454353" y="191350"/>
                  </a:lnTo>
                  <a:lnTo>
                    <a:pt x="1423390" y="187693"/>
                  </a:lnTo>
                  <a:close/>
                </a:path>
                <a:path w="2026920" h="290195">
                  <a:moveTo>
                    <a:pt x="1369199" y="181305"/>
                  </a:moveTo>
                  <a:lnTo>
                    <a:pt x="1368285" y="189039"/>
                  </a:lnTo>
                  <a:lnTo>
                    <a:pt x="1399247" y="192697"/>
                  </a:lnTo>
                  <a:lnTo>
                    <a:pt x="1400162" y="184950"/>
                  </a:lnTo>
                  <a:lnTo>
                    <a:pt x="1369199" y="181305"/>
                  </a:lnTo>
                  <a:close/>
                </a:path>
                <a:path w="2026920" h="290195">
                  <a:moveTo>
                    <a:pt x="1315021" y="174904"/>
                  </a:moveTo>
                  <a:lnTo>
                    <a:pt x="1314107" y="182651"/>
                  </a:lnTo>
                  <a:lnTo>
                    <a:pt x="1345069" y="186296"/>
                  </a:lnTo>
                  <a:lnTo>
                    <a:pt x="1345984" y="178562"/>
                  </a:lnTo>
                  <a:lnTo>
                    <a:pt x="1315021" y="174904"/>
                  </a:lnTo>
                  <a:close/>
                </a:path>
                <a:path w="2026920" h="290195">
                  <a:moveTo>
                    <a:pt x="1260830" y="168516"/>
                  </a:moveTo>
                  <a:lnTo>
                    <a:pt x="1259916" y="176250"/>
                  </a:lnTo>
                  <a:lnTo>
                    <a:pt x="1290878" y="179908"/>
                  </a:lnTo>
                  <a:lnTo>
                    <a:pt x="1291793" y="172161"/>
                  </a:lnTo>
                  <a:lnTo>
                    <a:pt x="1260830" y="168516"/>
                  </a:lnTo>
                  <a:close/>
                </a:path>
                <a:path w="2026920" h="290195">
                  <a:moveTo>
                    <a:pt x="1206639" y="162115"/>
                  </a:moveTo>
                  <a:lnTo>
                    <a:pt x="1205725" y="169862"/>
                  </a:lnTo>
                  <a:lnTo>
                    <a:pt x="1236700" y="173520"/>
                  </a:lnTo>
                  <a:lnTo>
                    <a:pt x="1237602" y="165773"/>
                  </a:lnTo>
                  <a:lnTo>
                    <a:pt x="1206639" y="162115"/>
                  </a:lnTo>
                  <a:close/>
                </a:path>
                <a:path w="2026920" h="290195">
                  <a:moveTo>
                    <a:pt x="1152461" y="155727"/>
                  </a:moveTo>
                  <a:lnTo>
                    <a:pt x="1151547" y="163461"/>
                  </a:lnTo>
                  <a:lnTo>
                    <a:pt x="1182509" y="167119"/>
                  </a:lnTo>
                  <a:lnTo>
                    <a:pt x="1183424" y="159385"/>
                  </a:lnTo>
                  <a:lnTo>
                    <a:pt x="1152461" y="155727"/>
                  </a:lnTo>
                  <a:close/>
                </a:path>
                <a:path w="2026920" h="290195">
                  <a:moveTo>
                    <a:pt x="1098270" y="149326"/>
                  </a:moveTo>
                  <a:lnTo>
                    <a:pt x="1097356" y="157073"/>
                  </a:lnTo>
                  <a:lnTo>
                    <a:pt x="1128318" y="160731"/>
                  </a:lnTo>
                  <a:lnTo>
                    <a:pt x="1129233" y="152984"/>
                  </a:lnTo>
                  <a:lnTo>
                    <a:pt x="1098270" y="149326"/>
                  </a:lnTo>
                  <a:close/>
                </a:path>
                <a:path w="2026920" h="290195">
                  <a:moveTo>
                    <a:pt x="1044092" y="142938"/>
                  </a:moveTo>
                  <a:lnTo>
                    <a:pt x="1043177" y="150672"/>
                  </a:lnTo>
                  <a:lnTo>
                    <a:pt x="1074140" y="154330"/>
                  </a:lnTo>
                  <a:lnTo>
                    <a:pt x="1075054" y="146596"/>
                  </a:lnTo>
                  <a:lnTo>
                    <a:pt x="1044092" y="142938"/>
                  </a:lnTo>
                  <a:close/>
                </a:path>
                <a:path w="2026920" h="290195">
                  <a:moveTo>
                    <a:pt x="989901" y="136550"/>
                  </a:moveTo>
                  <a:lnTo>
                    <a:pt x="988987" y="144284"/>
                  </a:lnTo>
                  <a:lnTo>
                    <a:pt x="1019949" y="147942"/>
                  </a:lnTo>
                  <a:lnTo>
                    <a:pt x="1020864" y="140195"/>
                  </a:lnTo>
                  <a:lnTo>
                    <a:pt x="989901" y="136550"/>
                  </a:lnTo>
                  <a:close/>
                </a:path>
                <a:path w="2026920" h="290195">
                  <a:moveTo>
                    <a:pt x="935710" y="130149"/>
                  </a:moveTo>
                  <a:lnTo>
                    <a:pt x="934796" y="137883"/>
                  </a:lnTo>
                  <a:lnTo>
                    <a:pt x="965758" y="141541"/>
                  </a:lnTo>
                  <a:lnTo>
                    <a:pt x="966673" y="133807"/>
                  </a:lnTo>
                  <a:lnTo>
                    <a:pt x="935710" y="130149"/>
                  </a:lnTo>
                  <a:close/>
                </a:path>
                <a:path w="2026920" h="290195">
                  <a:moveTo>
                    <a:pt x="881532" y="123761"/>
                  </a:moveTo>
                  <a:lnTo>
                    <a:pt x="880617" y="131495"/>
                  </a:lnTo>
                  <a:lnTo>
                    <a:pt x="911580" y="135153"/>
                  </a:lnTo>
                  <a:lnTo>
                    <a:pt x="912494" y="127406"/>
                  </a:lnTo>
                  <a:lnTo>
                    <a:pt x="881532" y="123761"/>
                  </a:lnTo>
                  <a:close/>
                </a:path>
                <a:path w="2026920" h="290195">
                  <a:moveTo>
                    <a:pt x="827341" y="117360"/>
                  </a:moveTo>
                  <a:lnTo>
                    <a:pt x="826427" y="125107"/>
                  </a:lnTo>
                  <a:lnTo>
                    <a:pt x="857389" y="128752"/>
                  </a:lnTo>
                  <a:lnTo>
                    <a:pt x="858304" y="121018"/>
                  </a:lnTo>
                  <a:lnTo>
                    <a:pt x="827341" y="117360"/>
                  </a:lnTo>
                  <a:close/>
                </a:path>
                <a:path w="2026920" h="290195">
                  <a:moveTo>
                    <a:pt x="773150" y="110972"/>
                  </a:moveTo>
                  <a:lnTo>
                    <a:pt x="772248" y="118706"/>
                  </a:lnTo>
                  <a:lnTo>
                    <a:pt x="803211" y="122364"/>
                  </a:lnTo>
                  <a:lnTo>
                    <a:pt x="804125" y="114617"/>
                  </a:lnTo>
                  <a:lnTo>
                    <a:pt x="773150" y="110972"/>
                  </a:lnTo>
                  <a:close/>
                </a:path>
                <a:path w="2026920" h="290195">
                  <a:moveTo>
                    <a:pt x="718972" y="104571"/>
                  </a:moveTo>
                  <a:lnTo>
                    <a:pt x="718058" y="112318"/>
                  </a:lnTo>
                  <a:lnTo>
                    <a:pt x="749020" y="115963"/>
                  </a:lnTo>
                  <a:lnTo>
                    <a:pt x="749935" y="108229"/>
                  </a:lnTo>
                  <a:lnTo>
                    <a:pt x="718972" y="104571"/>
                  </a:lnTo>
                  <a:close/>
                </a:path>
                <a:path w="2026920" h="290195">
                  <a:moveTo>
                    <a:pt x="664781" y="98183"/>
                  </a:moveTo>
                  <a:lnTo>
                    <a:pt x="663867" y="105917"/>
                  </a:lnTo>
                  <a:lnTo>
                    <a:pt x="694829" y="109575"/>
                  </a:lnTo>
                  <a:lnTo>
                    <a:pt x="695744" y="101828"/>
                  </a:lnTo>
                  <a:lnTo>
                    <a:pt x="664781" y="98183"/>
                  </a:lnTo>
                  <a:close/>
                </a:path>
                <a:path w="2026920" h="290195">
                  <a:moveTo>
                    <a:pt x="610603" y="91782"/>
                  </a:moveTo>
                  <a:lnTo>
                    <a:pt x="609688" y="99529"/>
                  </a:lnTo>
                  <a:lnTo>
                    <a:pt x="640651" y="103174"/>
                  </a:lnTo>
                  <a:lnTo>
                    <a:pt x="641565" y="95440"/>
                  </a:lnTo>
                  <a:lnTo>
                    <a:pt x="610603" y="91782"/>
                  </a:lnTo>
                  <a:close/>
                </a:path>
                <a:path w="2026920" h="290195">
                  <a:moveTo>
                    <a:pt x="556412" y="85394"/>
                  </a:moveTo>
                  <a:lnTo>
                    <a:pt x="555498" y="93129"/>
                  </a:lnTo>
                  <a:lnTo>
                    <a:pt x="586460" y="96786"/>
                  </a:lnTo>
                  <a:lnTo>
                    <a:pt x="587375" y="89039"/>
                  </a:lnTo>
                  <a:lnTo>
                    <a:pt x="556412" y="85394"/>
                  </a:lnTo>
                  <a:close/>
                </a:path>
                <a:path w="2026920" h="290195">
                  <a:moveTo>
                    <a:pt x="502221" y="78994"/>
                  </a:moveTo>
                  <a:lnTo>
                    <a:pt x="501307" y="86740"/>
                  </a:lnTo>
                  <a:lnTo>
                    <a:pt x="532282" y="90385"/>
                  </a:lnTo>
                  <a:lnTo>
                    <a:pt x="533184" y="82651"/>
                  </a:lnTo>
                  <a:lnTo>
                    <a:pt x="502221" y="78994"/>
                  </a:lnTo>
                  <a:close/>
                </a:path>
                <a:path w="2026920" h="290195">
                  <a:moveTo>
                    <a:pt x="448043" y="72605"/>
                  </a:moveTo>
                  <a:lnTo>
                    <a:pt x="447128" y="80340"/>
                  </a:lnTo>
                  <a:lnTo>
                    <a:pt x="478091" y="83997"/>
                  </a:lnTo>
                  <a:lnTo>
                    <a:pt x="479005" y="76250"/>
                  </a:lnTo>
                  <a:lnTo>
                    <a:pt x="448043" y="72605"/>
                  </a:lnTo>
                  <a:close/>
                </a:path>
                <a:path w="2026920" h="290195">
                  <a:moveTo>
                    <a:pt x="393852" y="66205"/>
                  </a:moveTo>
                  <a:lnTo>
                    <a:pt x="392938" y="73952"/>
                  </a:lnTo>
                  <a:lnTo>
                    <a:pt x="423900" y="77609"/>
                  </a:lnTo>
                  <a:lnTo>
                    <a:pt x="424814" y="69862"/>
                  </a:lnTo>
                  <a:lnTo>
                    <a:pt x="393852" y="66205"/>
                  </a:lnTo>
                  <a:close/>
                </a:path>
                <a:path w="2026920" h="290195">
                  <a:moveTo>
                    <a:pt x="339674" y="59816"/>
                  </a:moveTo>
                  <a:lnTo>
                    <a:pt x="338759" y="67551"/>
                  </a:lnTo>
                  <a:lnTo>
                    <a:pt x="369722" y="71208"/>
                  </a:lnTo>
                  <a:lnTo>
                    <a:pt x="370636" y="63474"/>
                  </a:lnTo>
                  <a:lnTo>
                    <a:pt x="339674" y="59816"/>
                  </a:lnTo>
                  <a:close/>
                </a:path>
                <a:path w="2026920" h="290195">
                  <a:moveTo>
                    <a:pt x="285483" y="53416"/>
                  </a:moveTo>
                  <a:lnTo>
                    <a:pt x="284568" y="61163"/>
                  </a:lnTo>
                  <a:lnTo>
                    <a:pt x="315531" y="64820"/>
                  </a:lnTo>
                  <a:lnTo>
                    <a:pt x="316445" y="57073"/>
                  </a:lnTo>
                  <a:lnTo>
                    <a:pt x="285483" y="53416"/>
                  </a:lnTo>
                  <a:close/>
                </a:path>
                <a:path w="2026920" h="290195">
                  <a:moveTo>
                    <a:pt x="231292" y="47028"/>
                  </a:moveTo>
                  <a:lnTo>
                    <a:pt x="230377" y="54762"/>
                  </a:lnTo>
                  <a:lnTo>
                    <a:pt x="261353" y="58420"/>
                  </a:lnTo>
                  <a:lnTo>
                    <a:pt x="262254" y="50685"/>
                  </a:lnTo>
                  <a:lnTo>
                    <a:pt x="231292" y="47028"/>
                  </a:lnTo>
                  <a:close/>
                </a:path>
                <a:path w="2026920" h="290195">
                  <a:moveTo>
                    <a:pt x="177114" y="40627"/>
                  </a:moveTo>
                  <a:lnTo>
                    <a:pt x="176199" y="48374"/>
                  </a:lnTo>
                  <a:lnTo>
                    <a:pt x="207162" y="52031"/>
                  </a:lnTo>
                  <a:lnTo>
                    <a:pt x="208076" y="44284"/>
                  </a:lnTo>
                  <a:lnTo>
                    <a:pt x="177114" y="40627"/>
                  </a:lnTo>
                  <a:close/>
                </a:path>
                <a:path w="2026920" h="290195">
                  <a:moveTo>
                    <a:pt x="122923" y="34239"/>
                  </a:moveTo>
                  <a:lnTo>
                    <a:pt x="122008" y="41986"/>
                  </a:lnTo>
                  <a:lnTo>
                    <a:pt x="152971" y="45631"/>
                  </a:lnTo>
                  <a:lnTo>
                    <a:pt x="153885" y="37896"/>
                  </a:lnTo>
                  <a:lnTo>
                    <a:pt x="122923" y="34239"/>
                  </a:lnTo>
                  <a:close/>
                </a:path>
                <a:path w="2026920" h="290195">
                  <a:moveTo>
                    <a:pt x="68745" y="27851"/>
                  </a:moveTo>
                  <a:lnTo>
                    <a:pt x="67830" y="35585"/>
                  </a:lnTo>
                  <a:lnTo>
                    <a:pt x="98793" y="39242"/>
                  </a:lnTo>
                  <a:lnTo>
                    <a:pt x="99707" y="31496"/>
                  </a:lnTo>
                  <a:lnTo>
                    <a:pt x="68745" y="27851"/>
                  </a:lnTo>
                  <a:close/>
                </a:path>
                <a:path w="2026920" h="290195">
                  <a:moveTo>
                    <a:pt x="65582" y="0"/>
                  </a:moveTo>
                  <a:lnTo>
                    <a:pt x="0" y="23660"/>
                  </a:lnTo>
                  <a:lnTo>
                    <a:pt x="58267" y="61925"/>
                  </a:lnTo>
                  <a:lnTo>
                    <a:pt x="65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212323" y="2408908"/>
              <a:ext cx="2094141" cy="51444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311053" y="2472423"/>
              <a:ext cx="1960880" cy="398780"/>
            </a:xfrm>
            <a:custGeom>
              <a:avLst/>
              <a:gdLst/>
              <a:ahLst/>
              <a:cxnLst/>
              <a:rect l="l" t="t" r="r" b="b"/>
              <a:pathLst>
                <a:path w="1960879" h="398780">
                  <a:moveTo>
                    <a:pt x="1935264" y="336854"/>
                  </a:moveTo>
                  <a:lnTo>
                    <a:pt x="1922887" y="337110"/>
                  </a:lnTo>
                  <a:lnTo>
                    <a:pt x="1911950" y="341926"/>
                  </a:lnTo>
                  <a:lnTo>
                    <a:pt x="1903617" y="350494"/>
                  </a:lnTo>
                  <a:lnTo>
                    <a:pt x="1900520" y="358305"/>
                  </a:lnTo>
                  <a:lnTo>
                    <a:pt x="1930425" y="363702"/>
                  </a:lnTo>
                  <a:lnTo>
                    <a:pt x="1929041" y="371373"/>
                  </a:lnTo>
                  <a:lnTo>
                    <a:pt x="1899249" y="371373"/>
                  </a:lnTo>
                  <a:lnTo>
                    <a:pt x="1899311" y="374377"/>
                  </a:lnTo>
                  <a:lnTo>
                    <a:pt x="1904128" y="385316"/>
                  </a:lnTo>
                  <a:lnTo>
                    <a:pt x="1912695" y="393652"/>
                  </a:lnTo>
                  <a:lnTo>
                    <a:pt x="1924202" y="398221"/>
                  </a:lnTo>
                  <a:lnTo>
                    <a:pt x="1936578" y="397960"/>
                  </a:lnTo>
                  <a:lnTo>
                    <a:pt x="1947518" y="393142"/>
                  </a:lnTo>
                  <a:lnTo>
                    <a:pt x="1955854" y="384574"/>
                  </a:lnTo>
                  <a:lnTo>
                    <a:pt x="1960422" y="373062"/>
                  </a:lnTo>
                  <a:lnTo>
                    <a:pt x="1960387" y="371373"/>
                  </a:lnTo>
                  <a:lnTo>
                    <a:pt x="1929041" y="371373"/>
                  </a:lnTo>
                  <a:lnTo>
                    <a:pt x="1899138" y="365977"/>
                  </a:lnTo>
                  <a:lnTo>
                    <a:pt x="1960273" y="365977"/>
                  </a:lnTo>
                  <a:lnTo>
                    <a:pt x="1960161" y="360686"/>
                  </a:lnTo>
                  <a:lnTo>
                    <a:pt x="1955344" y="349748"/>
                  </a:lnTo>
                  <a:lnTo>
                    <a:pt x="1946776" y="341415"/>
                  </a:lnTo>
                  <a:lnTo>
                    <a:pt x="1935264" y="336854"/>
                  </a:lnTo>
                  <a:close/>
                </a:path>
                <a:path w="1960879" h="398780">
                  <a:moveTo>
                    <a:pt x="1900520" y="358305"/>
                  </a:moveTo>
                  <a:lnTo>
                    <a:pt x="1899056" y="362000"/>
                  </a:lnTo>
                  <a:lnTo>
                    <a:pt x="1899138" y="365977"/>
                  </a:lnTo>
                  <a:lnTo>
                    <a:pt x="1929041" y="371373"/>
                  </a:lnTo>
                  <a:lnTo>
                    <a:pt x="1930425" y="363702"/>
                  </a:lnTo>
                  <a:lnTo>
                    <a:pt x="1900520" y="358305"/>
                  </a:lnTo>
                  <a:close/>
                </a:path>
                <a:path w="1960879" h="398780">
                  <a:moveTo>
                    <a:pt x="1899742" y="358165"/>
                  </a:moveTo>
                  <a:lnTo>
                    <a:pt x="1898357" y="365836"/>
                  </a:lnTo>
                  <a:lnTo>
                    <a:pt x="1899138" y="365977"/>
                  </a:lnTo>
                  <a:lnTo>
                    <a:pt x="1899056" y="362000"/>
                  </a:lnTo>
                  <a:lnTo>
                    <a:pt x="1900520" y="358305"/>
                  </a:lnTo>
                  <a:lnTo>
                    <a:pt x="1899742" y="358165"/>
                  </a:lnTo>
                  <a:close/>
                </a:path>
                <a:path w="1960879" h="398780">
                  <a:moveTo>
                    <a:pt x="1846046" y="348488"/>
                  </a:moveTo>
                  <a:lnTo>
                    <a:pt x="1844662" y="356158"/>
                  </a:lnTo>
                  <a:lnTo>
                    <a:pt x="1875345" y="361683"/>
                  </a:lnTo>
                  <a:lnTo>
                    <a:pt x="1876729" y="354012"/>
                  </a:lnTo>
                  <a:lnTo>
                    <a:pt x="1846046" y="348488"/>
                  </a:lnTo>
                  <a:close/>
                </a:path>
                <a:path w="1960879" h="398780">
                  <a:moveTo>
                    <a:pt x="1792351" y="338797"/>
                  </a:moveTo>
                  <a:lnTo>
                    <a:pt x="1790966" y="346481"/>
                  </a:lnTo>
                  <a:lnTo>
                    <a:pt x="1821649" y="352005"/>
                  </a:lnTo>
                  <a:lnTo>
                    <a:pt x="1823034" y="344335"/>
                  </a:lnTo>
                  <a:lnTo>
                    <a:pt x="1792351" y="338797"/>
                  </a:lnTo>
                  <a:close/>
                </a:path>
                <a:path w="1960879" h="398780">
                  <a:moveTo>
                    <a:pt x="1738655" y="329120"/>
                  </a:moveTo>
                  <a:lnTo>
                    <a:pt x="1737271" y="336791"/>
                  </a:lnTo>
                  <a:lnTo>
                    <a:pt x="1767954" y="342328"/>
                  </a:lnTo>
                  <a:lnTo>
                    <a:pt x="1769338" y="334657"/>
                  </a:lnTo>
                  <a:lnTo>
                    <a:pt x="1738655" y="329120"/>
                  </a:lnTo>
                  <a:close/>
                </a:path>
                <a:path w="1960879" h="398780">
                  <a:moveTo>
                    <a:pt x="1684959" y="319443"/>
                  </a:moveTo>
                  <a:lnTo>
                    <a:pt x="1683575" y="327113"/>
                  </a:lnTo>
                  <a:lnTo>
                    <a:pt x="1714258" y="332651"/>
                  </a:lnTo>
                  <a:lnTo>
                    <a:pt x="1715643" y="324980"/>
                  </a:lnTo>
                  <a:lnTo>
                    <a:pt x="1684959" y="319443"/>
                  </a:lnTo>
                  <a:close/>
                </a:path>
                <a:path w="1960879" h="398780">
                  <a:moveTo>
                    <a:pt x="1631264" y="309765"/>
                  </a:moveTo>
                  <a:lnTo>
                    <a:pt x="1629879" y="317436"/>
                  </a:lnTo>
                  <a:lnTo>
                    <a:pt x="1660563" y="322961"/>
                  </a:lnTo>
                  <a:lnTo>
                    <a:pt x="1661947" y="315290"/>
                  </a:lnTo>
                  <a:lnTo>
                    <a:pt x="1631264" y="309765"/>
                  </a:lnTo>
                  <a:close/>
                </a:path>
                <a:path w="1960879" h="398780">
                  <a:moveTo>
                    <a:pt x="1577568" y="300075"/>
                  </a:moveTo>
                  <a:lnTo>
                    <a:pt x="1576184" y="307746"/>
                  </a:lnTo>
                  <a:lnTo>
                    <a:pt x="1606867" y="313283"/>
                  </a:lnTo>
                  <a:lnTo>
                    <a:pt x="1608251" y="305612"/>
                  </a:lnTo>
                  <a:lnTo>
                    <a:pt x="1577568" y="300075"/>
                  </a:lnTo>
                  <a:close/>
                </a:path>
                <a:path w="1960879" h="398780">
                  <a:moveTo>
                    <a:pt x="1523873" y="290398"/>
                  </a:moveTo>
                  <a:lnTo>
                    <a:pt x="1522488" y="298069"/>
                  </a:lnTo>
                  <a:lnTo>
                    <a:pt x="1553171" y="303606"/>
                  </a:lnTo>
                  <a:lnTo>
                    <a:pt x="1554556" y="295935"/>
                  </a:lnTo>
                  <a:lnTo>
                    <a:pt x="1523873" y="290398"/>
                  </a:lnTo>
                  <a:close/>
                </a:path>
                <a:path w="1960879" h="398780">
                  <a:moveTo>
                    <a:pt x="1470177" y="280720"/>
                  </a:moveTo>
                  <a:lnTo>
                    <a:pt x="1468793" y="288391"/>
                  </a:lnTo>
                  <a:lnTo>
                    <a:pt x="1499476" y="293928"/>
                  </a:lnTo>
                  <a:lnTo>
                    <a:pt x="1500860" y="286245"/>
                  </a:lnTo>
                  <a:lnTo>
                    <a:pt x="1470177" y="280720"/>
                  </a:lnTo>
                  <a:close/>
                </a:path>
                <a:path w="1960879" h="398780">
                  <a:moveTo>
                    <a:pt x="1416481" y="271043"/>
                  </a:moveTo>
                  <a:lnTo>
                    <a:pt x="1415097" y="278714"/>
                  </a:lnTo>
                  <a:lnTo>
                    <a:pt x="1445780" y="284238"/>
                  </a:lnTo>
                  <a:lnTo>
                    <a:pt x="1447165" y="276567"/>
                  </a:lnTo>
                  <a:lnTo>
                    <a:pt x="1416481" y="271043"/>
                  </a:lnTo>
                  <a:close/>
                </a:path>
                <a:path w="1960879" h="398780">
                  <a:moveTo>
                    <a:pt x="1362786" y="261353"/>
                  </a:moveTo>
                  <a:lnTo>
                    <a:pt x="1361401" y="269024"/>
                  </a:lnTo>
                  <a:lnTo>
                    <a:pt x="1392085" y="274561"/>
                  </a:lnTo>
                  <a:lnTo>
                    <a:pt x="1393469" y="266890"/>
                  </a:lnTo>
                  <a:lnTo>
                    <a:pt x="1362786" y="261353"/>
                  </a:lnTo>
                  <a:close/>
                </a:path>
                <a:path w="1960879" h="398780">
                  <a:moveTo>
                    <a:pt x="1309090" y="251675"/>
                  </a:moveTo>
                  <a:lnTo>
                    <a:pt x="1307706" y="259346"/>
                  </a:lnTo>
                  <a:lnTo>
                    <a:pt x="1338389" y="264883"/>
                  </a:lnTo>
                  <a:lnTo>
                    <a:pt x="1339773" y="257213"/>
                  </a:lnTo>
                  <a:lnTo>
                    <a:pt x="1309090" y="251675"/>
                  </a:lnTo>
                  <a:close/>
                </a:path>
                <a:path w="1960879" h="398780">
                  <a:moveTo>
                    <a:pt x="1255395" y="241998"/>
                  </a:moveTo>
                  <a:lnTo>
                    <a:pt x="1254010" y="249669"/>
                  </a:lnTo>
                  <a:lnTo>
                    <a:pt x="1284693" y="255193"/>
                  </a:lnTo>
                  <a:lnTo>
                    <a:pt x="1286078" y="247523"/>
                  </a:lnTo>
                  <a:lnTo>
                    <a:pt x="1255395" y="241998"/>
                  </a:lnTo>
                  <a:close/>
                </a:path>
                <a:path w="1960879" h="398780">
                  <a:moveTo>
                    <a:pt x="1201686" y="232321"/>
                  </a:moveTo>
                  <a:lnTo>
                    <a:pt x="1200315" y="239991"/>
                  </a:lnTo>
                  <a:lnTo>
                    <a:pt x="1230998" y="245516"/>
                  </a:lnTo>
                  <a:lnTo>
                    <a:pt x="1232382" y="237845"/>
                  </a:lnTo>
                  <a:lnTo>
                    <a:pt x="1201686" y="232321"/>
                  </a:lnTo>
                  <a:close/>
                </a:path>
                <a:path w="1960879" h="398780">
                  <a:moveTo>
                    <a:pt x="1148003" y="222631"/>
                  </a:moveTo>
                  <a:lnTo>
                    <a:pt x="1146619" y="230301"/>
                  </a:lnTo>
                  <a:lnTo>
                    <a:pt x="1177302" y="235839"/>
                  </a:lnTo>
                  <a:lnTo>
                    <a:pt x="1178674" y="228168"/>
                  </a:lnTo>
                  <a:lnTo>
                    <a:pt x="1148003" y="222631"/>
                  </a:lnTo>
                  <a:close/>
                </a:path>
                <a:path w="1960879" h="398780">
                  <a:moveTo>
                    <a:pt x="1094295" y="212953"/>
                  </a:moveTo>
                  <a:lnTo>
                    <a:pt x="1092923" y="220624"/>
                  </a:lnTo>
                  <a:lnTo>
                    <a:pt x="1123607" y="226161"/>
                  </a:lnTo>
                  <a:lnTo>
                    <a:pt x="1124978" y="218490"/>
                  </a:lnTo>
                  <a:lnTo>
                    <a:pt x="1094295" y="212953"/>
                  </a:lnTo>
                  <a:close/>
                </a:path>
                <a:path w="1960879" h="398780">
                  <a:moveTo>
                    <a:pt x="1040599" y="203276"/>
                  </a:moveTo>
                  <a:lnTo>
                    <a:pt x="1039228" y="210947"/>
                  </a:lnTo>
                  <a:lnTo>
                    <a:pt x="1069911" y="216471"/>
                  </a:lnTo>
                  <a:lnTo>
                    <a:pt x="1071283" y="208800"/>
                  </a:lnTo>
                  <a:lnTo>
                    <a:pt x="1040599" y="203276"/>
                  </a:lnTo>
                  <a:close/>
                </a:path>
                <a:path w="1960879" h="398780">
                  <a:moveTo>
                    <a:pt x="986904" y="193586"/>
                  </a:moveTo>
                  <a:lnTo>
                    <a:pt x="985520" y="201256"/>
                  </a:lnTo>
                  <a:lnTo>
                    <a:pt x="1016203" y="206794"/>
                  </a:lnTo>
                  <a:lnTo>
                    <a:pt x="1017587" y="199123"/>
                  </a:lnTo>
                  <a:lnTo>
                    <a:pt x="986904" y="193586"/>
                  </a:lnTo>
                  <a:close/>
                </a:path>
                <a:path w="1960879" h="398780">
                  <a:moveTo>
                    <a:pt x="933208" y="183908"/>
                  </a:moveTo>
                  <a:lnTo>
                    <a:pt x="931824" y="191579"/>
                  </a:lnTo>
                  <a:lnTo>
                    <a:pt x="962507" y="197116"/>
                  </a:lnTo>
                  <a:lnTo>
                    <a:pt x="963891" y="189445"/>
                  </a:lnTo>
                  <a:lnTo>
                    <a:pt x="933208" y="183908"/>
                  </a:lnTo>
                  <a:close/>
                </a:path>
                <a:path w="1960879" h="398780">
                  <a:moveTo>
                    <a:pt x="879513" y="174231"/>
                  </a:moveTo>
                  <a:lnTo>
                    <a:pt x="878128" y="181902"/>
                  </a:lnTo>
                  <a:lnTo>
                    <a:pt x="908812" y="187439"/>
                  </a:lnTo>
                  <a:lnTo>
                    <a:pt x="910196" y="179768"/>
                  </a:lnTo>
                  <a:lnTo>
                    <a:pt x="879513" y="174231"/>
                  </a:lnTo>
                  <a:close/>
                </a:path>
                <a:path w="1960879" h="398780">
                  <a:moveTo>
                    <a:pt x="825817" y="164553"/>
                  </a:moveTo>
                  <a:lnTo>
                    <a:pt x="824433" y="172224"/>
                  </a:lnTo>
                  <a:lnTo>
                    <a:pt x="855116" y="177749"/>
                  </a:lnTo>
                  <a:lnTo>
                    <a:pt x="856500" y="170078"/>
                  </a:lnTo>
                  <a:lnTo>
                    <a:pt x="825817" y="164553"/>
                  </a:lnTo>
                  <a:close/>
                </a:path>
                <a:path w="1960879" h="398780">
                  <a:moveTo>
                    <a:pt x="772121" y="154863"/>
                  </a:moveTo>
                  <a:lnTo>
                    <a:pt x="770737" y="162534"/>
                  </a:lnTo>
                  <a:lnTo>
                    <a:pt x="801420" y="168071"/>
                  </a:lnTo>
                  <a:lnTo>
                    <a:pt x="802805" y="160401"/>
                  </a:lnTo>
                  <a:lnTo>
                    <a:pt x="772121" y="154863"/>
                  </a:lnTo>
                  <a:close/>
                </a:path>
                <a:path w="1960879" h="398780">
                  <a:moveTo>
                    <a:pt x="718426" y="145186"/>
                  </a:moveTo>
                  <a:lnTo>
                    <a:pt x="717042" y="152857"/>
                  </a:lnTo>
                  <a:lnTo>
                    <a:pt x="747725" y="158394"/>
                  </a:lnTo>
                  <a:lnTo>
                    <a:pt x="749109" y="150723"/>
                  </a:lnTo>
                  <a:lnTo>
                    <a:pt x="718426" y="145186"/>
                  </a:lnTo>
                  <a:close/>
                </a:path>
                <a:path w="1960879" h="398780">
                  <a:moveTo>
                    <a:pt x="664730" y="135509"/>
                  </a:moveTo>
                  <a:lnTo>
                    <a:pt x="663346" y="143179"/>
                  </a:lnTo>
                  <a:lnTo>
                    <a:pt x="694029" y="148704"/>
                  </a:lnTo>
                  <a:lnTo>
                    <a:pt x="695413" y="141033"/>
                  </a:lnTo>
                  <a:lnTo>
                    <a:pt x="664730" y="135509"/>
                  </a:lnTo>
                  <a:close/>
                </a:path>
                <a:path w="1960879" h="398780">
                  <a:moveTo>
                    <a:pt x="611035" y="125831"/>
                  </a:moveTo>
                  <a:lnTo>
                    <a:pt x="609650" y="133489"/>
                  </a:lnTo>
                  <a:lnTo>
                    <a:pt x="640334" y="139026"/>
                  </a:lnTo>
                  <a:lnTo>
                    <a:pt x="641718" y="131356"/>
                  </a:lnTo>
                  <a:lnTo>
                    <a:pt x="611035" y="125831"/>
                  </a:lnTo>
                  <a:close/>
                </a:path>
                <a:path w="1960879" h="398780">
                  <a:moveTo>
                    <a:pt x="557339" y="116141"/>
                  </a:moveTo>
                  <a:lnTo>
                    <a:pt x="555955" y="123812"/>
                  </a:lnTo>
                  <a:lnTo>
                    <a:pt x="586638" y="129349"/>
                  </a:lnTo>
                  <a:lnTo>
                    <a:pt x="588022" y="121678"/>
                  </a:lnTo>
                  <a:lnTo>
                    <a:pt x="557339" y="116141"/>
                  </a:lnTo>
                  <a:close/>
                </a:path>
                <a:path w="1960879" h="398780">
                  <a:moveTo>
                    <a:pt x="503643" y="106464"/>
                  </a:moveTo>
                  <a:lnTo>
                    <a:pt x="502259" y="114134"/>
                  </a:lnTo>
                  <a:lnTo>
                    <a:pt x="532942" y="119672"/>
                  </a:lnTo>
                  <a:lnTo>
                    <a:pt x="534327" y="112001"/>
                  </a:lnTo>
                  <a:lnTo>
                    <a:pt x="503643" y="106464"/>
                  </a:lnTo>
                  <a:close/>
                </a:path>
                <a:path w="1960879" h="398780">
                  <a:moveTo>
                    <a:pt x="449948" y="96786"/>
                  </a:moveTo>
                  <a:lnTo>
                    <a:pt x="448564" y="104457"/>
                  </a:lnTo>
                  <a:lnTo>
                    <a:pt x="479247" y="109982"/>
                  </a:lnTo>
                  <a:lnTo>
                    <a:pt x="480631" y="102311"/>
                  </a:lnTo>
                  <a:lnTo>
                    <a:pt x="449948" y="96786"/>
                  </a:lnTo>
                  <a:close/>
                </a:path>
                <a:path w="1960879" h="398780">
                  <a:moveTo>
                    <a:pt x="396252" y="87096"/>
                  </a:moveTo>
                  <a:lnTo>
                    <a:pt x="394868" y="94767"/>
                  </a:lnTo>
                  <a:lnTo>
                    <a:pt x="425551" y="100304"/>
                  </a:lnTo>
                  <a:lnTo>
                    <a:pt x="426935" y="92633"/>
                  </a:lnTo>
                  <a:lnTo>
                    <a:pt x="396252" y="87096"/>
                  </a:lnTo>
                  <a:close/>
                </a:path>
                <a:path w="1960879" h="398780">
                  <a:moveTo>
                    <a:pt x="342557" y="77419"/>
                  </a:moveTo>
                  <a:lnTo>
                    <a:pt x="341172" y="85090"/>
                  </a:lnTo>
                  <a:lnTo>
                    <a:pt x="371856" y="90627"/>
                  </a:lnTo>
                  <a:lnTo>
                    <a:pt x="373240" y="82956"/>
                  </a:lnTo>
                  <a:lnTo>
                    <a:pt x="342557" y="77419"/>
                  </a:lnTo>
                  <a:close/>
                </a:path>
                <a:path w="1960879" h="398780">
                  <a:moveTo>
                    <a:pt x="288861" y="67741"/>
                  </a:moveTo>
                  <a:lnTo>
                    <a:pt x="287477" y="75412"/>
                  </a:lnTo>
                  <a:lnTo>
                    <a:pt x="318160" y="80949"/>
                  </a:lnTo>
                  <a:lnTo>
                    <a:pt x="319544" y="73279"/>
                  </a:lnTo>
                  <a:lnTo>
                    <a:pt x="288861" y="67741"/>
                  </a:lnTo>
                  <a:close/>
                </a:path>
                <a:path w="1960879" h="398780">
                  <a:moveTo>
                    <a:pt x="235165" y="58064"/>
                  </a:moveTo>
                  <a:lnTo>
                    <a:pt x="233781" y="65735"/>
                  </a:lnTo>
                  <a:lnTo>
                    <a:pt x="264464" y="71259"/>
                  </a:lnTo>
                  <a:lnTo>
                    <a:pt x="265849" y="63588"/>
                  </a:lnTo>
                  <a:lnTo>
                    <a:pt x="235165" y="58064"/>
                  </a:lnTo>
                  <a:close/>
                </a:path>
                <a:path w="1960879" h="398780">
                  <a:moveTo>
                    <a:pt x="181470" y="48374"/>
                  </a:moveTo>
                  <a:lnTo>
                    <a:pt x="180086" y="56045"/>
                  </a:lnTo>
                  <a:lnTo>
                    <a:pt x="210769" y="61582"/>
                  </a:lnTo>
                  <a:lnTo>
                    <a:pt x="212153" y="53911"/>
                  </a:lnTo>
                  <a:lnTo>
                    <a:pt x="181470" y="48374"/>
                  </a:lnTo>
                  <a:close/>
                </a:path>
                <a:path w="1960879" h="398780">
                  <a:moveTo>
                    <a:pt x="127774" y="38696"/>
                  </a:moveTo>
                  <a:lnTo>
                    <a:pt x="126390" y="46367"/>
                  </a:lnTo>
                  <a:lnTo>
                    <a:pt x="157073" y="51904"/>
                  </a:lnTo>
                  <a:lnTo>
                    <a:pt x="158457" y="44234"/>
                  </a:lnTo>
                  <a:lnTo>
                    <a:pt x="127774" y="38696"/>
                  </a:lnTo>
                  <a:close/>
                </a:path>
                <a:path w="1960879" h="398780">
                  <a:moveTo>
                    <a:pt x="74079" y="29019"/>
                  </a:moveTo>
                  <a:lnTo>
                    <a:pt x="72694" y="36690"/>
                  </a:lnTo>
                  <a:lnTo>
                    <a:pt x="103378" y="42214"/>
                  </a:lnTo>
                  <a:lnTo>
                    <a:pt x="104762" y="34544"/>
                  </a:lnTo>
                  <a:lnTo>
                    <a:pt x="74079" y="29019"/>
                  </a:lnTo>
                  <a:close/>
                </a:path>
                <a:path w="1960879" h="398780">
                  <a:moveTo>
                    <a:pt x="66890" y="0"/>
                  </a:moveTo>
                  <a:lnTo>
                    <a:pt x="0" y="19621"/>
                  </a:lnTo>
                  <a:lnTo>
                    <a:pt x="55829" y="61366"/>
                  </a:lnTo>
                  <a:lnTo>
                    <a:pt x="66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212323" y="2798630"/>
              <a:ext cx="2083739" cy="42610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311053" y="2859303"/>
              <a:ext cx="1950085" cy="314960"/>
            </a:xfrm>
            <a:custGeom>
              <a:avLst/>
              <a:gdLst/>
              <a:ahLst/>
              <a:cxnLst/>
              <a:rect l="l" t="t" r="r" b="b"/>
              <a:pathLst>
                <a:path w="1950085" h="314960">
                  <a:moveTo>
                    <a:pt x="1923338" y="253022"/>
                  </a:moveTo>
                  <a:lnTo>
                    <a:pt x="1910985" y="253812"/>
                  </a:lnTo>
                  <a:lnTo>
                    <a:pt x="1900262" y="259097"/>
                  </a:lnTo>
                  <a:lnTo>
                    <a:pt x="1892302" y="268018"/>
                  </a:lnTo>
                  <a:lnTo>
                    <a:pt x="1889545" y="275949"/>
                  </a:lnTo>
                  <a:lnTo>
                    <a:pt x="1919655" y="280060"/>
                  </a:lnTo>
                  <a:lnTo>
                    <a:pt x="1918601" y="287782"/>
                  </a:lnTo>
                  <a:lnTo>
                    <a:pt x="1888751" y="287782"/>
                  </a:lnTo>
                  <a:lnTo>
                    <a:pt x="1889026" y="292069"/>
                  </a:lnTo>
                  <a:lnTo>
                    <a:pt x="1894309" y="302787"/>
                  </a:lnTo>
                  <a:lnTo>
                    <a:pt x="1903227" y="310742"/>
                  </a:lnTo>
                  <a:lnTo>
                    <a:pt x="1914918" y="314807"/>
                  </a:lnTo>
                  <a:lnTo>
                    <a:pt x="1927277" y="314019"/>
                  </a:lnTo>
                  <a:lnTo>
                    <a:pt x="1937999" y="308738"/>
                  </a:lnTo>
                  <a:lnTo>
                    <a:pt x="1945956" y="299821"/>
                  </a:lnTo>
                  <a:lnTo>
                    <a:pt x="1950021" y="288124"/>
                  </a:lnTo>
                  <a:lnTo>
                    <a:pt x="1949999" y="287782"/>
                  </a:lnTo>
                  <a:lnTo>
                    <a:pt x="1918601" y="287782"/>
                  </a:lnTo>
                  <a:lnTo>
                    <a:pt x="1888489" y="283683"/>
                  </a:lnTo>
                  <a:lnTo>
                    <a:pt x="1949738" y="283683"/>
                  </a:lnTo>
                  <a:lnTo>
                    <a:pt x="1949233" y="275771"/>
                  </a:lnTo>
                  <a:lnTo>
                    <a:pt x="1943952" y="265049"/>
                  </a:lnTo>
                  <a:lnTo>
                    <a:pt x="1935035" y="257088"/>
                  </a:lnTo>
                  <a:lnTo>
                    <a:pt x="1923338" y="253022"/>
                  </a:lnTo>
                  <a:close/>
                </a:path>
                <a:path w="1950085" h="314960">
                  <a:moveTo>
                    <a:pt x="1889545" y="275949"/>
                  </a:moveTo>
                  <a:lnTo>
                    <a:pt x="1888245" y="279691"/>
                  </a:lnTo>
                  <a:lnTo>
                    <a:pt x="1888489" y="283683"/>
                  </a:lnTo>
                  <a:lnTo>
                    <a:pt x="1918601" y="287782"/>
                  </a:lnTo>
                  <a:lnTo>
                    <a:pt x="1919655" y="280060"/>
                  </a:lnTo>
                  <a:lnTo>
                    <a:pt x="1889545" y="275949"/>
                  </a:lnTo>
                  <a:close/>
                </a:path>
                <a:path w="1950085" h="314960">
                  <a:moveTo>
                    <a:pt x="1888237" y="279744"/>
                  </a:moveTo>
                  <a:lnTo>
                    <a:pt x="1887715" y="283578"/>
                  </a:lnTo>
                  <a:lnTo>
                    <a:pt x="1888489" y="283683"/>
                  </a:lnTo>
                  <a:lnTo>
                    <a:pt x="1888237" y="279744"/>
                  </a:lnTo>
                  <a:close/>
                </a:path>
                <a:path w="1950085" h="314960">
                  <a:moveTo>
                    <a:pt x="1888769" y="275844"/>
                  </a:moveTo>
                  <a:lnTo>
                    <a:pt x="1888245" y="279691"/>
                  </a:lnTo>
                  <a:lnTo>
                    <a:pt x="1889545" y="275949"/>
                  </a:lnTo>
                  <a:lnTo>
                    <a:pt x="1888769" y="275844"/>
                  </a:lnTo>
                  <a:close/>
                </a:path>
                <a:path w="1950085" h="314960">
                  <a:moveTo>
                    <a:pt x="1834705" y="268477"/>
                  </a:moveTo>
                  <a:lnTo>
                    <a:pt x="1833651" y="276212"/>
                  </a:lnTo>
                  <a:lnTo>
                    <a:pt x="1864537" y="280415"/>
                  </a:lnTo>
                  <a:lnTo>
                    <a:pt x="1865591" y="272694"/>
                  </a:lnTo>
                  <a:lnTo>
                    <a:pt x="1834705" y="268477"/>
                  </a:lnTo>
                  <a:close/>
                </a:path>
                <a:path w="1950085" h="314960">
                  <a:moveTo>
                    <a:pt x="1780641" y="261124"/>
                  </a:moveTo>
                  <a:lnTo>
                    <a:pt x="1779587" y="268846"/>
                  </a:lnTo>
                  <a:lnTo>
                    <a:pt x="1810486" y="273050"/>
                  </a:lnTo>
                  <a:lnTo>
                    <a:pt x="1811528" y="265328"/>
                  </a:lnTo>
                  <a:lnTo>
                    <a:pt x="1780641" y="261124"/>
                  </a:lnTo>
                  <a:close/>
                </a:path>
                <a:path w="1950085" h="314960">
                  <a:moveTo>
                    <a:pt x="1726577" y="253758"/>
                  </a:moveTo>
                  <a:lnTo>
                    <a:pt x="1725523" y="261480"/>
                  </a:lnTo>
                  <a:lnTo>
                    <a:pt x="1756422" y="265684"/>
                  </a:lnTo>
                  <a:lnTo>
                    <a:pt x="1757476" y="257962"/>
                  </a:lnTo>
                  <a:lnTo>
                    <a:pt x="1726577" y="253758"/>
                  </a:lnTo>
                  <a:close/>
                </a:path>
                <a:path w="1950085" h="314960">
                  <a:moveTo>
                    <a:pt x="1672513" y="246392"/>
                  </a:moveTo>
                  <a:lnTo>
                    <a:pt x="1671459" y="254114"/>
                  </a:lnTo>
                  <a:lnTo>
                    <a:pt x="1702358" y="258318"/>
                  </a:lnTo>
                  <a:lnTo>
                    <a:pt x="1703412" y="250596"/>
                  </a:lnTo>
                  <a:lnTo>
                    <a:pt x="1672513" y="246392"/>
                  </a:lnTo>
                  <a:close/>
                </a:path>
                <a:path w="1950085" h="314960">
                  <a:moveTo>
                    <a:pt x="1618449" y="239026"/>
                  </a:moveTo>
                  <a:lnTo>
                    <a:pt x="1617395" y="246748"/>
                  </a:lnTo>
                  <a:lnTo>
                    <a:pt x="1648294" y="250951"/>
                  </a:lnTo>
                  <a:lnTo>
                    <a:pt x="1649349" y="243230"/>
                  </a:lnTo>
                  <a:lnTo>
                    <a:pt x="1618449" y="239026"/>
                  </a:lnTo>
                  <a:close/>
                </a:path>
                <a:path w="1950085" h="314960">
                  <a:moveTo>
                    <a:pt x="1564386" y="231660"/>
                  </a:moveTo>
                  <a:lnTo>
                    <a:pt x="1563344" y="239382"/>
                  </a:lnTo>
                  <a:lnTo>
                    <a:pt x="1594231" y="243586"/>
                  </a:lnTo>
                  <a:lnTo>
                    <a:pt x="1595285" y="235864"/>
                  </a:lnTo>
                  <a:lnTo>
                    <a:pt x="1564386" y="231660"/>
                  </a:lnTo>
                  <a:close/>
                </a:path>
                <a:path w="1950085" h="314960">
                  <a:moveTo>
                    <a:pt x="1510322" y="224294"/>
                  </a:moveTo>
                  <a:lnTo>
                    <a:pt x="1509280" y="232016"/>
                  </a:lnTo>
                  <a:lnTo>
                    <a:pt x="1540167" y="236220"/>
                  </a:lnTo>
                  <a:lnTo>
                    <a:pt x="1541221" y="228498"/>
                  </a:lnTo>
                  <a:lnTo>
                    <a:pt x="1510322" y="224294"/>
                  </a:lnTo>
                  <a:close/>
                </a:path>
                <a:path w="1950085" h="314960">
                  <a:moveTo>
                    <a:pt x="1456270" y="216928"/>
                  </a:moveTo>
                  <a:lnTo>
                    <a:pt x="1455216" y="224650"/>
                  </a:lnTo>
                  <a:lnTo>
                    <a:pt x="1486103" y="228866"/>
                  </a:lnTo>
                  <a:lnTo>
                    <a:pt x="1487157" y="221132"/>
                  </a:lnTo>
                  <a:lnTo>
                    <a:pt x="1456270" y="216928"/>
                  </a:lnTo>
                  <a:close/>
                </a:path>
                <a:path w="1950085" h="314960">
                  <a:moveTo>
                    <a:pt x="1402207" y="209562"/>
                  </a:moveTo>
                  <a:lnTo>
                    <a:pt x="1401152" y="217284"/>
                  </a:lnTo>
                  <a:lnTo>
                    <a:pt x="1432039" y="221500"/>
                  </a:lnTo>
                  <a:lnTo>
                    <a:pt x="1433093" y="213766"/>
                  </a:lnTo>
                  <a:lnTo>
                    <a:pt x="1402207" y="209562"/>
                  </a:lnTo>
                  <a:close/>
                </a:path>
                <a:path w="1950085" h="314960">
                  <a:moveTo>
                    <a:pt x="1348143" y="202196"/>
                  </a:moveTo>
                  <a:lnTo>
                    <a:pt x="1347089" y="209918"/>
                  </a:lnTo>
                  <a:lnTo>
                    <a:pt x="1377975" y="214134"/>
                  </a:lnTo>
                  <a:lnTo>
                    <a:pt x="1379029" y="206413"/>
                  </a:lnTo>
                  <a:lnTo>
                    <a:pt x="1348143" y="202196"/>
                  </a:lnTo>
                  <a:close/>
                </a:path>
                <a:path w="1950085" h="314960">
                  <a:moveTo>
                    <a:pt x="1294079" y="194830"/>
                  </a:moveTo>
                  <a:lnTo>
                    <a:pt x="1293025" y="202552"/>
                  </a:lnTo>
                  <a:lnTo>
                    <a:pt x="1323924" y="206768"/>
                  </a:lnTo>
                  <a:lnTo>
                    <a:pt x="1324965" y="199047"/>
                  </a:lnTo>
                  <a:lnTo>
                    <a:pt x="1294079" y="194830"/>
                  </a:lnTo>
                  <a:close/>
                </a:path>
                <a:path w="1950085" h="314960">
                  <a:moveTo>
                    <a:pt x="1240015" y="187464"/>
                  </a:moveTo>
                  <a:lnTo>
                    <a:pt x="1238961" y="195186"/>
                  </a:lnTo>
                  <a:lnTo>
                    <a:pt x="1269860" y="199402"/>
                  </a:lnTo>
                  <a:lnTo>
                    <a:pt x="1270901" y="191681"/>
                  </a:lnTo>
                  <a:lnTo>
                    <a:pt x="1240015" y="187464"/>
                  </a:lnTo>
                  <a:close/>
                </a:path>
                <a:path w="1950085" h="314960">
                  <a:moveTo>
                    <a:pt x="1185951" y="180098"/>
                  </a:moveTo>
                  <a:lnTo>
                    <a:pt x="1184897" y="187820"/>
                  </a:lnTo>
                  <a:lnTo>
                    <a:pt x="1215796" y="192036"/>
                  </a:lnTo>
                  <a:lnTo>
                    <a:pt x="1216850" y="184315"/>
                  </a:lnTo>
                  <a:lnTo>
                    <a:pt x="1185951" y="180098"/>
                  </a:lnTo>
                  <a:close/>
                </a:path>
                <a:path w="1950085" h="314960">
                  <a:moveTo>
                    <a:pt x="1131887" y="172732"/>
                  </a:moveTo>
                  <a:lnTo>
                    <a:pt x="1130833" y="180466"/>
                  </a:lnTo>
                  <a:lnTo>
                    <a:pt x="1161732" y="184670"/>
                  </a:lnTo>
                  <a:lnTo>
                    <a:pt x="1162786" y="176949"/>
                  </a:lnTo>
                  <a:lnTo>
                    <a:pt x="1131887" y="172732"/>
                  </a:lnTo>
                  <a:close/>
                </a:path>
                <a:path w="1950085" h="314960">
                  <a:moveTo>
                    <a:pt x="1077823" y="165379"/>
                  </a:moveTo>
                  <a:lnTo>
                    <a:pt x="1076769" y="173100"/>
                  </a:lnTo>
                  <a:lnTo>
                    <a:pt x="1107668" y="177304"/>
                  </a:lnTo>
                  <a:lnTo>
                    <a:pt x="1108722" y="169583"/>
                  </a:lnTo>
                  <a:lnTo>
                    <a:pt x="1077823" y="165379"/>
                  </a:lnTo>
                  <a:close/>
                </a:path>
                <a:path w="1950085" h="314960">
                  <a:moveTo>
                    <a:pt x="1023759" y="158013"/>
                  </a:moveTo>
                  <a:lnTo>
                    <a:pt x="1022718" y="165735"/>
                  </a:lnTo>
                  <a:lnTo>
                    <a:pt x="1053604" y="169938"/>
                  </a:lnTo>
                  <a:lnTo>
                    <a:pt x="1054658" y="162217"/>
                  </a:lnTo>
                  <a:lnTo>
                    <a:pt x="1023759" y="158013"/>
                  </a:lnTo>
                  <a:close/>
                </a:path>
                <a:path w="1950085" h="314960">
                  <a:moveTo>
                    <a:pt x="969708" y="150647"/>
                  </a:moveTo>
                  <a:lnTo>
                    <a:pt x="968654" y="158369"/>
                  </a:lnTo>
                  <a:lnTo>
                    <a:pt x="999540" y="162572"/>
                  </a:lnTo>
                  <a:lnTo>
                    <a:pt x="1000594" y="154851"/>
                  </a:lnTo>
                  <a:lnTo>
                    <a:pt x="969708" y="150647"/>
                  </a:lnTo>
                  <a:close/>
                </a:path>
                <a:path w="1950085" h="314960">
                  <a:moveTo>
                    <a:pt x="915644" y="143281"/>
                  </a:moveTo>
                  <a:lnTo>
                    <a:pt x="914590" y="151002"/>
                  </a:lnTo>
                  <a:lnTo>
                    <a:pt x="945476" y="155206"/>
                  </a:lnTo>
                  <a:lnTo>
                    <a:pt x="946531" y="147485"/>
                  </a:lnTo>
                  <a:lnTo>
                    <a:pt x="915644" y="143281"/>
                  </a:lnTo>
                  <a:close/>
                </a:path>
                <a:path w="1950085" h="314960">
                  <a:moveTo>
                    <a:pt x="861580" y="135915"/>
                  </a:moveTo>
                  <a:lnTo>
                    <a:pt x="860526" y="143637"/>
                  </a:lnTo>
                  <a:lnTo>
                    <a:pt x="891425" y="147840"/>
                  </a:lnTo>
                  <a:lnTo>
                    <a:pt x="892467" y="140119"/>
                  </a:lnTo>
                  <a:lnTo>
                    <a:pt x="861580" y="135915"/>
                  </a:lnTo>
                  <a:close/>
                </a:path>
                <a:path w="1950085" h="314960">
                  <a:moveTo>
                    <a:pt x="807516" y="128549"/>
                  </a:moveTo>
                  <a:lnTo>
                    <a:pt x="806462" y="136271"/>
                  </a:lnTo>
                  <a:lnTo>
                    <a:pt x="837361" y="140474"/>
                  </a:lnTo>
                  <a:lnTo>
                    <a:pt x="838403" y="132753"/>
                  </a:lnTo>
                  <a:lnTo>
                    <a:pt x="807516" y="128549"/>
                  </a:lnTo>
                  <a:close/>
                </a:path>
                <a:path w="1950085" h="314960">
                  <a:moveTo>
                    <a:pt x="753452" y="121183"/>
                  </a:moveTo>
                  <a:lnTo>
                    <a:pt x="752398" y="128904"/>
                  </a:lnTo>
                  <a:lnTo>
                    <a:pt x="783297" y="133108"/>
                  </a:lnTo>
                  <a:lnTo>
                    <a:pt x="784339" y="125387"/>
                  </a:lnTo>
                  <a:lnTo>
                    <a:pt x="753452" y="121183"/>
                  </a:lnTo>
                  <a:close/>
                </a:path>
                <a:path w="1950085" h="314960">
                  <a:moveTo>
                    <a:pt x="699389" y="113817"/>
                  </a:moveTo>
                  <a:lnTo>
                    <a:pt x="698334" y="121538"/>
                  </a:lnTo>
                  <a:lnTo>
                    <a:pt x="729234" y="125755"/>
                  </a:lnTo>
                  <a:lnTo>
                    <a:pt x="730288" y="118021"/>
                  </a:lnTo>
                  <a:lnTo>
                    <a:pt x="699389" y="113817"/>
                  </a:lnTo>
                  <a:close/>
                </a:path>
                <a:path w="1950085" h="314960">
                  <a:moveTo>
                    <a:pt x="645325" y="106451"/>
                  </a:moveTo>
                  <a:lnTo>
                    <a:pt x="644271" y="114173"/>
                  </a:lnTo>
                  <a:lnTo>
                    <a:pt x="675170" y="118389"/>
                  </a:lnTo>
                  <a:lnTo>
                    <a:pt x="676224" y="110655"/>
                  </a:lnTo>
                  <a:lnTo>
                    <a:pt x="645325" y="106451"/>
                  </a:lnTo>
                  <a:close/>
                </a:path>
                <a:path w="1950085" h="314960">
                  <a:moveTo>
                    <a:pt x="591261" y="99085"/>
                  </a:moveTo>
                  <a:lnTo>
                    <a:pt x="590207" y="106807"/>
                  </a:lnTo>
                  <a:lnTo>
                    <a:pt x="621106" y="111023"/>
                  </a:lnTo>
                  <a:lnTo>
                    <a:pt x="622160" y="103301"/>
                  </a:lnTo>
                  <a:lnTo>
                    <a:pt x="591261" y="99085"/>
                  </a:lnTo>
                  <a:close/>
                </a:path>
                <a:path w="1950085" h="314960">
                  <a:moveTo>
                    <a:pt x="537197" y="91719"/>
                  </a:moveTo>
                  <a:lnTo>
                    <a:pt x="536155" y="99440"/>
                  </a:lnTo>
                  <a:lnTo>
                    <a:pt x="567042" y="103657"/>
                  </a:lnTo>
                  <a:lnTo>
                    <a:pt x="568096" y="95935"/>
                  </a:lnTo>
                  <a:lnTo>
                    <a:pt x="537197" y="91719"/>
                  </a:lnTo>
                  <a:close/>
                </a:path>
                <a:path w="1950085" h="314960">
                  <a:moveTo>
                    <a:pt x="483133" y="84353"/>
                  </a:moveTo>
                  <a:lnTo>
                    <a:pt x="482092" y="92075"/>
                  </a:lnTo>
                  <a:lnTo>
                    <a:pt x="512978" y="96291"/>
                  </a:lnTo>
                  <a:lnTo>
                    <a:pt x="514032" y="88569"/>
                  </a:lnTo>
                  <a:lnTo>
                    <a:pt x="483133" y="84353"/>
                  </a:lnTo>
                  <a:close/>
                </a:path>
                <a:path w="1950085" h="314960">
                  <a:moveTo>
                    <a:pt x="429082" y="76987"/>
                  </a:moveTo>
                  <a:lnTo>
                    <a:pt x="428028" y="84721"/>
                  </a:lnTo>
                  <a:lnTo>
                    <a:pt x="458914" y="88925"/>
                  </a:lnTo>
                  <a:lnTo>
                    <a:pt x="459968" y="81203"/>
                  </a:lnTo>
                  <a:lnTo>
                    <a:pt x="429082" y="76987"/>
                  </a:lnTo>
                  <a:close/>
                </a:path>
                <a:path w="1950085" h="314960">
                  <a:moveTo>
                    <a:pt x="375018" y="69621"/>
                  </a:moveTo>
                  <a:lnTo>
                    <a:pt x="373964" y="77355"/>
                  </a:lnTo>
                  <a:lnTo>
                    <a:pt x="404850" y="81559"/>
                  </a:lnTo>
                  <a:lnTo>
                    <a:pt x="405904" y="73837"/>
                  </a:lnTo>
                  <a:lnTo>
                    <a:pt x="375018" y="69621"/>
                  </a:lnTo>
                  <a:close/>
                </a:path>
                <a:path w="1950085" h="314960">
                  <a:moveTo>
                    <a:pt x="320954" y="62268"/>
                  </a:moveTo>
                  <a:lnTo>
                    <a:pt x="319900" y="69989"/>
                  </a:lnTo>
                  <a:lnTo>
                    <a:pt x="350799" y="74193"/>
                  </a:lnTo>
                  <a:lnTo>
                    <a:pt x="351840" y="66471"/>
                  </a:lnTo>
                  <a:lnTo>
                    <a:pt x="320954" y="62268"/>
                  </a:lnTo>
                  <a:close/>
                </a:path>
                <a:path w="1950085" h="314960">
                  <a:moveTo>
                    <a:pt x="266890" y="54902"/>
                  </a:moveTo>
                  <a:lnTo>
                    <a:pt x="265836" y="62623"/>
                  </a:lnTo>
                  <a:lnTo>
                    <a:pt x="296735" y="66827"/>
                  </a:lnTo>
                  <a:lnTo>
                    <a:pt x="297776" y="59105"/>
                  </a:lnTo>
                  <a:lnTo>
                    <a:pt x="266890" y="54902"/>
                  </a:lnTo>
                  <a:close/>
                </a:path>
                <a:path w="1950085" h="314960">
                  <a:moveTo>
                    <a:pt x="212826" y="47536"/>
                  </a:moveTo>
                  <a:lnTo>
                    <a:pt x="211772" y="55257"/>
                  </a:lnTo>
                  <a:lnTo>
                    <a:pt x="242671" y="59461"/>
                  </a:lnTo>
                  <a:lnTo>
                    <a:pt x="243725" y="51739"/>
                  </a:lnTo>
                  <a:lnTo>
                    <a:pt x="212826" y="47536"/>
                  </a:lnTo>
                  <a:close/>
                </a:path>
                <a:path w="1950085" h="314960">
                  <a:moveTo>
                    <a:pt x="158762" y="40170"/>
                  </a:moveTo>
                  <a:lnTo>
                    <a:pt x="157708" y="47891"/>
                  </a:lnTo>
                  <a:lnTo>
                    <a:pt x="188607" y="52095"/>
                  </a:lnTo>
                  <a:lnTo>
                    <a:pt x="189661" y="44373"/>
                  </a:lnTo>
                  <a:lnTo>
                    <a:pt x="158762" y="40170"/>
                  </a:lnTo>
                  <a:close/>
                </a:path>
                <a:path w="1950085" h="314960">
                  <a:moveTo>
                    <a:pt x="104698" y="32804"/>
                  </a:moveTo>
                  <a:lnTo>
                    <a:pt x="103644" y="40525"/>
                  </a:lnTo>
                  <a:lnTo>
                    <a:pt x="134543" y="44729"/>
                  </a:lnTo>
                  <a:lnTo>
                    <a:pt x="135597" y="37007"/>
                  </a:lnTo>
                  <a:lnTo>
                    <a:pt x="104698" y="32804"/>
                  </a:lnTo>
                  <a:close/>
                </a:path>
                <a:path w="1950085" h="314960">
                  <a:moveTo>
                    <a:pt x="65989" y="0"/>
                  </a:moveTo>
                  <a:lnTo>
                    <a:pt x="0" y="22466"/>
                  </a:lnTo>
                  <a:lnTo>
                    <a:pt x="57569" y="61785"/>
                  </a:lnTo>
                  <a:lnTo>
                    <a:pt x="61253" y="34749"/>
                  </a:lnTo>
                  <a:lnTo>
                    <a:pt x="50965" y="33350"/>
                  </a:lnTo>
                  <a:lnTo>
                    <a:pt x="52019" y="25628"/>
                  </a:lnTo>
                  <a:lnTo>
                    <a:pt x="62496" y="25628"/>
                  </a:lnTo>
                  <a:lnTo>
                    <a:pt x="65989" y="0"/>
                  </a:lnTo>
                  <a:close/>
                </a:path>
                <a:path w="1950085" h="314960">
                  <a:moveTo>
                    <a:pt x="62305" y="27027"/>
                  </a:moveTo>
                  <a:lnTo>
                    <a:pt x="61253" y="34749"/>
                  </a:lnTo>
                  <a:lnTo>
                    <a:pt x="80479" y="37363"/>
                  </a:lnTo>
                  <a:lnTo>
                    <a:pt x="81534" y="29641"/>
                  </a:lnTo>
                  <a:lnTo>
                    <a:pt x="62305" y="27027"/>
                  </a:lnTo>
                  <a:close/>
                </a:path>
                <a:path w="1950085" h="314960">
                  <a:moveTo>
                    <a:pt x="52019" y="25628"/>
                  </a:moveTo>
                  <a:lnTo>
                    <a:pt x="50965" y="33350"/>
                  </a:lnTo>
                  <a:lnTo>
                    <a:pt x="61253" y="34749"/>
                  </a:lnTo>
                  <a:lnTo>
                    <a:pt x="62305" y="27027"/>
                  </a:lnTo>
                  <a:lnTo>
                    <a:pt x="52019" y="25628"/>
                  </a:lnTo>
                  <a:close/>
                </a:path>
                <a:path w="1950085" h="314960">
                  <a:moveTo>
                    <a:pt x="62496" y="25628"/>
                  </a:moveTo>
                  <a:lnTo>
                    <a:pt x="52019" y="25628"/>
                  </a:lnTo>
                  <a:lnTo>
                    <a:pt x="62305" y="27027"/>
                  </a:lnTo>
                  <a:lnTo>
                    <a:pt x="62496" y="25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734862" y="2154275"/>
              <a:ext cx="2255227" cy="193305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771340" y="2237422"/>
              <a:ext cx="2119630" cy="1798955"/>
            </a:xfrm>
            <a:custGeom>
              <a:avLst/>
              <a:gdLst/>
              <a:ahLst/>
              <a:cxnLst/>
              <a:rect l="l" t="t" r="r" b="b"/>
              <a:pathLst>
                <a:path w="2119629" h="1798954">
                  <a:moveTo>
                    <a:pt x="33647" y="1736583"/>
                  </a:moveTo>
                  <a:lnTo>
                    <a:pt x="21765" y="1737890"/>
                  </a:lnTo>
                  <a:lnTo>
                    <a:pt x="10918" y="1743862"/>
                  </a:lnTo>
                  <a:lnTo>
                    <a:pt x="3244" y="1753573"/>
                  </a:lnTo>
                  <a:lnTo>
                    <a:pt x="0" y="1765076"/>
                  </a:lnTo>
                  <a:lnTo>
                    <a:pt x="1303" y="1776957"/>
                  </a:lnTo>
                  <a:lnTo>
                    <a:pt x="7273" y="1787804"/>
                  </a:lnTo>
                  <a:lnTo>
                    <a:pt x="16984" y="1795478"/>
                  </a:lnTo>
                  <a:lnTo>
                    <a:pt x="28487" y="1798723"/>
                  </a:lnTo>
                  <a:lnTo>
                    <a:pt x="40369" y="1797419"/>
                  </a:lnTo>
                  <a:lnTo>
                    <a:pt x="51215" y="1791449"/>
                  </a:lnTo>
                  <a:lnTo>
                    <a:pt x="58895" y="1781738"/>
                  </a:lnTo>
                  <a:lnTo>
                    <a:pt x="60630" y="1775587"/>
                  </a:lnTo>
                  <a:lnTo>
                    <a:pt x="37779" y="1775587"/>
                  </a:lnTo>
                  <a:lnTo>
                    <a:pt x="24355" y="1759724"/>
                  </a:lnTo>
                  <a:lnTo>
                    <a:pt x="46550" y="1740935"/>
                  </a:lnTo>
                  <a:lnTo>
                    <a:pt x="45149" y="1739827"/>
                  </a:lnTo>
                  <a:lnTo>
                    <a:pt x="33647" y="1736583"/>
                  </a:lnTo>
                  <a:close/>
                </a:path>
                <a:path w="2119629" h="1798954">
                  <a:moveTo>
                    <a:pt x="46550" y="1740935"/>
                  </a:moveTo>
                  <a:lnTo>
                    <a:pt x="24355" y="1759724"/>
                  </a:lnTo>
                  <a:lnTo>
                    <a:pt x="37779" y="1775587"/>
                  </a:lnTo>
                  <a:lnTo>
                    <a:pt x="59975" y="1756796"/>
                  </a:lnTo>
                  <a:lnTo>
                    <a:pt x="54860" y="1747507"/>
                  </a:lnTo>
                  <a:lnTo>
                    <a:pt x="46550" y="1740935"/>
                  </a:lnTo>
                  <a:close/>
                </a:path>
                <a:path w="2119629" h="1798954">
                  <a:moveTo>
                    <a:pt x="59975" y="1756796"/>
                  </a:moveTo>
                  <a:lnTo>
                    <a:pt x="37779" y="1775587"/>
                  </a:lnTo>
                  <a:lnTo>
                    <a:pt x="60630" y="1775587"/>
                  </a:lnTo>
                  <a:lnTo>
                    <a:pt x="62139" y="1770235"/>
                  </a:lnTo>
                  <a:lnTo>
                    <a:pt x="60833" y="1758354"/>
                  </a:lnTo>
                  <a:lnTo>
                    <a:pt x="59975" y="1756796"/>
                  </a:lnTo>
                  <a:close/>
                </a:path>
                <a:path w="2119629" h="1798954">
                  <a:moveTo>
                    <a:pt x="2064765" y="32358"/>
                  </a:moveTo>
                  <a:lnTo>
                    <a:pt x="46550" y="1740935"/>
                  </a:lnTo>
                  <a:lnTo>
                    <a:pt x="54860" y="1747507"/>
                  </a:lnTo>
                  <a:lnTo>
                    <a:pt x="59975" y="1756796"/>
                  </a:lnTo>
                  <a:lnTo>
                    <a:pt x="2078192" y="48218"/>
                  </a:lnTo>
                  <a:lnTo>
                    <a:pt x="2064765" y="32358"/>
                  </a:lnTo>
                  <a:close/>
                </a:path>
                <a:path w="2119629" h="1798954">
                  <a:moveTo>
                    <a:pt x="2108086" y="25641"/>
                  </a:moveTo>
                  <a:lnTo>
                    <a:pt x="2072700" y="25641"/>
                  </a:lnTo>
                  <a:lnTo>
                    <a:pt x="2086124" y="41503"/>
                  </a:lnTo>
                  <a:lnTo>
                    <a:pt x="2078192" y="48218"/>
                  </a:lnTo>
                  <a:lnTo>
                    <a:pt x="2091623" y="64084"/>
                  </a:lnTo>
                  <a:lnTo>
                    <a:pt x="2108086" y="25641"/>
                  </a:lnTo>
                  <a:close/>
                </a:path>
                <a:path w="2119629" h="1798954">
                  <a:moveTo>
                    <a:pt x="2072700" y="25641"/>
                  </a:moveTo>
                  <a:lnTo>
                    <a:pt x="2064765" y="32358"/>
                  </a:lnTo>
                  <a:lnTo>
                    <a:pt x="2078192" y="48218"/>
                  </a:lnTo>
                  <a:lnTo>
                    <a:pt x="2086124" y="41503"/>
                  </a:lnTo>
                  <a:lnTo>
                    <a:pt x="2072700" y="25641"/>
                  </a:lnTo>
                  <a:close/>
                </a:path>
                <a:path w="2119629" h="1798954">
                  <a:moveTo>
                    <a:pt x="2119068" y="0"/>
                  </a:moveTo>
                  <a:lnTo>
                    <a:pt x="2051338" y="16497"/>
                  </a:lnTo>
                  <a:lnTo>
                    <a:pt x="2064765" y="32358"/>
                  </a:lnTo>
                  <a:lnTo>
                    <a:pt x="2072700" y="25641"/>
                  </a:lnTo>
                  <a:lnTo>
                    <a:pt x="2108086" y="25641"/>
                  </a:lnTo>
                  <a:lnTo>
                    <a:pt x="211906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724461" y="3094818"/>
              <a:ext cx="2255227" cy="25670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60911" y="3177971"/>
              <a:ext cx="2119630" cy="2430780"/>
            </a:xfrm>
            <a:custGeom>
              <a:avLst/>
              <a:gdLst/>
              <a:ahLst/>
              <a:cxnLst/>
              <a:rect l="l" t="t" r="r" b="b"/>
              <a:pathLst>
                <a:path w="2119629" h="2430779">
                  <a:moveTo>
                    <a:pt x="28948" y="2368016"/>
                  </a:moveTo>
                  <a:lnTo>
                    <a:pt x="17400" y="2371105"/>
                  </a:lnTo>
                  <a:lnTo>
                    <a:pt x="7580" y="2378646"/>
                  </a:lnTo>
                  <a:lnTo>
                    <a:pt x="1463" y="2389411"/>
                  </a:lnTo>
                  <a:lnTo>
                    <a:pt x="0" y="2401275"/>
                  </a:lnTo>
                  <a:lnTo>
                    <a:pt x="3092" y="2412822"/>
                  </a:lnTo>
                  <a:lnTo>
                    <a:pt x="10641" y="2422638"/>
                  </a:lnTo>
                  <a:lnTo>
                    <a:pt x="21399" y="2428757"/>
                  </a:lnTo>
                  <a:lnTo>
                    <a:pt x="33259" y="2430223"/>
                  </a:lnTo>
                  <a:lnTo>
                    <a:pt x="44805" y="2427134"/>
                  </a:lnTo>
                  <a:lnTo>
                    <a:pt x="54621" y="2419588"/>
                  </a:lnTo>
                  <a:lnTo>
                    <a:pt x="60740" y="2408824"/>
                  </a:lnTo>
                  <a:lnTo>
                    <a:pt x="61097" y="2405938"/>
                  </a:lnTo>
                  <a:lnTo>
                    <a:pt x="38949" y="2405938"/>
                  </a:lnTo>
                  <a:lnTo>
                    <a:pt x="23264" y="2392299"/>
                  </a:lnTo>
                  <a:lnTo>
                    <a:pt x="42357" y="2370361"/>
                  </a:lnTo>
                  <a:lnTo>
                    <a:pt x="40809" y="2369481"/>
                  </a:lnTo>
                  <a:lnTo>
                    <a:pt x="28948" y="2368016"/>
                  </a:lnTo>
                  <a:close/>
                </a:path>
                <a:path w="2119629" h="2430779">
                  <a:moveTo>
                    <a:pt x="42357" y="2370361"/>
                  </a:moveTo>
                  <a:lnTo>
                    <a:pt x="23264" y="2392299"/>
                  </a:lnTo>
                  <a:lnTo>
                    <a:pt x="38949" y="2405938"/>
                  </a:lnTo>
                  <a:lnTo>
                    <a:pt x="58037" y="2384006"/>
                  </a:lnTo>
                  <a:lnTo>
                    <a:pt x="51573" y="2375598"/>
                  </a:lnTo>
                  <a:lnTo>
                    <a:pt x="42357" y="2370361"/>
                  </a:lnTo>
                  <a:close/>
                </a:path>
                <a:path w="2119629" h="2430779">
                  <a:moveTo>
                    <a:pt x="58037" y="2384006"/>
                  </a:moveTo>
                  <a:lnTo>
                    <a:pt x="38949" y="2405938"/>
                  </a:lnTo>
                  <a:lnTo>
                    <a:pt x="61097" y="2405938"/>
                  </a:lnTo>
                  <a:lnTo>
                    <a:pt x="62207" y="2396961"/>
                  </a:lnTo>
                  <a:lnTo>
                    <a:pt x="59119" y="2385413"/>
                  </a:lnTo>
                  <a:lnTo>
                    <a:pt x="58037" y="2384006"/>
                  </a:lnTo>
                  <a:close/>
                </a:path>
                <a:path w="2119629" h="2430779">
                  <a:moveTo>
                    <a:pt x="2070326" y="40208"/>
                  </a:moveTo>
                  <a:lnTo>
                    <a:pt x="42357" y="2370361"/>
                  </a:lnTo>
                  <a:lnTo>
                    <a:pt x="51573" y="2375598"/>
                  </a:lnTo>
                  <a:lnTo>
                    <a:pt x="58037" y="2384006"/>
                  </a:lnTo>
                  <a:lnTo>
                    <a:pt x="2086005" y="53855"/>
                  </a:lnTo>
                  <a:lnTo>
                    <a:pt x="2070326" y="40208"/>
                  </a:lnTo>
                  <a:close/>
                </a:path>
                <a:path w="2119629" h="2430779">
                  <a:moveTo>
                    <a:pt x="2110751" y="32372"/>
                  </a:moveTo>
                  <a:lnTo>
                    <a:pt x="2077146" y="32372"/>
                  </a:lnTo>
                  <a:lnTo>
                    <a:pt x="2092831" y="46012"/>
                  </a:lnTo>
                  <a:lnTo>
                    <a:pt x="2086005" y="53855"/>
                  </a:lnTo>
                  <a:lnTo>
                    <a:pt x="2101683" y="67500"/>
                  </a:lnTo>
                  <a:lnTo>
                    <a:pt x="2110751" y="32372"/>
                  </a:lnTo>
                  <a:close/>
                </a:path>
                <a:path w="2119629" h="2430779">
                  <a:moveTo>
                    <a:pt x="2077146" y="32372"/>
                  </a:moveTo>
                  <a:lnTo>
                    <a:pt x="2070326" y="40208"/>
                  </a:lnTo>
                  <a:lnTo>
                    <a:pt x="2086005" y="53855"/>
                  </a:lnTo>
                  <a:lnTo>
                    <a:pt x="2092831" y="46012"/>
                  </a:lnTo>
                  <a:lnTo>
                    <a:pt x="2077146" y="32372"/>
                  </a:lnTo>
                  <a:close/>
                </a:path>
                <a:path w="2119629" h="2430779">
                  <a:moveTo>
                    <a:pt x="2119107" y="0"/>
                  </a:moveTo>
                  <a:lnTo>
                    <a:pt x="2054655" y="26568"/>
                  </a:lnTo>
                  <a:lnTo>
                    <a:pt x="2070326" y="40208"/>
                  </a:lnTo>
                  <a:lnTo>
                    <a:pt x="2077146" y="32372"/>
                  </a:lnTo>
                  <a:lnTo>
                    <a:pt x="2110751" y="32372"/>
                  </a:lnTo>
                  <a:lnTo>
                    <a:pt x="21191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340536" y="1962011"/>
              <a:ext cx="639154" cy="108084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376997" y="2045157"/>
              <a:ext cx="504190" cy="947419"/>
            </a:xfrm>
            <a:custGeom>
              <a:avLst/>
              <a:gdLst/>
              <a:ahLst/>
              <a:cxnLst/>
              <a:rect l="l" t="t" r="r" b="b"/>
              <a:pathLst>
                <a:path w="504190" h="947419">
                  <a:moveTo>
                    <a:pt x="33482" y="885077"/>
                  </a:moveTo>
                  <a:lnTo>
                    <a:pt x="21614" y="886471"/>
                  </a:lnTo>
                  <a:lnTo>
                    <a:pt x="11133" y="892215"/>
                  </a:lnTo>
                  <a:lnTo>
                    <a:pt x="3391" y="901877"/>
                  </a:lnTo>
                  <a:lnTo>
                    <a:pt x="0" y="913780"/>
                  </a:lnTo>
                  <a:lnTo>
                    <a:pt x="1389" y="925649"/>
                  </a:lnTo>
                  <a:lnTo>
                    <a:pt x="7129" y="936132"/>
                  </a:lnTo>
                  <a:lnTo>
                    <a:pt x="16789" y="943876"/>
                  </a:lnTo>
                  <a:lnTo>
                    <a:pt x="28699" y="947267"/>
                  </a:lnTo>
                  <a:lnTo>
                    <a:pt x="40571" y="945878"/>
                  </a:lnTo>
                  <a:lnTo>
                    <a:pt x="51056" y="940138"/>
                  </a:lnTo>
                  <a:lnTo>
                    <a:pt x="58801" y="930478"/>
                  </a:lnTo>
                  <a:lnTo>
                    <a:pt x="61511" y="920940"/>
                  </a:lnTo>
                  <a:lnTo>
                    <a:pt x="40322" y="920940"/>
                  </a:lnTo>
                  <a:lnTo>
                    <a:pt x="21856" y="911402"/>
                  </a:lnTo>
                  <a:lnTo>
                    <a:pt x="35194" y="885564"/>
                  </a:lnTo>
                  <a:lnTo>
                    <a:pt x="33482" y="885077"/>
                  </a:lnTo>
                  <a:close/>
                </a:path>
                <a:path w="504190" h="947419">
                  <a:moveTo>
                    <a:pt x="35194" y="885564"/>
                  </a:moveTo>
                  <a:lnTo>
                    <a:pt x="21856" y="911402"/>
                  </a:lnTo>
                  <a:lnTo>
                    <a:pt x="40322" y="920940"/>
                  </a:lnTo>
                  <a:lnTo>
                    <a:pt x="53662" y="895098"/>
                  </a:lnTo>
                  <a:lnTo>
                    <a:pt x="45389" y="888466"/>
                  </a:lnTo>
                  <a:lnTo>
                    <a:pt x="35194" y="885564"/>
                  </a:lnTo>
                  <a:close/>
                </a:path>
                <a:path w="504190" h="947419">
                  <a:moveTo>
                    <a:pt x="53662" y="895098"/>
                  </a:moveTo>
                  <a:lnTo>
                    <a:pt x="40322" y="920940"/>
                  </a:lnTo>
                  <a:lnTo>
                    <a:pt x="61511" y="920940"/>
                  </a:lnTo>
                  <a:lnTo>
                    <a:pt x="62184" y="918568"/>
                  </a:lnTo>
                  <a:lnTo>
                    <a:pt x="60791" y="906695"/>
                  </a:lnTo>
                  <a:lnTo>
                    <a:pt x="55050" y="896211"/>
                  </a:lnTo>
                  <a:lnTo>
                    <a:pt x="53662" y="895098"/>
                  </a:lnTo>
                  <a:close/>
                </a:path>
                <a:path w="504190" h="947419">
                  <a:moveTo>
                    <a:pt x="466199" y="50638"/>
                  </a:moveTo>
                  <a:lnTo>
                    <a:pt x="35194" y="885564"/>
                  </a:lnTo>
                  <a:lnTo>
                    <a:pt x="45389" y="888466"/>
                  </a:lnTo>
                  <a:lnTo>
                    <a:pt x="53662" y="895098"/>
                  </a:lnTo>
                  <a:lnTo>
                    <a:pt x="484677" y="60176"/>
                  </a:lnTo>
                  <a:lnTo>
                    <a:pt x="466199" y="50638"/>
                  </a:lnTo>
                  <a:close/>
                </a:path>
                <a:path w="504190" h="947419">
                  <a:moveTo>
                    <a:pt x="503509" y="41401"/>
                  </a:moveTo>
                  <a:lnTo>
                    <a:pt x="470966" y="41401"/>
                  </a:lnTo>
                  <a:lnTo>
                    <a:pt x="489445" y="50939"/>
                  </a:lnTo>
                  <a:lnTo>
                    <a:pt x="484677" y="60176"/>
                  </a:lnTo>
                  <a:lnTo>
                    <a:pt x="503148" y="69710"/>
                  </a:lnTo>
                  <a:lnTo>
                    <a:pt x="503509" y="41401"/>
                  </a:lnTo>
                  <a:close/>
                </a:path>
                <a:path w="504190" h="947419">
                  <a:moveTo>
                    <a:pt x="470966" y="41401"/>
                  </a:moveTo>
                  <a:lnTo>
                    <a:pt x="466199" y="50638"/>
                  </a:lnTo>
                  <a:lnTo>
                    <a:pt x="484677" y="60176"/>
                  </a:lnTo>
                  <a:lnTo>
                    <a:pt x="489445" y="50939"/>
                  </a:lnTo>
                  <a:lnTo>
                    <a:pt x="470966" y="41401"/>
                  </a:lnTo>
                  <a:close/>
                </a:path>
                <a:path w="504190" h="947419">
                  <a:moveTo>
                    <a:pt x="504037" y="0"/>
                  </a:moveTo>
                  <a:lnTo>
                    <a:pt x="447738" y="41109"/>
                  </a:lnTo>
                  <a:lnTo>
                    <a:pt x="466199" y="50638"/>
                  </a:lnTo>
                  <a:lnTo>
                    <a:pt x="470966" y="41401"/>
                  </a:lnTo>
                  <a:lnTo>
                    <a:pt x="503509" y="41401"/>
                  </a:lnTo>
                  <a:lnTo>
                    <a:pt x="50403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247000" y="2107509"/>
              <a:ext cx="732688" cy="55601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283885" y="2128802"/>
              <a:ext cx="597535" cy="422909"/>
            </a:xfrm>
            <a:custGeom>
              <a:avLst/>
              <a:gdLst/>
              <a:ahLst/>
              <a:cxnLst/>
              <a:rect l="l" t="t" r="r" b="b"/>
              <a:pathLst>
                <a:path w="597534" h="422910">
                  <a:moveTo>
                    <a:pt x="539820" y="395366"/>
                  </a:moveTo>
                  <a:lnTo>
                    <a:pt x="527999" y="412467"/>
                  </a:lnTo>
                  <a:lnTo>
                    <a:pt x="597023" y="422284"/>
                  </a:lnTo>
                  <a:lnTo>
                    <a:pt x="585486" y="401278"/>
                  </a:lnTo>
                  <a:lnTo>
                    <a:pt x="548370" y="401278"/>
                  </a:lnTo>
                  <a:lnTo>
                    <a:pt x="539820" y="395366"/>
                  </a:lnTo>
                  <a:close/>
                </a:path>
                <a:path w="597534" h="422910">
                  <a:moveTo>
                    <a:pt x="551639" y="378269"/>
                  </a:moveTo>
                  <a:lnTo>
                    <a:pt x="539820" y="395366"/>
                  </a:lnTo>
                  <a:lnTo>
                    <a:pt x="548370" y="401278"/>
                  </a:lnTo>
                  <a:lnTo>
                    <a:pt x="560193" y="384184"/>
                  </a:lnTo>
                  <a:lnTo>
                    <a:pt x="551639" y="378269"/>
                  </a:lnTo>
                  <a:close/>
                </a:path>
                <a:path w="597534" h="422910">
                  <a:moveTo>
                    <a:pt x="563457" y="361172"/>
                  </a:moveTo>
                  <a:lnTo>
                    <a:pt x="551639" y="378269"/>
                  </a:lnTo>
                  <a:lnTo>
                    <a:pt x="560193" y="384184"/>
                  </a:lnTo>
                  <a:lnTo>
                    <a:pt x="548370" y="401278"/>
                  </a:lnTo>
                  <a:lnTo>
                    <a:pt x="585486" y="401278"/>
                  </a:lnTo>
                  <a:lnTo>
                    <a:pt x="563457" y="361172"/>
                  </a:lnTo>
                  <a:close/>
                </a:path>
                <a:path w="597534" h="422910">
                  <a:moveTo>
                    <a:pt x="60496" y="38674"/>
                  </a:moveTo>
                  <a:lnTo>
                    <a:pt x="56308" y="48409"/>
                  </a:lnTo>
                  <a:lnTo>
                    <a:pt x="48674" y="55761"/>
                  </a:lnTo>
                  <a:lnTo>
                    <a:pt x="539820" y="395366"/>
                  </a:lnTo>
                  <a:lnTo>
                    <a:pt x="551639" y="378269"/>
                  </a:lnTo>
                  <a:lnTo>
                    <a:pt x="60496" y="38674"/>
                  </a:lnTo>
                  <a:close/>
                </a:path>
                <a:path w="597534" h="422910">
                  <a:moveTo>
                    <a:pt x="25072" y="0"/>
                  </a:moveTo>
                  <a:lnTo>
                    <a:pt x="13942" y="4350"/>
                  </a:lnTo>
                  <a:lnTo>
                    <a:pt x="5026" y="12938"/>
                  </a:lnTo>
                  <a:lnTo>
                    <a:pt x="140" y="24319"/>
                  </a:lnTo>
                  <a:lnTo>
                    <a:pt x="0" y="36272"/>
                  </a:lnTo>
                  <a:lnTo>
                    <a:pt x="4350" y="47404"/>
                  </a:lnTo>
                  <a:lnTo>
                    <a:pt x="12938" y="56321"/>
                  </a:lnTo>
                  <a:lnTo>
                    <a:pt x="24311" y="61207"/>
                  </a:lnTo>
                  <a:lnTo>
                    <a:pt x="36261" y="61347"/>
                  </a:lnTo>
                  <a:lnTo>
                    <a:pt x="47392" y="56996"/>
                  </a:lnTo>
                  <a:lnTo>
                    <a:pt x="48674" y="55761"/>
                  </a:lnTo>
                  <a:lnTo>
                    <a:pt x="24761" y="39227"/>
                  </a:lnTo>
                  <a:lnTo>
                    <a:pt x="36572" y="22132"/>
                  </a:lnTo>
                  <a:lnTo>
                    <a:pt x="60190" y="22132"/>
                  </a:lnTo>
                  <a:lnTo>
                    <a:pt x="56990" y="13949"/>
                  </a:lnTo>
                  <a:lnTo>
                    <a:pt x="48396" y="5026"/>
                  </a:lnTo>
                  <a:lnTo>
                    <a:pt x="37022" y="140"/>
                  </a:lnTo>
                  <a:lnTo>
                    <a:pt x="25072" y="0"/>
                  </a:lnTo>
                  <a:close/>
                </a:path>
                <a:path w="597534" h="422910">
                  <a:moveTo>
                    <a:pt x="36572" y="22132"/>
                  </a:moveTo>
                  <a:lnTo>
                    <a:pt x="24761" y="39227"/>
                  </a:lnTo>
                  <a:lnTo>
                    <a:pt x="48674" y="55761"/>
                  </a:lnTo>
                  <a:lnTo>
                    <a:pt x="56308" y="48409"/>
                  </a:lnTo>
                  <a:lnTo>
                    <a:pt x="60496" y="38674"/>
                  </a:lnTo>
                  <a:lnTo>
                    <a:pt x="36572" y="22132"/>
                  </a:lnTo>
                  <a:close/>
                </a:path>
                <a:path w="597534" h="422910">
                  <a:moveTo>
                    <a:pt x="60190" y="22132"/>
                  </a:moveTo>
                  <a:lnTo>
                    <a:pt x="36572" y="22132"/>
                  </a:lnTo>
                  <a:lnTo>
                    <a:pt x="60496" y="38674"/>
                  </a:lnTo>
                  <a:lnTo>
                    <a:pt x="61201" y="37035"/>
                  </a:lnTo>
                  <a:lnTo>
                    <a:pt x="61344" y="25084"/>
                  </a:lnTo>
                  <a:lnTo>
                    <a:pt x="60190" y="2213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247000" y="3011681"/>
              <a:ext cx="732688" cy="69111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283403" y="3094824"/>
              <a:ext cx="597535" cy="554355"/>
            </a:xfrm>
            <a:custGeom>
              <a:avLst/>
              <a:gdLst/>
              <a:ahLst/>
              <a:cxnLst/>
              <a:rect l="l" t="t" r="r" b="b"/>
              <a:pathLst>
                <a:path w="597534" h="554354">
                  <a:moveTo>
                    <a:pt x="32402" y="491553"/>
                  </a:moveTo>
                  <a:lnTo>
                    <a:pt x="20587" y="493363"/>
                  </a:lnTo>
                  <a:lnTo>
                    <a:pt x="10002" y="499795"/>
                  </a:lnTo>
                  <a:lnTo>
                    <a:pt x="2749" y="509824"/>
                  </a:lnTo>
                  <a:lnTo>
                    <a:pt x="0" y="521457"/>
                  </a:lnTo>
                  <a:lnTo>
                    <a:pt x="1810" y="533273"/>
                  </a:lnTo>
                  <a:lnTo>
                    <a:pt x="8237" y="543852"/>
                  </a:lnTo>
                  <a:lnTo>
                    <a:pt x="18271" y="551107"/>
                  </a:lnTo>
                  <a:lnTo>
                    <a:pt x="29903" y="553859"/>
                  </a:lnTo>
                  <a:lnTo>
                    <a:pt x="41716" y="552049"/>
                  </a:lnTo>
                  <a:lnTo>
                    <a:pt x="52293" y="545617"/>
                  </a:lnTo>
                  <a:lnTo>
                    <a:pt x="59549" y="535583"/>
                  </a:lnTo>
                  <a:lnTo>
                    <a:pt x="60789" y="530339"/>
                  </a:lnTo>
                  <a:lnTo>
                    <a:pt x="38196" y="530339"/>
                  </a:lnTo>
                  <a:lnTo>
                    <a:pt x="24099" y="515073"/>
                  </a:lnTo>
                  <a:lnTo>
                    <a:pt x="45472" y="495348"/>
                  </a:lnTo>
                  <a:lnTo>
                    <a:pt x="44032" y="494305"/>
                  </a:lnTo>
                  <a:lnTo>
                    <a:pt x="32402" y="491553"/>
                  </a:lnTo>
                  <a:close/>
                </a:path>
                <a:path w="597534" h="554354">
                  <a:moveTo>
                    <a:pt x="45472" y="495348"/>
                  </a:moveTo>
                  <a:lnTo>
                    <a:pt x="24099" y="515073"/>
                  </a:lnTo>
                  <a:lnTo>
                    <a:pt x="38196" y="530339"/>
                  </a:lnTo>
                  <a:lnTo>
                    <a:pt x="59566" y="510616"/>
                  </a:lnTo>
                  <a:lnTo>
                    <a:pt x="54059" y="501561"/>
                  </a:lnTo>
                  <a:lnTo>
                    <a:pt x="45472" y="495348"/>
                  </a:lnTo>
                  <a:close/>
                </a:path>
                <a:path w="597534" h="554354">
                  <a:moveTo>
                    <a:pt x="59566" y="510616"/>
                  </a:moveTo>
                  <a:lnTo>
                    <a:pt x="38196" y="530339"/>
                  </a:lnTo>
                  <a:lnTo>
                    <a:pt x="60789" y="530339"/>
                  </a:lnTo>
                  <a:lnTo>
                    <a:pt x="62301" y="523951"/>
                  </a:lnTo>
                  <a:lnTo>
                    <a:pt x="60491" y="512138"/>
                  </a:lnTo>
                  <a:lnTo>
                    <a:pt x="59566" y="510616"/>
                  </a:lnTo>
                  <a:close/>
                </a:path>
                <a:path w="597534" h="554354">
                  <a:moveTo>
                    <a:pt x="544632" y="34656"/>
                  </a:moveTo>
                  <a:lnTo>
                    <a:pt x="45472" y="495348"/>
                  </a:lnTo>
                  <a:lnTo>
                    <a:pt x="54059" y="501561"/>
                  </a:lnTo>
                  <a:lnTo>
                    <a:pt x="59566" y="510616"/>
                  </a:lnTo>
                  <a:lnTo>
                    <a:pt x="558723" y="49927"/>
                  </a:lnTo>
                  <a:lnTo>
                    <a:pt x="544632" y="34656"/>
                  </a:lnTo>
                  <a:close/>
                </a:path>
                <a:path w="597534" h="554354">
                  <a:moveTo>
                    <a:pt x="587050" y="27609"/>
                  </a:moveTo>
                  <a:lnTo>
                    <a:pt x="552267" y="27609"/>
                  </a:lnTo>
                  <a:lnTo>
                    <a:pt x="566364" y="42875"/>
                  </a:lnTo>
                  <a:lnTo>
                    <a:pt x="558723" y="49927"/>
                  </a:lnTo>
                  <a:lnTo>
                    <a:pt x="572816" y="65201"/>
                  </a:lnTo>
                  <a:lnTo>
                    <a:pt x="587050" y="27609"/>
                  </a:lnTo>
                  <a:close/>
                </a:path>
                <a:path w="597534" h="554354">
                  <a:moveTo>
                    <a:pt x="552267" y="27609"/>
                  </a:moveTo>
                  <a:lnTo>
                    <a:pt x="544632" y="34656"/>
                  </a:lnTo>
                  <a:lnTo>
                    <a:pt x="558723" y="49927"/>
                  </a:lnTo>
                  <a:lnTo>
                    <a:pt x="566364" y="42875"/>
                  </a:lnTo>
                  <a:lnTo>
                    <a:pt x="552267" y="27609"/>
                  </a:lnTo>
                  <a:close/>
                </a:path>
                <a:path w="597534" h="554354">
                  <a:moveTo>
                    <a:pt x="597504" y="0"/>
                  </a:moveTo>
                  <a:lnTo>
                    <a:pt x="530537" y="19380"/>
                  </a:lnTo>
                  <a:lnTo>
                    <a:pt x="544632" y="34656"/>
                  </a:lnTo>
                  <a:lnTo>
                    <a:pt x="552267" y="27609"/>
                  </a:lnTo>
                  <a:lnTo>
                    <a:pt x="587050" y="27609"/>
                  </a:lnTo>
                  <a:lnTo>
                    <a:pt x="59750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981989" y="4684910"/>
              <a:ext cx="628760" cy="36374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023557" y="4705693"/>
              <a:ext cx="546100" cy="286385"/>
            </a:xfrm>
            <a:custGeom>
              <a:avLst/>
              <a:gdLst/>
              <a:ahLst/>
              <a:cxnLst/>
              <a:rect l="l" t="t" r="r" b="b"/>
              <a:pathLst>
                <a:path w="546100" h="286385">
                  <a:moveTo>
                    <a:pt x="545618" y="0"/>
                  </a:moveTo>
                  <a:lnTo>
                    <a:pt x="0" y="0"/>
                  </a:lnTo>
                  <a:lnTo>
                    <a:pt x="0" y="285800"/>
                  </a:lnTo>
                  <a:lnTo>
                    <a:pt x="545618" y="285800"/>
                  </a:lnTo>
                  <a:lnTo>
                    <a:pt x="54561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023557" y="4705693"/>
              <a:ext cx="546100" cy="286385"/>
            </a:xfrm>
            <a:custGeom>
              <a:avLst/>
              <a:gdLst/>
              <a:ahLst/>
              <a:cxnLst/>
              <a:rect l="l" t="t" r="r" b="b"/>
              <a:pathLst>
                <a:path w="546100" h="286385">
                  <a:moveTo>
                    <a:pt x="0" y="0"/>
                  </a:moveTo>
                  <a:lnTo>
                    <a:pt x="545618" y="0"/>
                  </a:lnTo>
                  <a:lnTo>
                    <a:pt x="545618" y="285800"/>
                  </a:lnTo>
                  <a:lnTo>
                    <a:pt x="0" y="285800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724461" y="4820020"/>
              <a:ext cx="1610880" cy="116398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862129" y="4838954"/>
              <a:ext cx="1436370" cy="989330"/>
            </a:xfrm>
            <a:custGeom>
              <a:avLst/>
              <a:gdLst/>
              <a:ahLst/>
              <a:cxnLst/>
              <a:rect l="l" t="t" r="r" b="b"/>
              <a:pathLst>
                <a:path w="1436370" h="989329">
                  <a:moveTo>
                    <a:pt x="53035" y="889433"/>
                  </a:moveTo>
                  <a:lnTo>
                    <a:pt x="46062" y="891926"/>
                  </a:lnTo>
                  <a:lnTo>
                    <a:pt x="0" y="989293"/>
                  </a:lnTo>
                  <a:lnTo>
                    <a:pt x="47457" y="985834"/>
                  </a:lnTo>
                  <a:lnTo>
                    <a:pt x="25717" y="985834"/>
                  </a:lnTo>
                  <a:lnTo>
                    <a:pt x="12509" y="966546"/>
                  </a:lnTo>
                  <a:lnTo>
                    <a:pt x="48196" y="942089"/>
                  </a:lnTo>
                  <a:lnTo>
                    <a:pt x="67195" y="901926"/>
                  </a:lnTo>
                  <a:lnTo>
                    <a:pt x="64706" y="894956"/>
                  </a:lnTo>
                  <a:lnTo>
                    <a:pt x="53035" y="889433"/>
                  </a:lnTo>
                  <a:close/>
                </a:path>
                <a:path w="1436370" h="989329">
                  <a:moveTo>
                    <a:pt x="48196" y="942089"/>
                  </a:moveTo>
                  <a:lnTo>
                    <a:pt x="12509" y="966546"/>
                  </a:lnTo>
                  <a:lnTo>
                    <a:pt x="25717" y="985834"/>
                  </a:lnTo>
                  <a:lnTo>
                    <a:pt x="32514" y="981176"/>
                  </a:lnTo>
                  <a:lnTo>
                    <a:pt x="29705" y="981176"/>
                  </a:lnTo>
                  <a:lnTo>
                    <a:pt x="18287" y="964515"/>
                  </a:lnTo>
                  <a:lnTo>
                    <a:pt x="38276" y="963058"/>
                  </a:lnTo>
                  <a:lnTo>
                    <a:pt x="48196" y="942089"/>
                  </a:lnTo>
                  <a:close/>
                </a:path>
                <a:path w="1436370" h="989329">
                  <a:moveTo>
                    <a:pt x="105727" y="958143"/>
                  </a:moveTo>
                  <a:lnTo>
                    <a:pt x="61411" y="961373"/>
                  </a:lnTo>
                  <a:lnTo>
                    <a:pt x="25717" y="985834"/>
                  </a:lnTo>
                  <a:lnTo>
                    <a:pt x="47457" y="985834"/>
                  </a:lnTo>
                  <a:lnTo>
                    <a:pt x="107429" y="981464"/>
                  </a:lnTo>
                  <a:lnTo>
                    <a:pt x="112268" y="975864"/>
                  </a:lnTo>
                  <a:lnTo>
                    <a:pt x="111328" y="962983"/>
                  </a:lnTo>
                  <a:lnTo>
                    <a:pt x="105727" y="958143"/>
                  </a:lnTo>
                  <a:close/>
                </a:path>
                <a:path w="1436370" h="989329">
                  <a:moveTo>
                    <a:pt x="38276" y="963058"/>
                  </a:moveTo>
                  <a:lnTo>
                    <a:pt x="18287" y="964515"/>
                  </a:lnTo>
                  <a:lnTo>
                    <a:pt x="29705" y="981176"/>
                  </a:lnTo>
                  <a:lnTo>
                    <a:pt x="38276" y="963058"/>
                  </a:lnTo>
                  <a:close/>
                </a:path>
                <a:path w="1436370" h="989329">
                  <a:moveTo>
                    <a:pt x="61411" y="961373"/>
                  </a:moveTo>
                  <a:lnTo>
                    <a:pt x="38276" y="963058"/>
                  </a:lnTo>
                  <a:lnTo>
                    <a:pt x="29705" y="981176"/>
                  </a:lnTo>
                  <a:lnTo>
                    <a:pt x="32514" y="981176"/>
                  </a:lnTo>
                  <a:lnTo>
                    <a:pt x="61411" y="961373"/>
                  </a:lnTo>
                  <a:close/>
                </a:path>
                <a:path w="1436370" h="989329">
                  <a:moveTo>
                    <a:pt x="1422844" y="0"/>
                  </a:moveTo>
                  <a:lnTo>
                    <a:pt x="48196" y="942089"/>
                  </a:lnTo>
                  <a:lnTo>
                    <a:pt x="38276" y="963058"/>
                  </a:lnTo>
                  <a:lnTo>
                    <a:pt x="61411" y="961373"/>
                  </a:lnTo>
                  <a:lnTo>
                    <a:pt x="1436065" y="19291"/>
                  </a:lnTo>
                  <a:lnTo>
                    <a:pt x="1422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7765656" y="4724174"/>
            <a:ext cx="14960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75" dirty="0">
                <a:latin typeface="Trebuchet MS"/>
                <a:cs typeface="Trebuchet MS"/>
              </a:rPr>
              <a:t>active </a:t>
            </a:r>
            <a:r>
              <a:rPr sz="1450" spc="-45" dirty="0">
                <a:latin typeface="Trebuchet MS"/>
                <a:cs typeface="Trebuchet MS"/>
              </a:rPr>
              <a:t>process </a:t>
            </a:r>
            <a:r>
              <a:rPr sz="1450" spc="-20" dirty="0">
                <a:latin typeface="Trebuchet MS"/>
                <a:cs typeface="Trebuchet MS"/>
              </a:rPr>
              <a:t>&amp;</a:t>
            </a:r>
            <a:r>
              <a:rPr sz="1450" spc="-250" dirty="0">
                <a:latin typeface="Trebuchet MS"/>
                <a:cs typeface="Trebuchet MS"/>
              </a:rPr>
              <a:t> </a:t>
            </a:r>
            <a:r>
              <a:rPr sz="1450" spc="-95" dirty="0">
                <a:latin typeface="Trebuchet MS"/>
                <a:cs typeface="Trebuchet MS"/>
              </a:rPr>
              <a:t>PT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3391293" y="2419301"/>
            <a:ext cx="4619625" cy="1013460"/>
            <a:chOff x="3391293" y="2419301"/>
            <a:chExt cx="4619625" cy="1013460"/>
          </a:xfrm>
        </p:grpSpPr>
        <p:sp>
          <p:nvSpPr>
            <p:cNvPr id="186" name="object 186"/>
            <p:cNvSpPr/>
            <p:nvPr/>
          </p:nvSpPr>
          <p:spPr>
            <a:xfrm>
              <a:off x="5817997" y="3089629"/>
              <a:ext cx="405316" cy="29099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859564" y="3115614"/>
              <a:ext cx="322580" cy="203200"/>
            </a:xfrm>
            <a:custGeom>
              <a:avLst/>
              <a:gdLst/>
              <a:ahLst/>
              <a:cxnLst/>
              <a:rect l="l" t="t" r="r" b="b"/>
              <a:pathLst>
                <a:path w="322579" h="203200">
                  <a:moveTo>
                    <a:pt x="220853" y="0"/>
                  </a:moveTo>
                  <a:lnTo>
                    <a:pt x="220853" y="50660"/>
                  </a:lnTo>
                  <a:lnTo>
                    <a:pt x="0" y="50660"/>
                  </a:lnTo>
                  <a:lnTo>
                    <a:pt x="0" y="151993"/>
                  </a:lnTo>
                  <a:lnTo>
                    <a:pt x="220853" y="151993"/>
                  </a:lnTo>
                  <a:lnTo>
                    <a:pt x="220853" y="202653"/>
                  </a:lnTo>
                  <a:lnTo>
                    <a:pt x="322186" y="101320"/>
                  </a:lnTo>
                  <a:lnTo>
                    <a:pt x="2208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59564" y="3115614"/>
              <a:ext cx="322580" cy="203200"/>
            </a:xfrm>
            <a:custGeom>
              <a:avLst/>
              <a:gdLst/>
              <a:ahLst/>
              <a:cxnLst/>
              <a:rect l="l" t="t" r="r" b="b"/>
              <a:pathLst>
                <a:path w="322579" h="203200">
                  <a:moveTo>
                    <a:pt x="0" y="50664"/>
                  </a:moveTo>
                  <a:lnTo>
                    <a:pt x="220845" y="50664"/>
                  </a:lnTo>
                  <a:lnTo>
                    <a:pt x="220845" y="0"/>
                  </a:lnTo>
                  <a:lnTo>
                    <a:pt x="322174" y="101329"/>
                  </a:lnTo>
                  <a:lnTo>
                    <a:pt x="220845" y="202658"/>
                  </a:lnTo>
                  <a:lnTo>
                    <a:pt x="220845" y="151993"/>
                  </a:lnTo>
                  <a:lnTo>
                    <a:pt x="0" y="151993"/>
                  </a:lnTo>
                  <a:lnTo>
                    <a:pt x="0" y="50664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132675" y="3131205"/>
              <a:ext cx="504047" cy="17148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174255" y="3151988"/>
              <a:ext cx="421005" cy="93980"/>
            </a:xfrm>
            <a:custGeom>
              <a:avLst/>
              <a:gdLst/>
              <a:ahLst/>
              <a:cxnLst/>
              <a:rect l="l" t="t" r="r" b="b"/>
              <a:pathLst>
                <a:path w="421004" h="93980">
                  <a:moveTo>
                    <a:pt x="420905" y="0"/>
                  </a:moveTo>
                  <a:lnTo>
                    <a:pt x="0" y="0"/>
                  </a:lnTo>
                  <a:lnTo>
                    <a:pt x="0" y="93534"/>
                  </a:lnTo>
                  <a:lnTo>
                    <a:pt x="420905" y="93534"/>
                  </a:lnTo>
                  <a:lnTo>
                    <a:pt x="4209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174255" y="3151987"/>
              <a:ext cx="421005" cy="93980"/>
            </a:xfrm>
            <a:custGeom>
              <a:avLst/>
              <a:gdLst/>
              <a:ahLst/>
              <a:cxnLst/>
              <a:rect l="l" t="t" r="r" b="b"/>
              <a:pathLst>
                <a:path w="421004" h="93980">
                  <a:moveTo>
                    <a:pt x="0" y="0"/>
                  </a:moveTo>
                  <a:lnTo>
                    <a:pt x="420905" y="0"/>
                  </a:lnTo>
                  <a:lnTo>
                    <a:pt x="420905" y="93534"/>
                  </a:lnTo>
                  <a:lnTo>
                    <a:pt x="0" y="9353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391293" y="2944124"/>
              <a:ext cx="961329" cy="22864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432860" y="2964920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C4BD97">
                <a:alpha val="611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432860" y="2964916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96727" y="2419301"/>
              <a:ext cx="3814140" cy="101329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239615" y="2436368"/>
              <a:ext cx="3665220" cy="942975"/>
            </a:xfrm>
            <a:custGeom>
              <a:avLst/>
              <a:gdLst/>
              <a:ahLst/>
              <a:cxnLst/>
              <a:rect l="l" t="t" r="r" b="b"/>
              <a:pathLst>
                <a:path w="3665220" h="942975">
                  <a:moveTo>
                    <a:pt x="5207" y="554329"/>
                  </a:moveTo>
                  <a:lnTo>
                    <a:pt x="0" y="603669"/>
                  </a:lnTo>
                  <a:lnTo>
                    <a:pt x="49326" y="608863"/>
                  </a:lnTo>
                  <a:lnTo>
                    <a:pt x="51245" y="590689"/>
                  </a:lnTo>
                  <a:lnTo>
                    <a:pt x="34620" y="590689"/>
                  </a:lnTo>
                  <a:lnTo>
                    <a:pt x="19913" y="572516"/>
                  </a:lnTo>
                  <a:lnTo>
                    <a:pt x="38096" y="557801"/>
                  </a:lnTo>
                  <a:lnTo>
                    <a:pt x="5207" y="554329"/>
                  </a:lnTo>
                  <a:close/>
                </a:path>
                <a:path w="3665220" h="942975">
                  <a:moveTo>
                    <a:pt x="38096" y="557801"/>
                  </a:moveTo>
                  <a:lnTo>
                    <a:pt x="19913" y="572516"/>
                  </a:lnTo>
                  <a:lnTo>
                    <a:pt x="34620" y="590689"/>
                  </a:lnTo>
                  <a:lnTo>
                    <a:pt x="52797" y="575983"/>
                  </a:lnTo>
                  <a:lnTo>
                    <a:pt x="54533" y="559536"/>
                  </a:lnTo>
                  <a:lnTo>
                    <a:pt x="38096" y="557801"/>
                  </a:lnTo>
                  <a:close/>
                </a:path>
                <a:path w="3665220" h="942975">
                  <a:moveTo>
                    <a:pt x="52797" y="575983"/>
                  </a:moveTo>
                  <a:lnTo>
                    <a:pt x="34620" y="590689"/>
                  </a:lnTo>
                  <a:lnTo>
                    <a:pt x="51245" y="590689"/>
                  </a:lnTo>
                  <a:lnTo>
                    <a:pt x="52797" y="575983"/>
                  </a:lnTo>
                  <a:close/>
                </a:path>
                <a:path w="3665220" h="942975">
                  <a:moveTo>
                    <a:pt x="74447" y="528383"/>
                  </a:moveTo>
                  <a:lnTo>
                    <a:pt x="38096" y="557801"/>
                  </a:lnTo>
                  <a:lnTo>
                    <a:pt x="54533" y="559536"/>
                  </a:lnTo>
                  <a:lnTo>
                    <a:pt x="52797" y="575983"/>
                  </a:lnTo>
                  <a:lnTo>
                    <a:pt x="89154" y="546569"/>
                  </a:lnTo>
                  <a:lnTo>
                    <a:pt x="74447" y="528383"/>
                  </a:lnTo>
                  <a:close/>
                </a:path>
                <a:path w="3665220" h="942975">
                  <a:moveTo>
                    <a:pt x="147154" y="469557"/>
                  </a:moveTo>
                  <a:lnTo>
                    <a:pt x="92621" y="513676"/>
                  </a:lnTo>
                  <a:lnTo>
                    <a:pt x="107327" y="531850"/>
                  </a:lnTo>
                  <a:lnTo>
                    <a:pt x="161874" y="487730"/>
                  </a:lnTo>
                  <a:lnTo>
                    <a:pt x="147154" y="469557"/>
                  </a:lnTo>
                  <a:close/>
                </a:path>
                <a:path w="3665220" h="942975">
                  <a:moveTo>
                    <a:pt x="221018" y="411822"/>
                  </a:moveTo>
                  <a:lnTo>
                    <a:pt x="165722" y="455015"/>
                  </a:lnTo>
                  <a:lnTo>
                    <a:pt x="180124" y="473443"/>
                  </a:lnTo>
                  <a:lnTo>
                    <a:pt x="235407" y="430250"/>
                  </a:lnTo>
                  <a:lnTo>
                    <a:pt x="221018" y="411822"/>
                  </a:lnTo>
                  <a:close/>
                </a:path>
                <a:path w="3665220" h="942975">
                  <a:moveTo>
                    <a:pt x="295262" y="354495"/>
                  </a:moveTo>
                  <a:lnTo>
                    <a:pt x="277456" y="367741"/>
                  </a:lnTo>
                  <a:lnTo>
                    <a:pt x="239433" y="397433"/>
                  </a:lnTo>
                  <a:lnTo>
                    <a:pt x="253834" y="415861"/>
                  </a:lnTo>
                  <a:lnTo>
                    <a:pt x="291846" y="386168"/>
                  </a:lnTo>
                  <a:lnTo>
                    <a:pt x="309206" y="373265"/>
                  </a:lnTo>
                  <a:lnTo>
                    <a:pt x="295262" y="354495"/>
                  </a:lnTo>
                  <a:close/>
                </a:path>
                <a:path w="3665220" h="942975">
                  <a:moveTo>
                    <a:pt x="371005" y="299173"/>
                  </a:moveTo>
                  <a:lnTo>
                    <a:pt x="342595" y="319316"/>
                  </a:lnTo>
                  <a:lnTo>
                    <a:pt x="314032" y="340550"/>
                  </a:lnTo>
                  <a:lnTo>
                    <a:pt x="327977" y="359308"/>
                  </a:lnTo>
                  <a:lnTo>
                    <a:pt x="356539" y="338086"/>
                  </a:lnTo>
                  <a:lnTo>
                    <a:pt x="384530" y="318249"/>
                  </a:lnTo>
                  <a:lnTo>
                    <a:pt x="371005" y="299173"/>
                  </a:lnTo>
                  <a:close/>
                </a:path>
                <a:path w="3665220" h="942975">
                  <a:moveTo>
                    <a:pt x="448310" y="245973"/>
                  </a:moveTo>
                  <a:lnTo>
                    <a:pt x="408101" y="272859"/>
                  </a:lnTo>
                  <a:lnTo>
                    <a:pt x="390080" y="285648"/>
                  </a:lnTo>
                  <a:lnTo>
                    <a:pt x="403606" y="304723"/>
                  </a:lnTo>
                  <a:lnTo>
                    <a:pt x="421627" y="291934"/>
                  </a:lnTo>
                  <a:lnTo>
                    <a:pt x="461314" y="265404"/>
                  </a:lnTo>
                  <a:lnTo>
                    <a:pt x="448310" y="245973"/>
                  </a:lnTo>
                  <a:close/>
                </a:path>
                <a:path w="3665220" h="942975">
                  <a:moveTo>
                    <a:pt x="527494" y="195491"/>
                  </a:moveTo>
                  <a:lnTo>
                    <a:pt x="474116" y="228714"/>
                  </a:lnTo>
                  <a:lnTo>
                    <a:pt x="467753" y="232968"/>
                  </a:lnTo>
                  <a:lnTo>
                    <a:pt x="480745" y="252412"/>
                  </a:lnTo>
                  <a:lnTo>
                    <a:pt x="487108" y="248145"/>
                  </a:lnTo>
                  <a:lnTo>
                    <a:pt x="539851" y="215341"/>
                  </a:lnTo>
                  <a:lnTo>
                    <a:pt x="527494" y="195491"/>
                  </a:lnTo>
                  <a:close/>
                </a:path>
                <a:path w="3665220" h="942975">
                  <a:moveTo>
                    <a:pt x="609307" y="148209"/>
                  </a:moveTo>
                  <a:lnTo>
                    <a:pt x="608012" y="148894"/>
                  </a:lnTo>
                  <a:lnTo>
                    <a:pt x="547890" y="183159"/>
                  </a:lnTo>
                  <a:lnTo>
                    <a:pt x="559473" y="203479"/>
                  </a:lnTo>
                  <a:lnTo>
                    <a:pt x="619594" y="169202"/>
                  </a:lnTo>
                  <a:lnTo>
                    <a:pt x="619975" y="169024"/>
                  </a:lnTo>
                  <a:lnTo>
                    <a:pt x="609307" y="148209"/>
                  </a:lnTo>
                  <a:close/>
                </a:path>
                <a:path w="3665220" h="942975">
                  <a:moveTo>
                    <a:pt x="693496" y="106146"/>
                  </a:moveTo>
                  <a:lnTo>
                    <a:pt x="676046" y="114007"/>
                  </a:lnTo>
                  <a:lnTo>
                    <a:pt x="630123" y="137541"/>
                  </a:lnTo>
                  <a:lnTo>
                    <a:pt x="640791" y="158356"/>
                  </a:lnTo>
                  <a:lnTo>
                    <a:pt x="686714" y="134810"/>
                  </a:lnTo>
                  <a:lnTo>
                    <a:pt x="703084" y="127469"/>
                  </a:lnTo>
                  <a:lnTo>
                    <a:pt x="693496" y="106146"/>
                  </a:lnTo>
                  <a:close/>
                </a:path>
                <a:path w="3665220" h="942975">
                  <a:moveTo>
                    <a:pt x="780224" y="69469"/>
                  </a:moveTo>
                  <a:lnTo>
                    <a:pt x="744918" y="82994"/>
                  </a:lnTo>
                  <a:lnTo>
                    <a:pt x="714819" y="96545"/>
                  </a:lnTo>
                  <a:lnTo>
                    <a:pt x="724408" y="117868"/>
                  </a:lnTo>
                  <a:lnTo>
                    <a:pt x="754519" y="104330"/>
                  </a:lnTo>
                  <a:lnTo>
                    <a:pt x="788581" y="91312"/>
                  </a:lnTo>
                  <a:lnTo>
                    <a:pt x="780224" y="69469"/>
                  </a:lnTo>
                  <a:close/>
                </a:path>
                <a:path w="3665220" h="942975">
                  <a:moveTo>
                    <a:pt x="869480" y="39217"/>
                  </a:moveTo>
                  <a:lnTo>
                    <a:pt x="814717" y="56273"/>
                  </a:lnTo>
                  <a:lnTo>
                    <a:pt x="802068" y="61112"/>
                  </a:lnTo>
                  <a:lnTo>
                    <a:pt x="810425" y="82956"/>
                  </a:lnTo>
                  <a:lnTo>
                    <a:pt x="823074" y="78117"/>
                  </a:lnTo>
                  <a:lnTo>
                    <a:pt x="876427" y="61544"/>
                  </a:lnTo>
                  <a:lnTo>
                    <a:pt x="869480" y="39217"/>
                  </a:lnTo>
                  <a:close/>
                </a:path>
                <a:path w="3665220" h="942975">
                  <a:moveTo>
                    <a:pt x="961923" y="16510"/>
                  </a:moveTo>
                  <a:lnTo>
                    <a:pt x="957389" y="17259"/>
                  </a:lnTo>
                  <a:lnTo>
                    <a:pt x="892721" y="32499"/>
                  </a:lnTo>
                  <a:lnTo>
                    <a:pt x="898080" y="55257"/>
                  </a:lnTo>
                  <a:lnTo>
                    <a:pt x="962761" y="40017"/>
                  </a:lnTo>
                  <a:lnTo>
                    <a:pt x="965542" y="39611"/>
                  </a:lnTo>
                  <a:lnTo>
                    <a:pt x="961923" y="16510"/>
                  </a:lnTo>
                  <a:close/>
                </a:path>
                <a:path w="3665220" h="942975">
                  <a:moveTo>
                    <a:pt x="1055497" y="3873"/>
                  </a:moveTo>
                  <a:lnTo>
                    <a:pt x="1030414" y="5778"/>
                  </a:lnTo>
                  <a:lnTo>
                    <a:pt x="985024" y="12890"/>
                  </a:lnTo>
                  <a:lnTo>
                    <a:pt x="988644" y="35991"/>
                  </a:lnTo>
                  <a:lnTo>
                    <a:pt x="1034034" y="28879"/>
                  </a:lnTo>
                  <a:lnTo>
                    <a:pt x="1057236" y="27190"/>
                  </a:lnTo>
                  <a:lnTo>
                    <a:pt x="1055497" y="3873"/>
                  </a:lnTo>
                  <a:close/>
                </a:path>
                <a:path w="3665220" h="942975">
                  <a:moveTo>
                    <a:pt x="1142923" y="0"/>
                  </a:moveTo>
                  <a:lnTo>
                    <a:pt x="1104646" y="190"/>
                  </a:lnTo>
                  <a:lnTo>
                    <a:pt x="1078814" y="2120"/>
                  </a:lnTo>
                  <a:lnTo>
                    <a:pt x="1080554" y="25438"/>
                  </a:lnTo>
                  <a:lnTo>
                    <a:pt x="1106385" y="23520"/>
                  </a:lnTo>
                  <a:lnTo>
                    <a:pt x="1149200" y="23380"/>
                  </a:lnTo>
                  <a:lnTo>
                    <a:pt x="1150315" y="342"/>
                  </a:lnTo>
                  <a:lnTo>
                    <a:pt x="1142923" y="0"/>
                  </a:lnTo>
                  <a:close/>
                </a:path>
                <a:path w="3665220" h="942975">
                  <a:moveTo>
                    <a:pt x="1149200" y="23380"/>
                  </a:moveTo>
                  <a:lnTo>
                    <a:pt x="1143025" y="23380"/>
                  </a:lnTo>
                  <a:lnTo>
                    <a:pt x="1149184" y="23698"/>
                  </a:lnTo>
                  <a:lnTo>
                    <a:pt x="1149200" y="23380"/>
                  </a:lnTo>
                  <a:close/>
                </a:path>
                <a:path w="3665220" h="942975">
                  <a:moveTo>
                    <a:pt x="1173683" y="1485"/>
                  </a:moveTo>
                  <a:lnTo>
                    <a:pt x="1172540" y="24841"/>
                  </a:lnTo>
                  <a:lnTo>
                    <a:pt x="1180858" y="25247"/>
                  </a:lnTo>
                  <a:lnTo>
                    <a:pt x="1241437" y="32461"/>
                  </a:lnTo>
                  <a:lnTo>
                    <a:pt x="1244193" y="9232"/>
                  </a:lnTo>
                  <a:lnTo>
                    <a:pt x="1181989" y="1892"/>
                  </a:lnTo>
                  <a:lnTo>
                    <a:pt x="1173683" y="1485"/>
                  </a:lnTo>
                  <a:close/>
                </a:path>
                <a:path w="3665220" h="942975">
                  <a:moveTo>
                    <a:pt x="1268247" y="12522"/>
                  </a:moveTo>
                  <a:lnTo>
                    <a:pt x="1263713" y="35458"/>
                  </a:lnTo>
                  <a:lnTo>
                    <a:pt x="1332522" y="49085"/>
                  </a:lnTo>
                  <a:lnTo>
                    <a:pt x="1337068" y="26149"/>
                  </a:lnTo>
                  <a:lnTo>
                    <a:pt x="1268247" y="12522"/>
                  </a:lnTo>
                  <a:close/>
                </a:path>
                <a:path w="3665220" h="942975">
                  <a:moveTo>
                    <a:pt x="1360512" y="31737"/>
                  </a:moveTo>
                  <a:lnTo>
                    <a:pt x="1354543" y="54356"/>
                  </a:lnTo>
                  <a:lnTo>
                    <a:pt x="1422361" y="72262"/>
                  </a:lnTo>
                  <a:lnTo>
                    <a:pt x="1428343" y="49657"/>
                  </a:lnTo>
                  <a:lnTo>
                    <a:pt x="1360512" y="31737"/>
                  </a:lnTo>
                  <a:close/>
                </a:path>
                <a:path w="3665220" h="942975">
                  <a:moveTo>
                    <a:pt x="1451229" y="56794"/>
                  </a:moveTo>
                  <a:lnTo>
                    <a:pt x="1444104" y="79070"/>
                  </a:lnTo>
                  <a:lnTo>
                    <a:pt x="1510931" y="100431"/>
                  </a:lnTo>
                  <a:lnTo>
                    <a:pt x="1518043" y="78155"/>
                  </a:lnTo>
                  <a:lnTo>
                    <a:pt x="1451229" y="56794"/>
                  </a:lnTo>
                  <a:close/>
                </a:path>
                <a:path w="3665220" h="942975">
                  <a:moveTo>
                    <a:pt x="1540471" y="86360"/>
                  </a:moveTo>
                  <a:lnTo>
                    <a:pt x="1532420" y="108305"/>
                  </a:lnTo>
                  <a:lnTo>
                    <a:pt x="1598244" y="132435"/>
                  </a:lnTo>
                  <a:lnTo>
                    <a:pt x="1606715" y="110642"/>
                  </a:lnTo>
                  <a:lnTo>
                    <a:pt x="1540471" y="86360"/>
                  </a:lnTo>
                  <a:close/>
                </a:path>
                <a:path w="3665220" h="942975">
                  <a:moveTo>
                    <a:pt x="1628381" y="119430"/>
                  </a:moveTo>
                  <a:lnTo>
                    <a:pt x="1619580" y="141097"/>
                  </a:lnTo>
                  <a:lnTo>
                    <a:pt x="1684591" y="167474"/>
                  </a:lnTo>
                  <a:lnTo>
                    <a:pt x="1693379" y="145808"/>
                  </a:lnTo>
                  <a:lnTo>
                    <a:pt x="1628381" y="119430"/>
                  </a:lnTo>
                  <a:close/>
                </a:path>
                <a:path w="3665220" h="942975">
                  <a:moveTo>
                    <a:pt x="1715109" y="155295"/>
                  </a:moveTo>
                  <a:lnTo>
                    <a:pt x="1705711" y="176707"/>
                  </a:lnTo>
                  <a:lnTo>
                    <a:pt x="1769960" y="204901"/>
                  </a:lnTo>
                  <a:lnTo>
                    <a:pt x="1779346" y="183476"/>
                  </a:lnTo>
                  <a:lnTo>
                    <a:pt x="1715109" y="155295"/>
                  </a:lnTo>
                  <a:close/>
                </a:path>
                <a:path w="3665220" h="942975">
                  <a:moveTo>
                    <a:pt x="1800821" y="193395"/>
                  </a:moveTo>
                  <a:lnTo>
                    <a:pt x="1790941" y="214591"/>
                  </a:lnTo>
                  <a:lnTo>
                    <a:pt x="1854542" y="244208"/>
                  </a:lnTo>
                  <a:lnTo>
                    <a:pt x="1864410" y="223012"/>
                  </a:lnTo>
                  <a:lnTo>
                    <a:pt x="1800821" y="193395"/>
                  </a:lnTo>
                  <a:close/>
                </a:path>
                <a:path w="3665220" h="942975">
                  <a:moveTo>
                    <a:pt x="1885657" y="233260"/>
                  </a:moveTo>
                  <a:lnTo>
                    <a:pt x="1875409" y="254279"/>
                  </a:lnTo>
                  <a:lnTo>
                    <a:pt x="1938464" y="285013"/>
                  </a:lnTo>
                  <a:lnTo>
                    <a:pt x="1948713" y="263994"/>
                  </a:lnTo>
                  <a:lnTo>
                    <a:pt x="1885657" y="233260"/>
                  </a:lnTo>
                  <a:close/>
                </a:path>
                <a:path w="3665220" h="942975">
                  <a:moveTo>
                    <a:pt x="1969770" y="274510"/>
                  </a:moveTo>
                  <a:lnTo>
                    <a:pt x="1959254" y="295389"/>
                  </a:lnTo>
                  <a:lnTo>
                    <a:pt x="2021890" y="326961"/>
                  </a:lnTo>
                  <a:lnTo>
                    <a:pt x="2032419" y="306082"/>
                  </a:lnTo>
                  <a:lnTo>
                    <a:pt x="1969770" y="274510"/>
                  </a:lnTo>
                  <a:close/>
                </a:path>
                <a:path w="3665220" h="942975">
                  <a:moveTo>
                    <a:pt x="2053323" y="316801"/>
                  </a:moveTo>
                  <a:lnTo>
                    <a:pt x="2042604" y="337578"/>
                  </a:lnTo>
                  <a:lnTo>
                    <a:pt x="2104961" y="369722"/>
                  </a:lnTo>
                  <a:lnTo>
                    <a:pt x="2115680" y="348932"/>
                  </a:lnTo>
                  <a:lnTo>
                    <a:pt x="2053323" y="316801"/>
                  </a:lnTo>
                  <a:close/>
                </a:path>
                <a:path w="3665220" h="942975">
                  <a:moveTo>
                    <a:pt x="2136470" y="359752"/>
                  </a:moveTo>
                  <a:lnTo>
                    <a:pt x="2125662" y="380492"/>
                  </a:lnTo>
                  <a:lnTo>
                    <a:pt x="2187867" y="412927"/>
                  </a:lnTo>
                  <a:lnTo>
                    <a:pt x="2198674" y="392188"/>
                  </a:lnTo>
                  <a:lnTo>
                    <a:pt x="2136470" y="359752"/>
                  </a:lnTo>
                  <a:close/>
                </a:path>
                <a:path w="3665220" h="942975">
                  <a:moveTo>
                    <a:pt x="2219413" y="402996"/>
                  </a:moveTo>
                  <a:lnTo>
                    <a:pt x="2208606" y="423722"/>
                  </a:lnTo>
                  <a:lnTo>
                    <a:pt x="2270925" y="456095"/>
                  </a:lnTo>
                  <a:lnTo>
                    <a:pt x="2281605" y="435292"/>
                  </a:lnTo>
                  <a:lnTo>
                    <a:pt x="2219413" y="402996"/>
                  </a:lnTo>
                  <a:close/>
                </a:path>
                <a:path w="3665220" h="942975">
                  <a:moveTo>
                    <a:pt x="2302408" y="445973"/>
                  </a:moveTo>
                  <a:lnTo>
                    <a:pt x="2291727" y="466775"/>
                  </a:lnTo>
                  <a:lnTo>
                    <a:pt x="2324061" y="483387"/>
                  </a:lnTo>
                  <a:lnTo>
                    <a:pt x="2354465" y="498500"/>
                  </a:lnTo>
                  <a:lnTo>
                    <a:pt x="2364867" y="477558"/>
                  </a:lnTo>
                  <a:lnTo>
                    <a:pt x="2334755" y="462584"/>
                  </a:lnTo>
                  <a:lnTo>
                    <a:pt x="2302408" y="445973"/>
                  </a:lnTo>
                  <a:close/>
                </a:path>
                <a:path w="3665220" h="942975">
                  <a:moveTo>
                    <a:pt x="2385809" y="487972"/>
                  </a:moveTo>
                  <a:lnTo>
                    <a:pt x="2375395" y="508901"/>
                  </a:lnTo>
                  <a:lnTo>
                    <a:pt x="2386406" y="514375"/>
                  </a:lnTo>
                  <a:lnTo>
                    <a:pt x="2437218" y="541388"/>
                  </a:lnTo>
                  <a:lnTo>
                    <a:pt x="2448191" y="520738"/>
                  </a:lnTo>
                  <a:lnTo>
                    <a:pt x="2396820" y="493433"/>
                  </a:lnTo>
                  <a:lnTo>
                    <a:pt x="2385809" y="487972"/>
                  </a:lnTo>
                  <a:close/>
                </a:path>
                <a:path w="3665220" h="942975">
                  <a:moveTo>
                    <a:pt x="2468956" y="533209"/>
                  </a:moveTo>
                  <a:lnTo>
                    <a:pt x="2456522" y="553008"/>
                  </a:lnTo>
                  <a:lnTo>
                    <a:pt x="2493695" y="576338"/>
                  </a:lnTo>
                  <a:lnTo>
                    <a:pt x="2514333" y="591299"/>
                  </a:lnTo>
                  <a:lnTo>
                    <a:pt x="2528036" y="572350"/>
                  </a:lnTo>
                  <a:lnTo>
                    <a:pt x="2506116" y="556539"/>
                  </a:lnTo>
                  <a:lnTo>
                    <a:pt x="2468956" y="533209"/>
                  </a:lnTo>
                  <a:close/>
                </a:path>
                <a:path w="3665220" h="942975">
                  <a:moveTo>
                    <a:pt x="2546985" y="586054"/>
                  </a:moveTo>
                  <a:lnTo>
                    <a:pt x="2533281" y="605002"/>
                  </a:lnTo>
                  <a:lnTo>
                    <a:pt x="2540317" y="610082"/>
                  </a:lnTo>
                  <a:lnTo>
                    <a:pt x="2583154" y="644994"/>
                  </a:lnTo>
                  <a:lnTo>
                    <a:pt x="2586863" y="648335"/>
                  </a:lnTo>
                  <a:lnTo>
                    <a:pt x="2602471" y="630923"/>
                  </a:lnTo>
                  <a:lnTo>
                    <a:pt x="2597924" y="626859"/>
                  </a:lnTo>
                  <a:lnTo>
                    <a:pt x="2554020" y="591134"/>
                  </a:lnTo>
                  <a:lnTo>
                    <a:pt x="2546985" y="586054"/>
                  </a:lnTo>
                  <a:close/>
                </a:path>
                <a:path w="3665220" h="942975">
                  <a:moveTo>
                    <a:pt x="2619883" y="646518"/>
                  </a:moveTo>
                  <a:lnTo>
                    <a:pt x="2604287" y="663943"/>
                  </a:lnTo>
                  <a:lnTo>
                    <a:pt x="2622765" y="680491"/>
                  </a:lnTo>
                  <a:lnTo>
                    <a:pt x="2655125" y="711644"/>
                  </a:lnTo>
                  <a:lnTo>
                    <a:pt x="2671343" y="694791"/>
                  </a:lnTo>
                  <a:lnTo>
                    <a:pt x="2638361" y="663079"/>
                  </a:lnTo>
                  <a:lnTo>
                    <a:pt x="2619883" y="646518"/>
                  </a:lnTo>
                  <a:close/>
                </a:path>
                <a:path w="3665220" h="942975">
                  <a:moveTo>
                    <a:pt x="2688107" y="711466"/>
                  </a:moveTo>
                  <a:lnTo>
                    <a:pt x="2671521" y="727951"/>
                  </a:lnTo>
                  <a:lnTo>
                    <a:pt x="2694406" y="750976"/>
                  </a:lnTo>
                  <a:lnTo>
                    <a:pt x="2720695" y="777849"/>
                  </a:lnTo>
                  <a:lnTo>
                    <a:pt x="2737408" y="761492"/>
                  </a:lnTo>
                  <a:lnTo>
                    <a:pt x="2710992" y="734491"/>
                  </a:lnTo>
                  <a:lnTo>
                    <a:pt x="2688107" y="711466"/>
                  </a:lnTo>
                  <a:close/>
                </a:path>
                <a:path w="3665220" h="942975">
                  <a:moveTo>
                    <a:pt x="2753779" y="778040"/>
                  </a:moveTo>
                  <a:lnTo>
                    <a:pt x="2737218" y="794550"/>
                  </a:lnTo>
                  <a:lnTo>
                    <a:pt x="2759557" y="816952"/>
                  </a:lnTo>
                  <a:lnTo>
                    <a:pt x="2787764" y="843673"/>
                  </a:lnTo>
                  <a:lnTo>
                    <a:pt x="2803842" y="826693"/>
                  </a:lnTo>
                  <a:lnTo>
                    <a:pt x="2776118" y="800442"/>
                  </a:lnTo>
                  <a:lnTo>
                    <a:pt x="2753779" y="778040"/>
                  </a:lnTo>
                  <a:close/>
                </a:path>
                <a:path w="3665220" h="942975">
                  <a:moveTo>
                    <a:pt x="2821025" y="841654"/>
                  </a:moveTo>
                  <a:lnTo>
                    <a:pt x="2805836" y="859434"/>
                  </a:lnTo>
                  <a:lnTo>
                    <a:pt x="2822625" y="873772"/>
                  </a:lnTo>
                  <a:lnTo>
                    <a:pt x="2854845" y="897267"/>
                  </a:lnTo>
                  <a:lnTo>
                    <a:pt x="2863761" y="902500"/>
                  </a:lnTo>
                  <a:lnTo>
                    <a:pt x="2875445" y="882243"/>
                  </a:lnTo>
                  <a:lnTo>
                    <a:pt x="2868599" y="878370"/>
                  </a:lnTo>
                  <a:lnTo>
                    <a:pt x="2837815" y="855992"/>
                  </a:lnTo>
                  <a:lnTo>
                    <a:pt x="2821025" y="841654"/>
                  </a:lnTo>
                  <a:close/>
                </a:path>
                <a:path w="3665220" h="942975">
                  <a:moveTo>
                    <a:pt x="2895701" y="893927"/>
                  </a:moveTo>
                  <a:lnTo>
                    <a:pt x="2884017" y="914184"/>
                  </a:lnTo>
                  <a:lnTo>
                    <a:pt x="2888297" y="916647"/>
                  </a:lnTo>
                  <a:lnTo>
                    <a:pt x="2924136" y="931430"/>
                  </a:lnTo>
                  <a:lnTo>
                    <a:pt x="2924721" y="931621"/>
                  </a:lnTo>
                  <a:lnTo>
                    <a:pt x="2953181" y="938314"/>
                  </a:lnTo>
                  <a:lnTo>
                    <a:pt x="2958541" y="915555"/>
                  </a:lnTo>
                  <a:lnTo>
                    <a:pt x="2933053" y="909561"/>
                  </a:lnTo>
                  <a:lnTo>
                    <a:pt x="2932429" y="909561"/>
                  </a:lnTo>
                  <a:lnTo>
                    <a:pt x="2930677" y="909002"/>
                  </a:lnTo>
                  <a:lnTo>
                    <a:pt x="2931053" y="909002"/>
                  </a:lnTo>
                  <a:lnTo>
                    <a:pt x="2899981" y="896391"/>
                  </a:lnTo>
                  <a:lnTo>
                    <a:pt x="2895701" y="893927"/>
                  </a:lnTo>
                  <a:close/>
                </a:path>
                <a:path w="3665220" h="942975">
                  <a:moveTo>
                    <a:pt x="2930677" y="909002"/>
                  </a:moveTo>
                  <a:lnTo>
                    <a:pt x="2932429" y="909561"/>
                  </a:lnTo>
                  <a:lnTo>
                    <a:pt x="2931571" y="909212"/>
                  </a:lnTo>
                  <a:lnTo>
                    <a:pt x="2930677" y="909002"/>
                  </a:lnTo>
                  <a:close/>
                </a:path>
                <a:path w="3665220" h="942975">
                  <a:moveTo>
                    <a:pt x="2931571" y="909212"/>
                  </a:moveTo>
                  <a:lnTo>
                    <a:pt x="2932429" y="909561"/>
                  </a:lnTo>
                  <a:lnTo>
                    <a:pt x="2933053" y="909561"/>
                  </a:lnTo>
                  <a:lnTo>
                    <a:pt x="2931571" y="909212"/>
                  </a:lnTo>
                  <a:close/>
                </a:path>
                <a:path w="3665220" h="942975">
                  <a:moveTo>
                    <a:pt x="2931053" y="909002"/>
                  </a:moveTo>
                  <a:lnTo>
                    <a:pt x="2930677" y="909002"/>
                  </a:lnTo>
                  <a:lnTo>
                    <a:pt x="2931571" y="909212"/>
                  </a:lnTo>
                  <a:lnTo>
                    <a:pt x="2931053" y="909002"/>
                  </a:lnTo>
                  <a:close/>
                </a:path>
                <a:path w="3665220" h="942975">
                  <a:moveTo>
                    <a:pt x="2979737" y="918095"/>
                  </a:moveTo>
                  <a:lnTo>
                    <a:pt x="2978264" y="941438"/>
                  </a:lnTo>
                  <a:lnTo>
                    <a:pt x="3002013" y="942924"/>
                  </a:lnTo>
                  <a:lnTo>
                    <a:pt x="3002584" y="942911"/>
                  </a:lnTo>
                  <a:lnTo>
                    <a:pt x="3023704" y="941184"/>
                  </a:lnTo>
                  <a:lnTo>
                    <a:pt x="3046768" y="936904"/>
                  </a:lnTo>
                  <a:lnTo>
                    <a:pt x="3051644" y="935596"/>
                  </a:lnTo>
                  <a:lnTo>
                    <a:pt x="3047181" y="919568"/>
                  </a:lnTo>
                  <a:lnTo>
                    <a:pt x="3001238" y="919568"/>
                  </a:lnTo>
                  <a:lnTo>
                    <a:pt x="3002143" y="919494"/>
                  </a:lnTo>
                  <a:lnTo>
                    <a:pt x="2979737" y="918095"/>
                  </a:lnTo>
                  <a:close/>
                </a:path>
                <a:path w="3665220" h="942975">
                  <a:moveTo>
                    <a:pt x="3002143" y="919494"/>
                  </a:moveTo>
                  <a:lnTo>
                    <a:pt x="3001238" y="919568"/>
                  </a:lnTo>
                  <a:lnTo>
                    <a:pt x="3002927" y="919543"/>
                  </a:lnTo>
                  <a:lnTo>
                    <a:pt x="3002143" y="919494"/>
                  </a:lnTo>
                  <a:close/>
                </a:path>
                <a:path w="3665220" h="942975">
                  <a:moveTo>
                    <a:pt x="3045371" y="913066"/>
                  </a:moveTo>
                  <a:lnTo>
                    <a:pt x="3042424" y="913930"/>
                  </a:lnTo>
                  <a:lnTo>
                    <a:pt x="3021799" y="917879"/>
                  </a:lnTo>
                  <a:lnTo>
                    <a:pt x="3002143" y="919494"/>
                  </a:lnTo>
                  <a:lnTo>
                    <a:pt x="3002927" y="919543"/>
                  </a:lnTo>
                  <a:lnTo>
                    <a:pt x="3001238" y="919568"/>
                  </a:lnTo>
                  <a:lnTo>
                    <a:pt x="3047181" y="919568"/>
                  </a:lnTo>
                  <a:lnTo>
                    <a:pt x="3045371" y="913066"/>
                  </a:lnTo>
                  <a:close/>
                </a:path>
                <a:path w="3665220" h="942975">
                  <a:moveTo>
                    <a:pt x="3130626" y="880325"/>
                  </a:moveTo>
                  <a:lnTo>
                    <a:pt x="3111931" y="889266"/>
                  </a:lnTo>
                  <a:lnTo>
                    <a:pt x="3087674" y="899490"/>
                  </a:lnTo>
                  <a:lnTo>
                    <a:pt x="3067050" y="906805"/>
                  </a:lnTo>
                  <a:lnTo>
                    <a:pt x="3074860" y="928839"/>
                  </a:lnTo>
                  <a:lnTo>
                    <a:pt x="3095485" y="921524"/>
                  </a:lnTo>
                  <a:lnTo>
                    <a:pt x="3120999" y="910818"/>
                  </a:lnTo>
                  <a:lnTo>
                    <a:pt x="3140697" y="901420"/>
                  </a:lnTo>
                  <a:lnTo>
                    <a:pt x="3130626" y="880325"/>
                  </a:lnTo>
                  <a:close/>
                </a:path>
                <a:path w="3665220" h="942975">
                  <a:moveTo>
                    <a:pt x="3210814" y="834961"/>
                  </a:moveTo>
                  <a:lnTo>
                    <a:pt x="3189592" y="848334"/>
                  </a:lnTo>
                  <a:lnTo>
                    <a:pt x="3150704" y="869721"/>
                  </a:lnTo>
                  <a:lnTo>
                    <a:pt x="3161969" y="890219"/>
                  </a:lnTo>
                  <a:lnTo>
                    <a:pt x="3200857" y="868832"/>
                  </a:lnTo>
                  <a:lnTo>
                    <a:pt x="3223260" y="854748"/>
                  </a:lnTo>
                  <a:lnTo>
                    <a:pt x="3210814" y="834961"/>
                  </a:lnTo>
                  <a:close/>
                </a:path>
                <a:path w="3665220" h="942975">
                  <a:moveTo>
                    <a:pt x="3288195" y="783399"/>
                  </a:moveTo>
                  <a:lnTo>
                    <a:pt x="3243643" y="814298"/>
                  </a:lnTo>
                  <a:lnTo>
                    <a:pt x="3230600" y="822502"/>
                  </a:lnTo>
                  <a:lnTo>
                    <a:pt x="3243059" y="842302"/>
                  </a:lnTo>
                  <a:lnTo>
                    <a:pt x="3256102" y="834085"/>
                  </a:lnTo>
                  <a:lnTo>
                    <a:pt x="3301517" y="802614"/>
                  </a:lnTo>
                  <a:lnTo>
                    <a:pt x="3288195" y="783399"/>
                  </a:lnTo>
                  <a:close/>
                </a:path>
                <a:path w="3665220" h="942975">
                  <a:moveTo>
                    <a:pt x="3362604" y="727964"/>
                  </a:moveTo>
                  <a:lnTo>
                    <a:pt x="3352787" y="735723"/>
                  </a:lnTo>
                  <a:lnTo>
                    <a:pt x="3306851" y="770001"/>
                  </a:lnTo>
                  <a:lnTo>
                    <a:pt x="3320846" y="788733"/>
                  </a:lnTo>
                  <a:lnTo>
                    <a:pt x="3366782" y="754456"/>
                  </a:lnTo>
                  <a:lnTo>
                    <a:pt x="3377107" y="746302"/>
                  </a:lnTo>
                  <a:lnTo>
                    <a:pt x="3362604" y="727964"/>
                  </a:lnTo>
                  <a:close/>
                </a:path>
                <a:path w="3665220" h="942975">
                  <a:moveTo>
                    <a:pt x="3435210" y="669429"/>
                  </a:moveTo>
                  <a:lnTo>
                    <a:pt x="3405771" y="693826"/>
                  </a:lnTo>
                  <a:lnTo>
                    <a:pt x="3380943" y="713460"/>
                  </a:lnTo>
                  <a:lnTo>
                    <a:pt x="3395446" y="731799"/>
                  </a:lnTo>
                  <a:lnTo>
                    <a:pt x="3420275" y="712165"/>
                  </a:lnTo>
                  <a:lnTo>
                    <a:pt x="3450132" y="687438"/>
                  </a:lnTo>
                  <a:lnTo>
                    <a:pt x="3435210" y="669429"/>
                  </a:lnTo>
                  <a:close/>
                </a:path>
                <a:path w="3665220" h="942975">
                  <a:moveTo>
                    <a:pt x="3506089" y="609028"/>
                  </a:moveTo>
                  <a:lnTo>
                    <a:pt x="3503409" y="611403"/>
                  </a:lnTo>
                  <a:lnTo>
                    <a:pt x="3456330" y="651954"/>
                  </a:lnTo>
                  <a:lnTo>
                    <a:pt x="3453218" y="654519"/>
                  </a:lnTo>
                  <a:lnTo>
                    <a:pt x="3468141" y="672528"/>
                  </a:lnTo>
                  <a:lnTo>
                    <a:pt x="3471240" y="669963"/>
                  </a:lnTo>
                  <a:lnTo>
                    <a:pt x="3518674" y="629132"/>
                  </a:lnTo>
                  <a:lnTo>
                    <a:pt x="3521621" y="626503"/>
                  </a:lnTo>
                  <a:lnTo>
                    <a:pt x="3506089" y="609028"/>
                  </a:lnTo>
                  <a:close/>
                </a:path>
                <a:path w="3665220" h="942975">
                  <a:moveTo>
                    <a:pt x="3575507" y="546582"/>
                  </a:moveTo>
                  <a:lnTo>
                    <a:pt x="3546030" y="573519"/>
                  </a:lnTo>
                  <a:lnTo>
                    <a:pt x="3523564" y="593496"/>
                  </a:lnTo>
                  <a:lnTo>
                    <a:pt x="3539096" y="610971"/>
                  </a:lnTo>
                  <a:lnTo>
                    <a:pt x="3561562" y="590994"/>
                  </a:lnTo>
                  <a:lnTo>
                    <a:pt x="3591280" y="563841"/>
                  </a:lnTo>
                  <a:lnTo>
                    <a:pt x="3575507" y="546582"/>
                  </a:lnTo>
                  <a:close/>
                </a:path>
                <a:path w="3665220" h="942975">
                  <a:moveTo>
                    <a:pt x="3653346" y="509993"/>
                  </a:moveTo>
                  <a:lnTo>
                    <a:pt x="3614547" y="509993"/>
                  </a:lnTo>
                  <a:lnTo>
                    <a:pt x="3630587" y="527011"/>
                  </a:lnTo>
                  <a:lnTo>
                    <a:pt x="3622158" y="534959"/>
                  </a:lnTo>
                  <a:lnTo>
                    <a:pt x="3638435" y="551903"/>
                  </a:lnTo>
                  <a:lnTo>
                    <a:pt x="3653346" y="509993"/>
                  </a:lnTo>
                  <a:close/>
                </a:path>
                <a:path w="3665220" h="942975">
                  <a:moveTo>
                    <a:pt x="3605957" y="518093"/>
                  </a:moveTo>
                  <a:lnTo>
                    <a:pt x="3592499" y="530783"/>
                  </a:lnTo>
                  <a:lnTo>
                    <a:pt x="3608539" y="547801"/>
                  </a:lnTo>
                  <a:lnTo>
                    <a:pt x="3622158" y="534959"/>
                  </a:lnTo>
                  <a:lnTo>
                    <a:pt x="3605957" y="518093"/>
                  </a:lnTo>
                  <a:close/>
                </a:path>
                <a:path w="3665220" h="942975">
                  <a:moveTo>
                    <a:pt x="3614547" y="509993"/>
                  </a:moveTo>
                  <a:lnTo>
                    <a:pt x="3605957" y="518093"/>
                  </a:lnTo>
                  <a:lnTo>
                    <a:pt x="3622158" y="534959"/>
                  </a:lnTo>
                  <a:lnTo>
                    <a:pt x="3630587" y="527011"/>
                  </a:lnTo>
                  <a:lnTo>
                    <a:pt x="3614547" y="509993"/>
                  </a:lnTo>
                  <a:close/>
                </a:path>
                <a:path w="3665220" h="942975">
                  <a:moveTo>
                    <a:pt x="3664724" y="478015"/>
                  </a:moveTo>
                  <a:lnTo>
                    <a:pt x="3589832" y="501307"/>
                  </a:lnTo>
                  <a:lnTo>
                    <a:pt x="3605957" y="518093"/>
                  </a:lnTo>
                  <a:lnTo>
                    <a:pt x="3614547" y="509993"/>
                  </a:lnTo>
                  <a:lnTo>
                    <a:pt x="3653346" y="509993"/>
                  </a:lnTo>
                  <a:lnTo>
                    <a:pt x="3664724" y="478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7" name="object 1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59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8047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55820" algn="l"/>
              </a:tabLst>
            </a:pPr>
            <a:r>
              <a:rPr sz="4800" dirty="0"/>
              <a:t>On page Fault</a:t>
            </a:r>
            <a:r>
              <a:rPr sz="4800" spc="5" dirty="0"/>
              <a:t> </a:t>
            </a:r>
            <a:r>
              <a:rPr sz="4800" dirty="0"/>
              <a:t>…	update</a:t>
            </a:r>
            <a:r>
              <a:rPr sz="4800" spc="-90" dirty="0"/>
              <a:t> </a:t>
            </a:r>
            <a:r>
              <a:rPr sz="4800" dirty="0"/>
              <a:t>PTE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154554" y="1395615"/>
            <a:ext cx="6646545" cy="3040380"/>
            <a:chOff x="2154554" y="1395615"/>
            <a:chExt cx="6646545" cy="3040380"/>
          </a:xfrm>
        </p:grpSpPr>
        <p:sp>
          <p:nvSpPr>
            <p:cNvPr id="5" name="object 5"/>
            <p:cNvSpPr/>
            <p:nvPr/>
          </p:nvSpPr>
          <p:spPr>
            <a:xfrm>
              <a:off x="2154554" y="1395615"/>
              <a:ext cx="2239632" cy="2483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122" y="1416392"/>
              <a:ext cx="2157095" cy="2406015"/>
            </a:xfrm>
            <a:custGeom>
              <a:avLst/>
              <a:gdLst/>
              <a:ahLst/>
              <a:cxnLst/>
              <a:rect l="l" t="t" r="r" b="b"/>
              <a:pathLst>
                <a:path w="2157095" h="2406015">
                  <a:moveTo>
                    <a:pt x="2156493" y="269560"/>
                  </a:moveTo>
                  <a:lnTo>
                    <a:pt x="2134586" y="323886"/>
                  </a:lnTo>
                  <a:lnTo>
                    <a:pt x="2096981" y="358100"/>
                  </a:lnTo>
                  <a:lnTo>
                    <a:pt x="2042472" y="390336"/>
                  </a:lnTo>
                  <a:lnTo>
                    <a:pt x="1972345" y="420274"/>
                  </a:lnTo>
                  <a:lnTo>
                    <a:pt x="1931827" y="434281"/>
                  </a:lnTo>
                  <a:lnTo>
                    <a:pt x="1887886" y="447592"/>
                  </a:lnTo>
                  <a:lnTo>
                    <a:pt x="1840682" y="460168"/>
                  </a:lnTo>
                  <a:lnTo>
                    <a:pt x="1790377" y="471969"/>
                  </a:lnTo>
                  <a:lnTo>
                    <a:pt x="1737131" y="482955"/>
                  </a:lnTo>
                  <a:lnTo>
                    <a:pt x="1681105" y="493084"/>
                  </a:lnTo>
                  <a:lnTo>
                    <a:pt x="1622459" y="502318"/>
                  </a:lnTo>
                  <a:lnTo>
                    <a:pt x="1561354" y="510616"/>
                  </a:lnTo>
                  <a:lnTo>
                    <a:pt x="1497950" y="517937"/>
                  </a:lnTo>
                  <a:lnTo>
                    <a:pt x="1432408" y="524243"/>
                  </a:lnTo>
                  <a:lnTo>
                    <a:pt x="1364889" y="529492"/>
                  </a:lnTo>
                  <a:lnTo>
                    <a:pt x="1295553" y="533644"/>
                  </a:lnTo>
                  <a:lnTo>
                    <a:pt x="1224561" y="536660"/>
                  </a:lnTo>
                  <a:lnTo>
                    <a:pt x="1152073" y="538499"/>
                  </a:lnTo>
                  <a:lnTo>
                    <a:pt x="1078250" y="539121"/>
                  </a:lnTo>
                  <a:lnTo>
                    <a:pt x="1004426" y="538499"/>
                  </a:lnTo>
                  <a:lnTo>
                    <a:pt x="931938" y="536660"/>
                  </a:lnTo>
                  <a:lnTo>
                    <a:pt x="860945" y="533644"/>
                  </a:lnTo>
                  <a:lnTo>
                    <a:pt x="791608" y="529492"/>
                  </a:lnTo>
                  <a:lnTo>
                    <a:pt x="724088" y="524243"/>
                  </a:lnTo>
                  <a:lnTo>
                    <a:pt x="658546" y="517937"/>
                  </a:lnTo>
                  <a:lnTo>
                    <a:pt x="595141" y="510616"/>
                  </a:lnTo>
                  <a:lnTo>
                    <a:pt x="534036" y="502318"/>
                  </a:lnTo>
                  <a:lnTo>
                    <a:pt x="475389" y="493084"/>
                  </a:lnTo>
                  <a:lnTo>
                    <a:pt x="419363" y="482955"/>
                  </a:lnTo>
                  <a:lnTo>
                    <a:pt x="366116" y="471969"/>
                  </a:lnTo>
                  <a:lnTo>
                    <a:pt x="315811" y="460168"/>
                  </a:lnTo>
                  <a:lnTo>
                    <a:pt x="268608" y="447592"/>
                  </a:lnTo>
                  <a:lnTo>
                    <a:pt x="224666" y="434281"/>
                  </a:lnTo>
                  <a:lnTo>
                    <a:pt x="184147" y="420274"/>
                  </a:lnTo>
                  <a:lnTo>
                    <a:pt x="147212" y="405613"/>
                  </a:lnTo>
                  <a:lnTo>
                    <a:pt x="84734" y="374485"/>
                  </a:lnTo>
                  <a:lnTo>
                    <a:pt x="38516" y="341220"/>
                  </a:lnTo>
                  <a:lnTo>
                    <a:pt x="9843" y="306138"/>
                  </a:lnTo>
                  <a:lnTo>
                    <a:pt x="0" y="269560"/>
                  </a:lnTo>
                  <a:lnTo>
                    <a:pt x="2487" y="251104"/>
                  </a:lnTo>
                  <a:lnTo>
                    <a:pt x="21906" y="215234"/>
                  </a:lnTo>
                  <a:lnTo>
                    <a:pt x="59512" y="181021"/>
                  </a:lnTo>
                  <a:lnTo>
                    <a:pt x="114020" y="148784"/>
                  </a:lnTo>
                  <a:lnTo>
                    <a:pt x="184147" y="118846"/>
                  </a:lnTo>
                  <a:lnTo>
                    <a:pt x="224666" y="104840"/>
                  </a:lnTo>
                  <a:lnTo>
                    <a:pt x="268608" y="91528"/>
                  </a:lnTo>
                  <a:lnTo>
                    <a:pt x="315811" y="78952"/>
                  </a:lnTo>
                  <a:lnTo>
                    <a:pt x="366116" y="67151"/>
                  </a:lnTo>
                  <a:lnTo>
                    <a:pt x="419363" y="56166"/>
                  </a:lnTo>
                  <a:lnTo>
                    <a:pt x="475389" y="46036"/>
                  </a:lnTo>
                  <a:lnTo>
                    <a:pt x="534036" y="36802"/>
                  </a:lnTo>
                  <a:lnTo>
                    <a:pt x="595141" y="28505"/>
                  </a:lnTo>
                  <a:lnTo>
                    <a:pt x="658546" y="21183"/>
                  </a:lnTo>
                  <a:lnTo>
                    <a:pt x="724088" y="14878"/>
                  </a:lnTo>
                  <a:lnTo>
                    <a:pt x="791608" y="9628"/>
                  </a:lnTo>
                  <a:lnTo>
                    <a:pt x="860945" y="5476"/>
                  </a:lnTo>
                  <a:lnTo>
                    <a:pt x="931938" y="2460"/>
                  </a:lnTo>
                  <a:lnTo>
                    <a:pt x="1004426" y="621"/>
                  </a:lnTo>
                  <a:lnTo>
                    <a:pt x="1078250" y="0"/>
                  </a:lnTo>
                  <a:lnTo>
                    <a:pt x="1152073" y="621"/>
                  </a:lnTo>
                  <a:lnTo>
                    <a:pt x="1224561" y="2460"/>
                  </a:lnTo>
                  <a:lnTo>
                    <a:pt x="1295553" y="5476"/>
                  </a:lnTo>
                  <a:lnTo>
                    <a:pt x="1364889" y="9628"/>
                  </a:lnTo>
                  <a:lnTo>
                    <a:pt x="1432408" y="14878"/>
                  </a:lnTo>
                  <a:lnTo>
                    <a:pt x="1497950" y="21183"/>
                  </a:lnTo>
                  <a:lnTo>
                    <a:pt x="1561354" y="28505"/>
                  </a:lnTo>
                  <a:lnTo>
                    <a:pt x="1622459" y="36802"/>
                  </a:lnTo>
                  <a:lnTo>
                    <a:pt x="1681105" y="46036"/>
                  </a:lnTo>
                  <a:lnTo>
                    <a:pt x="1737131" y="56166"/>
                  </a:lnTo>
                  <a:lnTo>
                    <a:pt x="1790377" y="67151"/>
                  </a:lnTo>
                  <a:lnTo>
                    <a:pt x="1840682" y="78952"/>
                  </a:lnTo>
                  <a:lnTo>
                    <a:pt x="1887886" y="91528"/>
                  </a:lnTo>
                  <a:lnTo>
                    <a:pt x="1931827" y="104840"/>
                  </a:lnTo>
                  <a:lnTo>
                    <a:pt x="1972345" y="118846"/>
                  </a:lnTo>
                  <a:lnTo>
                    <a:pt x="2009281" y="133508"/>
                  </a:lnTo>
                  <a:lnTo>
                    <a:pt x="2071759" y="164635"/>
                  </a:lnTo>
                  <a:lnTo>
                    <a:pt x="2117977" y="197900"/>
                  </a:lnTo>
                  <a:lnTo>
                    <a:pt x="2146649" y="232982"/>
                  </a:lnTo>
                  <a:lnTo>
                    <a:pt x="2156493" y="269560"/>
                  </a:lnTo>
                  <a:lnTo>
                    <a:pt x="2156493" y="2136354"/>
                  </a:lnTo>
                  <a:lnTo>
                    <a:pt x="2134586" y="2190681"/>
                  </a:lnTo>
                  <a:lnTo>
                    <a:pt x="2096981" y="2224895"/>
                  </a:lnTo>
                  <a:lnTo>
                    <a:pt x="2042472" y="2257132"/>
                  </a:lnTo>
                  <a:lnTo>
                    <a:pt x="1972345" y="2287070"/>
                  </a:lnTo>
                  <a:lnTo>
                    <a:pt x="1931827" y="2301077"/>
                  </a:lnTo>
                  <a:lnTo>
                    <a:pt x="1887886" y="2314389"/>
                  </a:lnTo>
                  <a:lnTo>
                    <a:pt x="1840682" y="2326965"/>
                  </a:lnTo>
                  <a:lnTo>
                    <a:pt x="1790377" y="2338766"/>
                  </a:lnTo>
                  <a:lnTo>
                    <a:pt x="1737131" y="2349752"/>
                  </a:lnTo>
                  <a:lnTo>
                    <a:pt x="1681105" y="2359881"/>
                  </a:lnTo>
                  <a:lnTo>
                    <a:pt x="1622459" y="2369115"/>
                  </a:lnTo>
                  <a:lnTo>
                    <a:pt x="1561354" y="2377413"/>
                  </a:lnTo>
                  <a:lnTo>
                    <a:pt x="1497950" y="2384735"/>
                  </a:lnTo>
                  <a:lnTo>
                    <a:pt x="1432408" y="2391040"/>
                  </a:lnTo>
                  <a:lnTo>
                    <a:pt x="1364889" y="2396289"/>
                  </a:lnTo>
                  <a:lnTo>
                    <a:pt x="1295553" y="2400442"/>
                  </a:lnTo>
                  <a:lnTo>
                    <a:pt x="1224561" y="2403457"/>
                  </a:lnTo>
                  <a:lnTo>
                    <a:pt x="1152073" y="2405296"/>
                  </a:lnTo>
                  <a:lnTo>
                    <a:pt x="1078250" y="2405918"/>
                  </a:lnTo>
                  <a:lnTo>
                    <a:pt x="1004426" y="2405296"/>
                  </a:lnTo>
                  <a:lnTo>
                    <a:pt x="931938" y="2403457"/>
                  </a:lnTo>
                  <a:lnTo>
                    <a:pt x="860945" y="2400442"/>
                  </a:lnTo>
                  <a:lnTo>
                    <a:pt x="791608" y="2396289"/>
                  </a:lnTo>
                  <a:lnTo>
                    <a:pt x="724088" y="2391040"/>
                  </a:lnTo>
                  <a:lnTo>
                    <a:pt x="658546" y="2384735"/>
                  </a:lnTo>
                  <a:lnTo>
                    <a:pt x="595141" y="2377413"/>
                  </a:lnTo>
                  <a:lnTo>
                    <a:pt x="534036" y="2369115"/>
                  </a:lnTo>
                  <a:lnTo>
                    <a:pt x="475389" y="2359881"/>
                  </a:lnTo>
                  <a:lnTo>
                    <a:pt x="419363" y="2349752"/>
                  </a:lnTo>
                  <a:lnTo>
                    <a:pt x="366116" y="2338766"/>
                  </a:lnTo>
                  <a:lnTo>
                    <a:pt x="315811" y="2326965"/>
                  </a:lnTo>
                  <a:lnTo>
                    <a:pt x="268608" y="2314389"/>
                  </a:lnTo>
                  <a:lnTo>
                    <a:pt x="224666" y="2301077"/>
                  </a:lnTo>
                  <a:lnTo>
                    <a:pt x="184147" y="2287070"/>
                  </a:lnTo>
                  <a:lnTo>
                    <a:pt x="147212" y="2272409"/>
                  </a:lnTo>
                  <a:lnTo>
                    <a:pt x="84734" y="2241281"/>
                  </a:lnTo>
                  <a:lnTo>
                    <a:pt x="38516" y="2208015"/>
                  </a:lnTo>
                  <a:lnTo>
                    <a:pt x="9843" y="2172932"/>
                  </a:lnTo>
                  <a:lnTo>
                    <a:pt x="0" y="2136354"/>
                  </a:lnTo>
                  <a:lnTo>
                    <a:pt x="0" y="269560"/>
                  </a:lnTo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8880" y="1962016"/>
              <a:ext cx="675528" cy="1002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6876" y="3255915"/>
              <a:ext cx="950935" cy="4676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8456" y="3276699"/>
              <a:ext cx="868044" cy="389890"/>
            </a:xfrm>
            <a:custGeom>
              <a:avLst/>
              <a:gdLst/>
              <a:ahLst/>
              <a:cxnLst/>
              <a:rect l="l" t="t" r="r" b="b"/>
              <a:pathLst>
                <a:path w="868045" h="389889">
                  <a:moveTo>
                    <a:pt x="867793" y="0"/>
                  </a:moveTo>
                  <a:lnTo>
                    <a:pt x="0" y="0"/>
                  </a:lnTo>
                  <a:lnTo>
                    <a:pt x="0" y="389727"/>
                  </a:lnTo>
                  <a:lnTo>
                    <a:pt x="867793" y="389727"/>
                  </a:lnTo>
                  <a:lnTo>
                    <a:pt x="86779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456" y="3276701"/>
              <a:ext cx="868044" cy="389890"/>
            </a:xfrm>
            <a:custGeom>
              <a:avLst/>
              <a:gdLst/>
              <a:ahLst/>
              <a:cxnLst/>
              <a:rect l="l" t="t" r="r" b="b"/>
              <a:pathLst>
                <a:path w="868045" h="389889">
                  <a:moveTo>
                    <a:pt x="0" y="0"/>
                  </a:moveTo>
                  <a:lnTo>
                    <a:pt x="867793" y="0"/>
                  </a:lnTo>
                  <a:lnTo>
                    <a:pt x="867793" y="389727"/>
                  </a:lnTo>
                  <a:lnTo>
                    <a:pt x="0" y="389727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39392" y="1811312"/>
              <a:ext cx="961329" cy="25981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80959" y="1832101"/>
              <a:ext cx="878205" cy="2520315"/>
            </a:xfrm>
            <a:custGeom>
              <a:avLst/>
              <a:gdLst/>
              <a:ahLst/>
              <a:cxnLst/>
              <a:rect l="l" t="t" r="r" b="b"/>
              <a:pathLst>
                <a:path w="878204" h="2520315">
                  <a:moveTo>
                    <a:pt x="0" y="0"/>
                  </a:moveTo>
                  <a:lnTo>
                    <a:pt x="878186" y="0"/>
                  </a:lnTo>
                  <a:lnTo>
                    <a:pt x="878186" y="2520238"/>
                  </a:lnTo>
                  <a:lnTo>
                    <a:pt x="0" y="2520238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39392" y="3323460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80959" y="3344256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80959" y="3344252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39392" y="4045760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80959" y="4066543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80959" y="4066552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39392" y="3048060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80959" y="3068844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80959" y="3068840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39392" y="4206846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80959" y="4227630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80959" y="4227639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39392" y="2455669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80959" y="2476453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80959" y="2476461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39392" y="2673918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80959" y="2694702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80959" y="2694698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39392" y="3463770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80959" y="3484553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80959" y="3484549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67647" y="1128290"/>
            <a:ext cx="114109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latin typeface="Trebuchet MS"/>
                <a:cs typeface="Trebuchet MS"/>
              </a:rPr>
              <a:t>disk </a:t>
            </a:r>
            <a:r>
              <a:rPr sz="1450" spc="-65" dirty="0">
                <a:latin typeface="Trebuchet MS"/>
                <a:cs typeface="Trebuchet MS"/>
              </a:rPr>
              <a:t>(huge,</a:t>
            </a:r>
            <a:r>
              <a:rPr sz="1450" spc="-235" dirty="0">
                <a:latin typeface="Trebuchet MS"/>
                <a:cs typeface="Trebuchet MS"/>
              </a:rPr>
              <a:t> </a:t>
            </a:r>
            <a:r>
              <a:rPr sz="1450" spc="-80" dirty="0">
                <a:latin typeface="Trebuchet MS"/>
                <a:cs typeface="Trebuchet MS"/>
              </a:rPr>
              <a:t>TB)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90522" y="1356931"/>
            <a:ext cx="66738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40" dirty="0">
                <a:latin typeface="Trebuchet MS"/>
                <a:cs typeface="Trebuchet MS"/>
              </a:rPr>
              <a:t>memory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77045" y="3279587"/>
            <a:ext cx="958215" cy="10661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85420">
              <a:lnSpc>
                <a:spcPts val="1720"/>
              </a:lnSpc>
              <a:spcBef>
                <a:spcPts val="195"/>
              </a:spcBef>
            </a:pPr>
            <a:r>
              <a:rPr sz="1450" spc="-40" dirty="0">
                <a:latin typeface="Trebuchet MS"/>
                <a:cs typeface="Trebuchet MS"/>
              </a:rPr>
              <a:t>user  </a:t>
            </a:r>
            <a:r>
              <a:rPr sz="1450" spc="-50" dirty="0">
                <a:latin typeface="Trebuchet MS"/>
                <a:cs typeface="Trebuchet MS"/>
              </a:rPr>
              <a:t>pag</a:t>
            </a:r>
            <a:r>
              <a:rPr sz="1450" spc="-65" dirty="0">
                <a:latin typeface="Trebuchet MS"/>
                <a:cs typeface="Trebuchet MS"/>
              </a:rPr>
              <a:t>e</a:t>
            </a:r>
            <a:r>
              <a:rPr sz="1450" spc="-110" dirty="0">
                <a:latin typeface="Trebuchet MS"/>
                <a:cs typeface="Trebuchet MS"/>
              </a:rPr>
              <a:t>t</a:t>
            </a:r>
            <a:r>
              <a:rPr sz="1450" spc="-65" dirty="0">
                <a:latin typeface="Trebuchet MS"/>
                <a:cs typeface="Trebuchet MS"/>
              </a:rPr>
              <a:t>a</a:t>
            </a:r>
            <a:r>
              <a:rPr sz="1450" spc="-85" dirty="0">
                <a:latin typeface="Trebuchet MS"/>
                <a:cs typeface="Trebuchet MS"/>
              </a:rPr>
              <a:t>b</a:t>
            </a:r>
            <a:r>
              <a:rPr sz="1450" spc="-50" dirty="0">
                <a:latin typeface="Trebuchet MS"/>
                <a:cs typeface="Trebuchet MS"/>
              </a:rPr>
              <a:t>l</a:t>
            </a:r>
            <a:r>
              <a:rPr sz="1450" spc="-60" dirty="0">
                <a:latin typeface="Trebuchet MS"/>
                <a:cs typeface="Trebuchet MS"/>
              </a:rPr>
              <a:t>e</a:t>
            </a:r>
            <a:endParaRPr sz="1450">
              <a:latin typeface="Trebuchet MS"/>
              <a:cs typeface="Trebuchet MS"/>
            </a:endParaRPr>
          </a:p>
          <a:p>
            <a:pPr marL="61594" marR="5080">
              <a:lnSpc>
                <a:spcPts val="1720"/>
              </a:lnSpc>
              <a:spcBef>
                <a:spcPts val="1265"/>
              </a:spcBef>
            </a:pPr>
            <a:r>
              <a:rPr sz="1450" spc="-70" dirty="0">
                <a:latin typeface="Trebuchet MS"/>
                <a:cs typeface="Trebuchet MS"/>
              </a:rPr>
              <a:t>kernel</a:t>
            </a:r>
            <a:r>
              <a:rPr sz="1450" spc="-155" dirty="0">
                <a:latin typeface="Trebuchet MS"/>
                <a:cs typeface="Trebuchet MS"/>
              </a:rPr>
              <a:t> </a:t>
            </a:r>
            <a:r>
              <a:rPr sz="1450" spc="-55" dirty="0">
                <a:latin typeface="Trebuchet MS"/>
                <a:cs typeface="Trebuchet MS"/>
              </a:rPr>
              <a:t>code  </a:t>
            </a:r>
            <a:r>
              <a:rPr sz="1450" spc="-20" dirty="0">
                <a:latin typeface="Trebuchet MS"/>
                <a:cs typeface="Trebuchet MS"/>
              </a:rPr>
              <a:t>&amp;</a:t>
            </a:r>
            <a:r>
              <a:rPr sz="1450" spc="-114" dirty="0">
                <a:latin typeface="Trebuchet MS"/>
                <a:cs typeface="Trebuchet MS"/>
              </a:rPr>
              <a:t> </a:t>
            </a:r>
            <a:r>
              <a:rPr sz="1450" spc="-70" dirty="0">
                <a:latin typeface="Trebuchet MS"/>
                <a:cs typeface="Trebuchet MS"/>
              </a:rPr>
              <a:t>data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26220" y="2391008"/>
            <a:ext cx="766445" cy="4686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195"/>
              </a:spcBef>
            </a:pPr>
            <a:r>
              <a:rPr sz="1450" spc="-40" dirty="0">
                <a:latin typeface="Trebuchet MS"/>
                <a:cs typeface="Trebuchet MS"/>
              </a:rPr>
              <a:t>user</a:t>
            </a:r>
            <a:r>
              <a:rPr sz="1450" spc="-165" dirty="0">
                <a:latin typeface="Trebuchet MS"/>
                <a:cs typeface="Trebuchet MS"/>
              </a:rPr>
              <a:t> </a:t>
            </a:r>
            <a:r>
              <a:rPr sz="1450" spc="-55" dirty="0">
                <a:latin typeface="Trebuchet MS"/>
                <a:cs typeface="Trebuchet MS"/>
              </a:rPr>
              <a:t>page  frames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82479" y="3378317"/>
            <a:ext cx="3943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65" dirty="0">
                <a:latin typeface="Trebuchet MS"/>
                <a:cs typeface="Trebuchet MS"/>
              </a:rPr>
              <a:t>c</a:t>
            </a:r>
            <a:r>
              <a:rPr sz="1450" spc="-55" dirty="0">
                <a:latin typeface="Trebuchet MS"/>
                <a:cs typeface="Trebuchet MS"/>
              </a:rPr>
              <a:t>o</a:t>
            </a:r>
            <a:r>
              <a:rPr sz="1450" spc="-35" dirty="0">
                <a:latin typeface="Trebuchet MS"/>
                <a:cs typeface="Trebuchet MS"/>
              </a:rPr>
              <a:t>d</a:t>
            </a:r>
            <a:r>
              <a:rPr sz="1450" spc="-60" dirty="0">
                <a:latin typeface="Trebuchet MS"/>
                <a:cs typeface="Trebuchet MS"/>
              </a:rPr>
              <a:t>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406876" y="2860983"/>
            <a:ext cx="951230" cy="467995"/>
            <a:chOff x="3406876" y="2860983"/>
            <a:chExt cx="951230" cy="467995"/>
          </a:xfrm>
        </p:grpSpPr>
        <p:sp>
          <p:nvSpPr>
            <p:cNvPr id="40" name="object 40"/>
            <p:cNvSpPr/>
            <p:nvPr/>
          </p:nvSpPr>
          <p:spPr>
            <a:xfrm>
              <a:off x="3406876" y="2860983"/>
              <a:ext cx="950935" cy="4676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48456" y="2881779"/>
              <a:ext cx="868044" cy="389890"/>
            </a:xfrm>
            <a:custGeom>
              <a:avLst/>
              <a:gdLst/>
              <a:ahLst/>
              <a:cxnLst/>
              <a:rect l="l" t="t" r="r" b="b"/>
              <a:pathLst>
                <a:path w="868045" h="389889">
                  <a:moveTo>
                    <a:pt x="867793" y="0"/>
                  </a:moveTo>
                  <a:lnTo>
                    <a:pt x="0" y="0"/>
                  </a:lnTo>
                  <a:lnTo>
                    <a:pt x="0" y="389727"/>
                  </a:lnTo>
                  <a:lnTo>
                    <a:pt x="867793" y="389727"/>
                  </a:lnTo>
                  <a:lnTo>
                    <a:pt x="86779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48456" y="2881769"/>
              <a:ext cx="868044" cy="389890"/>
            </a:xfrm>
            <a:custGeom>
              <a:avLst/>
              <a:gdLst/>
              <a:ahLst/>
              <a:cxnLst/>
              <a:rect l="l" t="t" r="r" b="b"/>
              <a:pathLst>
                <a:path w="868045" h="389889">
                  <a:moveTo>
                    <a:pt x="0" y="0"/>
                  </a:moveTo>
                  <a:lnTo>
                    <a:pt x="867793" y="0"/>
                  </a:lnTo>
                  <a:lnTo>
                    <a:pt x="867793" y="389727"/>
                  </a:lnTo>
                  <a:lnTo>
                    <a:pt x="0" y="389727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97096" y="2983394"/>
            <a:ext cx="3657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latin typeface="Trebuchet MS"/>
                <a:cs typeface="Trebuchet MS"/>
              </a:rPr>
              <a:t>da</a:t>
            </a:r>
            <a:r>
              <a:rPr sz="1450" spc="-90" dirty="0">
                <a:latin typeface="Trebuchet MS"/>
                <a:cs typeface="Trebuchet MS"/>
              </a:rPr>
              <a:t>t</a:t>
            </a:r>
            <a:r>
              <a:rPr sz="1450" spc="-60" dirty="0">
                <a:latin typeface="Trebuchet MS"/>
                <a:cs typeface="Trebuchet MS"/>
              </a:rPr>
              <a:t>a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06876" y="2466061"/>
            <a:ext cx="951230" cy="379730"/>
            <a:chOff x="3406876" y="2466061"/>
            <a:chExt cx="951230" cy="379730"/>
          </a:xfrm>
        </p:grpSpPr>
        <p:sp>
          <p:nvSpPr>
            <p:cNvPr id="45" name="object 45"/>
            <p:cNvSpPr/>
            <p:nvPr/>
          </p:nvSpPr>
          <p:spPr>
            <a:xfrm>
              <a:off x="3406876" y="2466061"/>
              <a:ext cx="950935" cy="3793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8456" y="2486844"/>
              <a:ext cx="868044" cy="301625"/>
            </a:xfrm>
            <a:custGeom>
              <a:avLst/>
              <a:gdLst/>
              <a:ahLst/>
              <a:cxnLst/>
              <a:rect l="l" t="t" r="r" b="b"/>
              <a:pathLst>
                <a:path w="868045" h="301625">
                  <a:moveTo>
                    <a:pt x="867793" y="0"/>
                  </a:moveTo>
                  <a:lnTo>
                    <a:pt x="0" y="0"/>
                  </a:lnTo>
                  <a:lnTo>
                    <a:pt x="0" y="301390"/>
                  </a:lnTo>
                  <a:lnTo>
                    <a:pt x="867793" y="301390"/>
                  </a:lnTo>
                  <a:lnTo>
                    <a:pt x="86779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48456" y="2486850"/>
              <a:ext cx="868044" cy="301625"/>
            </a:xfrm>
            <a:custGeom>
              <a:avLst/>
              <a:gdLst/>
              <a:ahLst/>
              <a:cxnLst/>
              <a:rect l="l" t="t" r="r" b="b"/>
              <a:pathLst>
                <a:path w="868045" h="301625">
                  <a:moveTo>
                    <a:pt x="0" y="0"/>
                  </a:moveTo>
                  <a:lnTo>
                    <a:pt x="867793" y="0"/>
                  </a:lnTo>
                  <a:lnTo>
                    <a:pt x="867793" y="301389"/>
                  </a:lnTo>
                  <a:lnTo>
                    <a:pt x="0" y="301389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697096" y="2500131"/>
            <a:ext cx="4057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40" dirty="0">
                <a:latin typeface="Trebuchet MS"/>
                <a:cs typeface="Trebuchet MS"/>
              </a:rPr>
              <a:t>he</a:t>
            </a:r>
            <a:r>
              <a:rPr sz="1450" spc="-65" dirty="0">
                <a:latin typeface="Trebuchet MS"/>
                <a:cs typeface="Trebuchet MS"/>
              </a:rPr>
              <a:t>a</a:t>
            </a:r>
            <a:r>
              <a:rPr sz="1450" spc="-35" dirty="0">
                <a:latin typeface="Trebuchet MS"/>
                <a:cs typeface="Trebuchet MS"/>
              </a:rPr>
              <a:t>p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06876" y="2060741"/>
            <a:ext cx="951230" cy="379730"/>
            <a:chOff x="3406876" y="2060741"/>
            <a:chExt cx="951230" cy="379730"/>
          </a:xfrm>
        </p:grpSpPr>
        <p:sp>
          <p:nvSpPr>
            <p:cNvPr id="50" name="object 50"/>
            <p:cNvSpPr/>
            <p:nvPr/>
          </p:nvSpPr>
          <p:spPr>
            <a:xfrm>
              <a:off x="3406876" y="2060741"/>
              <a:ext cx="950935" cy="3793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48456" y="2081536"/>
              <a:ext cx="868044" cy="301625"/>
            </a:xfrm>
            <a:custGeom>
              <a:avLst/>
              <a:gdLst/>
              <a:ahLst/>
              <a:cxnLst/>
              <a:rect l="l" t="t" r="r" b="b"/>
              <a:pathLst>
                <a:path w="868045" h="301625">
                  <a:moveTo>
                    <a:pt x="867793" y="0"/>
                  </a:moveTo>
                  <a:lnTo>
                    <a:pt x="0" y="0"/>
                  </a:lnTo>
                  <a:lnTo>
                    <a:pt x="0" y="301390"/>
                  </a:lnTo>
                  <a:lnTo>
                    <a:pt x="867793" y="301390"/>
                  </a:lnTo>
                  <a:lnTo>
                    <a:pt x="86779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448456" y="2081529"/>
            <a:ext cx="868044" cy="301625"/>
          </a:xfrm>
          <a:prstGeom prst="rect">
            <a:avLst/>
          </a:prstGeom>
          <a:ln w="7794">
            <a:solidFill>
              <a:srgbClr val="4A7EBB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25"/>
              </a:spcBef>
            </a:pPr>
            <a:r>
              <a:rPr sz="1450" spc="-65" dirty="0">
                <a:latin typeface="Trebuchet MS"/>
                <a:cs typeface="Trebuchet MS"/>
              </a:rPr>
              <a:t>stack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217517" y="1547367"/>
            <a:ext cx="2894965" cy="2435225"/>
            <a:chOff x="4217517" y="1547367"/>
            <a:chExt cx="2894965" cy="2435225"/>
          </a:xfrm>
        </p:grpSpPr>
        <p:sp>
          <p:nvSpPr>
            <p:cNvPr id="54" name="object 54"/>
            <p:cNvSpPr/>
            <p:nvPr/>
          </p:nvSpPr>
          <p:spPr>
            <a:xfrm>
              <a:off x="4217517" y="1998393"/>
              <a:ext cx="2088946" cy="1974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16247" y="2050351"/>
              <a:ext cx="1956435" cy="62865"/>
            </a:xfrm>
            <a:custGeom>
              <a:avLst/>
              <a:gdLst/>
              <a:ahLst/>
              <a:cxnLst/>
              <a:rect l="l" t="t" r="r" b="b"/>
              <a:pathLst>
                <a:path w="1956435" h="62864">
                  <a:moveTo>
                    <a:pt x="1924951" y="0"/>
                  </a:moveTo>
                  <a:lnTo>
                    <a:pt x="1912814" y="2449"/>
                  </a:lnTo>
                  <a:lnTo>
                    <a:pt x="1902904" y="9131"/>
                  </a:lnTo>
                  <a:lnTo>
                    <a:pt x="1896223" y="19041"/>
                  </a:lnTo>
                  <a:lnTo>
                    <a:pt x="1893773" y="31178"/>
                  </a:lnTo>
                  <a:lnTo>
                    <a:pt x="1896223" y="43315"/>
                  </a:lnTo>
                  <a:lnTo>
                    <a:pt x="1902904" y="53225"/>
                  </a:lnTo>
                  <a:lnTo>
                    <a:pt x="1912814" y="59907"/>
                  </a:lnTo>
                  <a:lnTo>
                    <a:pt x="1924951" y="62357"/>
                  </a:lnTo>
                  <a:lnTo>
                    <a:pt x="1937088" y="59907"/>
                  </a:lnTo>
                  <a:lnTo>
                    <a:pt x="1946998" y="53225"/>
                  </a:lnTo>
                  <a:lnTo>
                    <a:pt x="1953680" y="43315"/>
                  </a:lnTo>
                  <a:lnTo>
                    <a:pt x="1955343" y="35077"/>
                  </a:lnTo>
                  <a:lnTo>
                    <a:pt x="1924951" y="35077"/>
                  </a:lnTo>
                  <a:lnTo>
                    <a:pt x="1924951" y="27279"/>
                  </a:lnTo>
                  <a:lnTo>
                    <a:pt x="1955343" y="27279"/>
                  </a:lnTo>
                  <a:lnTo>
                    <a:pt x="1953680" y="19041"/>
                  </a:lnTo>
                  <a:lnTo>
                    <a:pt x="1946998" y="9131"/>
                  </a:lnTo>
                  <a:lnTo>
                    <a:pt x="1937088" y="2449"/>
                  </a:lnTo>
                  <a:lnTo>
                    <a:pt x="1924951" y="0"/>
                  </a:lnTo>
                  <a:close/>
                </a:path>
                <a:path w="1956435" h="62864">
                  <a:moveTo>
                    <a:pt x="1893773" y="31178"/>
                  </a:moveTo>
                  <a:lnTo>
                    <a:pt x="1893773" y="35077"/>
                  </a:lnTo>
                  <a:lnTo>
                    <a:pt x="1894560" y="35077"/>
                  </a:lnTo>
                  <a:lnTo>
                    <a:pt x="1893773" y="31178"/>
                  </a:lnTo>
                  <a:close/>
                </a:path>
                <a:path w="1956435" h="62864">
                  <a:moveTo>
                    <a:pt x="1955343" y="27279"/>
                  </a:moveTo>
                  <a:lnTo>
                    <a:pt x="1924951" y="27279"/>
                  </a:lnTo>
                  <a:lnTo>
                    <a:pt x="1924951" y="35077"/>
                  </a:lnTo>
                  <a:lnTo>
                    <a:pt x="1955343" y="35077"/>
                  </a:lnTo>
                  <a:lnTo>
                    <a:pt x="1956130" y="31178"/>
                  </a:lnTo>
                  <a:lnTo>
                    <a:pt x="1955343" y="27279"/>
                  </a:lnTo>
                  <a:close/>
                </a:path>
                <a:path w="1956435" h="62864">
                  <a:moveTo>
                    <a:pt x="1894560" y="27279"/>
                  </a:moveTo>
                  <a:lnTo>
                    <a:pt x="1893773" y="27279"/>
                  </a:lnTo>
                  <a:lnTo>
                    <a:pt x="1893773" y="31178"/>
                  </a:lnTo>
                  <a:lnTo>
                    <a:pt x="1894560" y="27279"/>
                  </a:lnTo>
                  <a:close/>
                </a:path>
                <a:path w="1956435" h="62864">
                  <a:moveTo>
                    <a:pt x="1870392" y="27279"/>
                  </a:moveTo>
                  <a:lnTo>
                    <a:pt x="1839214" y="27279"/>
                  </a:lnTo>
                  <a:lnTo>
                    <a:pt x="1839214" y="35077"/>
                  </a:lnTo>
                  <a:lnTo>
                    <a:pt x="1870392" y="35077"/>
                  </a:lnTo>
                  <a:lnTo>
                    <a:pt x="1870392" y="27279"/>
                  </a:lnTo>
                  <a:close/>
                </a:path>
                <a:path w="1956435" h="62864">
                  <a:moveTo>
                    <a:pt x="1815833" y="27279"/>
                  </a:moveTo>
                  <a:lnTo>
                    <a:pt x="1784654" y="27279"/>
                  </a:lnTo>
                  <a:lnTo>
                    <a:pt x="1784654" y="35077"/>
                  </a:lnTo>
                  <a:lnTo>
                    <a:pt x="1815833" y="35077"/>
                  </a:lnTo>
                  <a:lnTo>
                    <a:pt x="1815833" y="27279"/>
                  </a:lnTo>
                  <a:close/>
                </a:path>
                <a:path w="1956435" h="62864">
                  <a:moveTo>
                    <a:pt x="1761261" y="27279"/>
                  </a:moveTo>
                  <a:lnTo>
                    <a:pt x="1730082" y="27279"/>
                  </a:lnTo>
                  <a:lnTo>
                    <a:pt x="1730082" y="35077"/>
                  </a:lnTo>
                  <a:lnTo>
                    <a:pt x="1761261" y="35077"/>
                  </a:lnTo>
                  <a:lnTo>
                    <a:pt x="1761261" y="27279"/>
                  </a:lnTo>
                  <a:close/>
                </a:path>
                <a:path w="1956435" h="62864">
                  <a:moveTo>
                    <a:pt x="1706702" y="27279"/>
                  </a:moveTo>
                  <a:lnTo>
                    <a:pt x="1675523" y="27279"/>
                  </a:lnTo>
                  <a:lnTo>
                    <a:pt x="1675523" y="35077"/>
                  </a:lnTo>
                  <a:lnTo>
                    <a:pt x="1706702" y="35077"/>
                  </a:lnTo>
                  <a:lnTo>
                    <a:pt x="1706702" y="27279"/>
                  </a:lnTo>
                  <a:close/>
                </a:path>
                <a:path w="1956435" h="62864">
                  <a:moveTo>
                    <a:pt x="1652142" y="27279"/>
                  </a:moveTo>
                  <a:lnTo>
                    <a:pt x="1620964" y="27279"/>
                  </a:lnTo>
                  <a:lnTo>
                    <a:pt x="1620964" y="35077"/>
                  </a:lnTo>
                  <a:lnTo>
                    <a:pt x="1652142" y="35077"/>
                  </a:lnTo>
                  <a:lnTo>
                    <a:pt x="1652142" y="27279"/>
                  </a:lnTo>
                  <a:close/>
                </a:path>
                <a:path w="1956435" h="62864">
                  <a:moveTo>
                    <a:pt x="1597583" y="27279"/>
                  </a:moveTo>
                  <a:lnTo>
                    <a:pt x="1566405" y="27279"/>
                  </a:lnTo>
                  <a:lnTo>
                    <a:pt x="1566405" y="35077"/>
                  </a:lnTo>
                  <a:lnTo>
                    <a:pt x="1597583" y="35077"/>
                  </a:lnTo>
                  <a:lnTo>
                    <a:pt x="1597583" y="27279"/>
                  </a:lnTo>
                  <a:close/>
                </a:path>
                <a:path w="1956435" h="62864">
                  <a:moveTo>
                    <a:pt x="1543024" y="27279"/>
                  </a:moveTo>
                  <a:lnTo>
                    <a:pt x="1511846" y="27279"/>
                  </a:lnTo>
                  <a:lnTo>
                    <a:pt x="1511846" y="35077"/>
                  </a:lnTo>
                  <a:lnTo>
                    <a:pt x="1543024" y="35077"/>
                  </a:lnTo>
                  <a:lnTo>
                    <a:pt x="1543024" y="27279"/>
                  </a:lnTo>
                  <a:close/>
                </a:path>
                <a:path w="1956435" h="62864">
                  <a:moveTo>
                    <a:pt x="1488452" y="27279"/>
                  </a:moveTo>
                  <a:lnTo>
                    <a:pt x="1457274" y="27279"/>
                  </a:lnTo>
                  <a:lnTo>
                    <a:pt x="1457274" y="35077"/>
                  </a:lnTo>
                  <a:lnTo>
                    <a:pt x="1488452" y="35077"/>
                  </a:lnTo>
                  <a:lnTo>
                    <a:pt x="1488452" y="27279"/>
                  </a:lnTo>
                  <a:close/>
                </a:path>
                <a:path w="1956435" h="62864">
                  <a:moveTo>
                    <a:pt x="1433893" y="27279"/>
                  </a:moveTo>
                  <a:lnTo>
                    <a:pt x="1402714" y="27279"/>
                  </a:lnTo>
                  <a:lnTo>
                    <a:pt x="1402714" y="35077"/>
                  </a:lnTo>
                  <a:lnTo>
                    <a:pt x="1433893" y="35077"/>
                  </a:lnTo>
                  <a:lnTo>
                    <a:pt x="1433893" y="27279"/>
                  </a:lnTo>
                  <a:close/>
                </a:path>
                <a:path w="1956435" h="62864">
                  <a:moveTo>
                    <a:pt x="1379334" y="27279"/>
                  </a:moveTo>
                  <a:lnTo>
                    <a:pt x="1348155" y="27279"/>
                  </a:lnTo>
                  <a:lnTo>
                    <a:pt x="1348155" y="35077"/>
                  </a:lnTo>
                  <a:lnTo>
                    <a:pt x="1379334" y="35077"/>
                  </a:lnTo>
                  <a:lnTo>
                    <a:pt x="1379334" y="27279"/>
                  </a:lnTo>
                  <a:close/>
                </a:path>
                <a:path w="1956435" h="62864">
                  <a:moveTo>
                    <a:pt x="1324775" y="27279"/>
                  </a:moveTo>
                  <a:lnTo>
                    <a:pt x="1293596" y="27279"/>
                  </a:lnTo>
                  <a:lnTo>
                    <a:pt x="1293596" y="35077"/>
                  </a:lnTo>
                  <a:lnTo>
                    <a:pt x="1324775" y="35077"/>
                  </a:lnTo>
                  <a:lnTo>
                    <a:pt x="1324775" y="27279"/>
                  </a:lnTo>
                  <a:close/>
                </a:path>
                <a:path w="1956435" h="62864">
                  <a:moveTo>
                    <a:pt x="1270215" y="27279"/>
                  </a:moveTo>
                  <a:lnTo>
                    <a:pt x="1239037" y="27279"/>
                  </a:lnTo>
                  <a:lnTo>
                    <a:pt x="1239037" y="35077"/>
                  </a:lnTo>
                  <a:lnTo>
                    <a:pt x="1270215" y="35077"/>
                  </a:lnTo>
                  <a:lnTo>
                    <a:pt x="1270215" y="27279"/>
                  </a:lnTo>
                  <a:close/>
                </a:path>
                <a:path w="1956435" h="62864">
                  <a:moveTo>
                    <a:pt x="1215643" y="27279"/>
                  </a:moveTo>
                  <a:lnTo>
                    <a:pt x="1184465" y="27279"/>
                  </a:lnTo>
                  <a:lnTo>
                    <a:pt x="1184465" y="35077"/>
                  </a:lnTo>
                  <a:lnTo>
                    <a:pt x="1215643" y="35077"/>
                  </a:lnTo>
                  <a:lnTo>
                    <a:pt x="1215643" y="27279"/>
                  </a:lnTo>
                  <a:close/>
                </a:path>
                <a:path w="1956435" h="62864">
                  <a:moveTo>
                    <a:pt x="1161084" y="27279"/>
                  </a:moveTo>
                  <a:lnTo>
                    <a:pt x="1129906" y="27279"/>
                  </a:lnTo>
                  <a:lnTo>
                    <a:pt x="1129906" y="35077"/>
                  </a:lnTo>
                  <a:lnTo>
                    <a:pt x="1161084" y="35077"/>
                  </a:lnTo>
                  <a:lnTo>
                    <a:pt x="1161084" y="27279"/>
                  </a:lnTo>
                  <a:close/>
                </a:path>
                <a:path w="1956435" h="62864">
                  <a:moveTo>
                    <a:pt x="1106525" y="27279"/>
                  </a:moveTo>
                  <a:lnTo>
                    <a:pt x="1075347" y="27279"/>
                  </a:lnTo>
                  <a:lnTo>
                    <a:pt x="1075347" y="35077"/>
                  </a:lnTo>
                  <a:lnTo>
                    <a:pt x="1106525" y="35077"/>
                  </a:lnTo>
                  <a:lnTo>
                    <a:pt x="1106525" y="27279"/>
                  </a:lnTo>
                  <a:close/>
                </a:path>
                <a:path w="1956435" h="62864">
                  <a:moveTo>
                    <a:pt x="1051966" y="27279"/>
                  </a:moveTo>
                  <a:lnTo>
                    <a:pt x="1020787" y="27279"/>
                  </a:lnTo>
                  <a:lnTo>
                    <a:pt x="1020787" y="35077"/>
                  </a:lnTo>
                  <a:lnTo>
                    <a:pt x="1051966" y="35077"/>
                  </a:lnTo>
                  <a:lnTo>
                    <a:pt x="1051966" y="27279"/>
                  </a:lnTo>
                  <a:close/>
                </a:path>
                <a:path w="1956435" h="62864">
                  <a:moveTo>
                    <a:pt x="997407" y="27279"/>
                  </a:moveTo>
                  <a:lnTo>
                    <a:pt x="966228" y="27279"/>
                  </a:lnTo>
                  <a:lnTo>
                    <a:pt x="966228" y="35077"/>
                  </a:lnTo>
                  <a:lnTo>
                    <a:pt x="997407" y="35077"/>
                  </a:lnTo>
                  <a:lnTo>
                    <a:pt x="997407" y="27279"/>
                  </a:lnTo>
                  <a:close/>
                </a:path>
                <a:path w="1956435" h="62864">
                  <a:moveTo>
                    <a:pt x="942835" y="27279"/>
                  </a:moveTo>
                  <a:lnTo>
                    <a:pt x="911656" y="27279"/>
                  </a:lnTo>
                  <a:lnTo>
                    <a:pt x="911656" y="35077"/>
                  </a:lnTo>
                  <a:lnTo>
                    <a:pt x="942835" y="35077"/>
                  </a:lnTo>
                  <a:lnTo>
                    <a:pt x="942835" y="27279"/>
                  </a:lnTo>
                  <a:close/>
                </a:path>
                <a:path w="1956435" h="62864">
                  <a:moveTo>
                    <a:pt x="888276" y="27279"/>
                  </a:moveTo>
                  <a:lnTo>
                    <a:pt x="857097" y="27279"/>
                  </a:lnTo>
                  <a:lnTo>
                    <a:pt x="857097" y="35077"/>
                  </a:lnTo>
                  <a:lnTo>
                    <a:pt x="888276" y="35077"/>
                  </a:lnTo>
                  <a:lnTo>
                    <a:pt x="888276" y="27279"/>
                  </a:lnTo>
                  <a:close/>
                </a:path>
                <a:path w="1956435" h="62864">
                  <a:moveTo>
                    <a:pt x="833716" y="27279"/>
                  </a:moveTo>
                  <a:lnTo>
                    <a:pt x="802538" y="27279"/>
                  </a:lnTo>
                  <a:lnTo>
                    <a:pt x="802538" y="35077"/>
                  </a:lnTo>
                  <a:lnTo>
                    <a:pt x="833716" y="35077"/>
                  </a:lnTo>
                  <a:lnTo>
                    <a:pt x="833716" y="27279"/>
                  </a:lnTo>
                  <a:close/>
                </a:path>
                <a:path w="1956435" h="62864">
                  <a:moveTo>
                    <a:pt x="779157" y="27279"/>
                  </a:moveTo>
                  <a:lnTo>
                    <a:pt x="747979" y="27279"/>
                  </a:lnTo>
                  <a:lnTo>
                    <a:pt x="747979" y="35077"/>
                  </a:lnTo>
                  <a:lnTo>
                    <a:pt x="779157" y="35077"/>
                  </a:lnTo>
                  <a:lnTo>
                    <a:pt x="779157" y="27279"/>
                  </a:lnTo>
                  <a:close/>
                </a:path>
                <a:path w="1956435" h="62864">
                  <a:moveTo>
                    <a:pt x="724585" y="27279"/>
                  </a:moveTo>
                  <a:lnTo>
                    <a:pt x="693407" y="27279"/>
                  </a:lnTo>
                  <a:lnTo>
                    <a:pt x="693407" y="35077"/>
                  </a:lnTo>
                  <a:lnTo>
                    <a:pt x="724585" y="35077"/>
                  </a:lnTo>
                  <a:lnTo>
                    <a:pt x="724585" y="27279"/>
                  </a:lnTo>
                  <a:close/>
                </a:path>
                <a:path w="1956435" h="62864">
                  <a:moveTo>
                    <a:pt x="670026" y="27279"/>
                  </a:moveTo>
                  <a:lnTo>
                    <a:pt x="638848" y="27279"/>
                  </a:lnTo>
                  <a:lnTo>
                    <a:pt x="638848" y="35077"/>
                  </a:lnTo>
                  <a:lnTo>
                    <a:pt x="670026" y="35077"/>
                  </a:lnTo>
                  <a:lnTo>
                    <a:pt x="670026" y="27279"/>
                  </a:lnTo>
                  <a:close/>
                </a:path>
                <a:path w="1956435" h="62864">
                  <a:moveTo>
                    <a:pt x="615467" y="27279"/>
                  </a:moveTo>
                  <a:lnTo>
                    <a:pt x="584288" y="27279"/>
                  </a:lnTo>
                  <a:lnTo>
                    <a:pt x="584288" y="35077"/>
                  </a:lnTo>
                  <a:lnTo>
                    <a:pt x="615467" y="35077"/>
                  </a:lnTo>
                  <a:lnTo>
                    <a:pt x="615467" y="27279"/>
                  </a:lnTo>
                  <a:close/>
                </a:path>
                <a:path w="1956435" h="62864">
                  <a:moveTo>
                    <a:pt x="560908" y="27279"/>
                  </a:moveTo>
                  <a:lnTo>
                    <a:pt x="529729" y="27279"/>
                  </a:lnTo>
                  <a:lnTo>
                    <a:pt x="529729" y="35077"/>
                  </a:lnTo>
                  <a:lnTo>
                    <a:pt x="560908" y="35077"/>
                  </a:lnTo>
                  <a:lnTo>
                    <a:pt x="560908" y="27279"/>
                  </a:lnTo>
                  <a:close/>
                </a:path>
                <a:path w="1956435" h="62864">
                  <a:moveTo>
                    <a:pt x="506349" y="27279"/>
                  </a:moveTo>
                  <a:lnTo>
                    <a:pt x="475170" y="27279"/>
                  </a:lnTo>
                  <a:lnTo>
                    <a:pt x="475170" y="35077"/>
                  </a:lnTo>
                  <a:lnTo>
                    <a:pt x="506349" y="35077"/>
                  </a:lnTo>
                  <a:lnTo>
                    <a:pt x="506349" y="27279"/>
                  </a:lnTo>
                  <a:close/>
                </a:path>
                <a:path w="1956435" h="62864">
                  <a:moveTo>
                    <a:pt x="451777" y="27279"/>
                  </a:moveTo>
                  <a:lnTo>
                    <a:pt x="420598" y="27279"/>
                  </a:lnTo>
                  <a:lnTo>
                    <a:pt x="420598" y="35077"/>
                  </a:lnTo>
                  <a:lnTo>
                    <a:pt x="451777" y="35077"/>
                  </a:lnTo>
                  <a:lnTo>
                    <a:pt x="451777" y="27279"/>
                  </a:lnTo>
                  <a:close/>
                </a:path>
                <a:path w="1956435" h="62864">
                  <a:moveTo>
                    <a:pt x="397217" y="27279"/>
                  </a:moveTo>
                  <a:lnTo>
                    <a:pt x="366039" y="27279"/>
                  </a:lnTo>
                  <a:lnTo>
                    <a:pt x="366039" y="35077"/>
                  </a:lnTo>
                  <a:lnTo>
                    <a:pt x="397217" y="35077"/>
                  </a:lnTo>
                  <a:lnTo>
                    <a:pt x="397217" y="27279"/>
                  </a:lnTo>
                  <a:close/>
                </a:path>
                <a:path w="1956435" h="62864">
                  <a:moveTo>
                    <a:pt x="342658" y="27279"/>
                  </a:moveTo>
                  <a:lnTo>
                    <a:pt x="311480" y="27279"/>
                  </a:lnTo>
                  <a:lnTo>
                    <a:pt x="311480" y="35077"/>
                  </a:lnTo>
                  <a:lnTo>
                    <a:pt x="342658" y="35077"/>
                  </a:lnTo>
                  <a:lnTo>
                    <a:pt x="342658" y="27279"/>
                  </a:lnTo>
                  <a:close/>
                </a:path>
                <a:path w="1956435" h="62864">
                  <a:moveTo>
                    <a:pt x="288099" y="27279"/>
                  </a:moveTo>
                  <a:lnTo>
                    <a:pt x="256920" y="27279"/>
                  </a:lnTo>
                  <a:lnTo>
                    <a:pt x="256920" y="35077"/>
                  </a:lnTo>
                  <a:lnTo>
                    <a:pt x="288099" y="35077"/>
                  </a:lnTo>
                  <a:lnTo>
                    <a:pt x="288099" y="27279"/>
                  </a:lnTo>
                  <a:close/>
                </a:path>
                <a:path w="1956435" h="62864">
                  <a:moveTo>
                    <a:pt x="233540" y="27279"/>
                  </a:moveTo>
                  <a:lnTo>
                    <a:pt x="202361" y="27279"/>
                  </a:lnTo>
                  <a:lnTo>
                    <a:pt x="202361" y="35077"/>
                  </a:lnTo>
                  <a:lnTo>
                    <a:pt x="233540" y="35077"/>
                  </a:lnTo>
                  <a:lnTo>
                    <a:pt x="233540" y="27279"/>
                  </a:lnTo>
                  <a:close/>
                </a:path>
                <a:path w="1956435" h="62864">
                  <a:moveTo>
                    <a:pt x="178968" y="27279"/>
                  </a:moveTo>
                  <a:lnTo>
                    <a:pt x="147789" y="27279"/>
                  </a:lnTo>
                  <a:lnTo>
                    <a:pt x="147789" y="35077"/>
                  </a:lnTo>
                  <a:lnTo>
                    <a:pt x="178968" y="35077"/>
                  </a:lnTo>
                  <a:lnTo>
                    <a:pt x="178968" y="27279"/>
                  </a:lnTo>
                  <a:close/>
                </a:path>
                <a:path w="1956435" h="62864">
                  <a:moveTo>
                    <a:pt x="124409" y="27279"/>
                  </a:moveTo>
                  <a:lnTo>
                    <a:pt x="93230" y="27279"/>
                  </a:lnTo>
                  <a:lnTo>
                    <a:pt x="93230" y="35077"/>
                  </a:lnTo>
                  <a:lnTo>
                    <a:pt x="124409" y="35077"/>
                  </a:lnTo>
                  <a:lnTo>
                    <a:pt x="124409" y="27279"/>
                  </a:lnTo>
                  <a:close/>
                </a:path>
                <a:path w="1956435" h="62864">
                  <a:moveTo>
                    <a:pt x="62356" y="0"/>
                  </a:moveTo>
                  <a:lnTo>
                    <a:pt x="0" y="31178"/>
                  </a:lnTo>
                  <a:lnTo>
                    <a:pt x="62356" y="62357"/>
                  </a:lnTo>
                  <a:lnTo>
                    <a:pt x="62356" y="35077"/>
                  </a:lnTo>
                  <a:lnTo>
                    <a:pt x="51968" y="35077"/>
                  </a:lnTo>
                  <a:lnTo>
                    <a:pt x="51968" y="27279"/>
                  </a:lnTo>
                  <a:lnTo>
                    <a:pt x="62356" y="27279"/>
                  </a:lnTo>
                  <a:lnTo>
                    <a:pt x="62356" y="0"/>
                  </a:lnTo>
                  <a:close/>
                </a:path>
                <a:path w="1956435" h="62864">
                  <a:moveTo>
                    <a:pt x="62356" y="27279"/>
                  </a:moveTo>
                  <a:lnTo>
                    <a:pt x="51968" y="27279"/>
                  </a:lnTo>
                  <a:lnTo>
                    <a:pt x="51968" y="35077"/>
                  </a:lnTo>
                  <a:lnTo>
                    <a:pt x="62356" y="35077"/>
                  </a:lnTo>
                  <a:lnTo>
                    <a:pt x="62356" y="27279"/>
                  </a:lnTo>
                  <a:close/>
                </a:path>
                <a:path w="1956435" h="62864">
                  <a:moveTo>
                    <a:pt x="69850" y="27279"/>
                  </a:moveTo>
                  <a:lnTo>
                    <a:pt x="62356" y="27279"/>
                  </a:lnTo>
                  <a:lnTo>
                    <a:pt x="62356" y="35077"/>
                  </a:lnTo>
                  <a:lnTo>
                    <a:pt x="69850" y="35077"/>
                  </a:lnTo>
                  <a:lnTo>
                    <a:pt x="69850" y="27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71349" y="1551508"/>
              <a:ext cx="899160" cy="2426970"/>
            </a:xfrm>
            <a:custGeom>
              <a:avLst/>
              <a:gdLst/>
              <a:ahLst/>
              <a:cxnLst/>
              <a:rect l="l" t="t" r="r" b="b"/>
              <a:pathLst>
                <a:path w="899159" h="2426970">
                  <a:moveTo>
                    <a:pt x="898972" y="0"/>
                  </a:moveTo>
                  <a:lnTo>
                    <a:pt x="0" y="0"/>
                  </a:lnTo>
                  <a:lnTo>
                    <a:pt x="0" y="2426703"/>
                  </a:lnTo>
                  <a:lnTo>
                    <a:pt x="898972" y="2426703"/>
                  </a:lnTo>
                  <a:lnTo>
                    <a:pt x="898972" y="0"/>
                  </a:lnTo>
                  <a:close/>
                </a:path>
              </a:pathLst>
            </a:custGeom>
            <a:solidFill>
              <a:srgbClr val="C6D9F1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71349" y="1551495"/>
              <a:ext cx="899160" cy="2426970"/>
            </a:xfrm>
            <a:custGeom>
              <a:avLst/>
              <a:gdLst/>
              <a:ahLst/>
              <a:cxnLst/>
              <a:rect l="l" t="t" r="r" b="b"/>
              <a:pathLst>
                <a:path w="899159" h="2426970">
                  <a:moveTo>
                    <a:pt x="0" y="0"/>
                  </a:moveTo>
                  <a:lnTo>
                    <a:pt x="898971" y="0"/>
                  </a:lnTo>
                  <a:lnTo>
                    <a:pt x="898971" y="2426704"/>
                  </a:lnTo>
                  <a:lnTo>
                    <a:pt x="0" y="242670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97333" y="3458575"/>
              <a:ext cx="914561" cy="4520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38900" y="3479359"/>
              <a:ext cx="831850" cy="374650"/>
            </a:xfrm>
            <a:custGeom>
              <a:avLst/>
              <a:gdLst/>
              <a:ahLst/>
              <a:cxnLst/>
              <a:rect l="l" t="t" r="r" b="b"/>
              <a:pathLst>
                <a:path w="831850" h="374650">
                  <a:moveTo>
                    <a:pt x="831419" y="0"/>
                  </a:moveTo>
                  <a:lnTo>
                    <a:pt x="0" y="0"/>
                  </a:lnTo>
                  <a:lnTo>
                    <a:pt x="0" y="374138"/>
                  </a:lnTo>
                  <a:lnTo>
                    <a:pt x="831419" y="374138"/>
                  </a:lnTo>
                  <a:lnTo>
                    <a:pt x="83141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38900" y="3479355"/>
              <a:ext cx="831850" cy="374650"/>
            </a:xfrm>
            <a:custGeom>
              <a:avLst/>
              <a:gdLst/>
              <a:ahLst/>
              <a:cxnLst/>
              <a:rect l="l" t="t" r="r" b="b"/>
              <a:pathLst>
                <a:path w="831850" h="374650">
                  <a:moveTo>
                    <a:pt x="0" y="0"/>
                  </a:moveTo>
                  <a:lnTo>
                    <a:pt x="831419" y="0"/>
                  </a:lnTo>
                  <a:lnTo>
                    <a:pt x="831419" y="374138"/>
                  </a:lnTo>
                  <a:lnTo>
                    <a:pt x="0" y="374138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97333" y="3079239"/>
              <a:ext cx="914561" cy="4520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38900" y="3100022"/>
              <a:ext cx="831850" cy="374650"/>
            </a:xfrm>
            <a:custGeom>
              <a:avLst/>
              <a:gdLst/>
              <a:ahLst/>
              <a:cxnLst/>
              <a:rect l="l" t="t" r="r" b="b"/>
              <a:pathLst>
                <a:path w="831850" h="374650">
                  <a:moveTo>
                    <a:pt x="831419" y="0"/>
                  </a:moveTo>
                  <a:lnTo>
                    <a:pt x="0" y="0"/>
                  </a:lnTo>
                  <a:lnTo>
                    <a:pt x="0" y="374138"/>
                  </a:lnTo>
                  <a:lnTo>
                    <a:pt x="831419" y="374138"/>
                  </a:lnTo>
                  <a:lnTo>
                    <a:pt x="83141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38900" y="3100019"/>
              <a:ext cx="831850" cy="374650"/>
            </a:xfrm>
            <a:custGeom>
              <a:avLst/>
              <a:gdLst/>
              <a:ahLst/>
              <a:cxnLst/>
              <a:rect l="l" t="t" r="r" b="b"/>
              <a:pathLst>
                <a:path w="831850" h="374650">
                  <a:moveTo>
                    <a:pt x="0" y="0"/>
                  </a:moveTo>
                  <a:lnTo>
                    <a:pt x="831419" y="0"/>
                  </a:lnTo>
                  <a:lnTo>
                    <a:pt x="831419" y="374138"/>
                  </a:lnTo>
                  <a:lnTo>
                    <a:pt x="0" y="374138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97333" y="2793436"/>
              <a:ext cx="914561" cy="3637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38900" y="2814218"/>
              <a:ext cx="831850" cy="286385"/>
            </a:xfrm>
            <a:custGeom>
              <a:avLst/>
              <a:gdLst/>
              <a:ahLst/>
              <a:cxnLst/>
              <a:rect l="l" t="t" r="r" b="b"/>
              <a:pathLst>
                <a:path w="831850" h="286385">
                  <a:moveTo>
                    <a:pt x="831419" y="0"/>
                  </a:moveTo>
                  <a:lnTo>
                    <a:pt x="0" y="0"/>
                  </a:lnTo>
                  <a:lnTo>
                    <a:pt x="0" y="285800"/>
                  </a:lnTo>
                  <a:lnTo>
                    <a:pt x="831419" y="285800"/>
                  </a:lnTo>
                  <a:lnTo>
                    <a:pt x="83141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38900" y="2814218"/>
              <a:ext cx="831850" cy="286385"/>
            </a:xfrm>
            <a:custGeom>
              <a:avLst/>
              <a:gdLst/>
              <a:ahLst/>
              <a:cxnLst/>
              <a:rect l="l" t="t" r="r" b="b"/>
              <a:pathLst>
                <a:path w="831850" h="286385">
                  <a:moveTo>
                    <a:pt x="0" y="0"/>
                  </a:moveTo>
                  <a:lnTo>
                    <a:pt x="831419" y="0"/>
                  </a:lnTo>
                  <a:lnTo>
                    <a:pt x="831419" y="285800"/>
                  </a:lnTo>
                  <a:lnTo>
                    <a:pt x="0" y="285800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238900" y="2827503"/>
            <a:ext cx="831850" cy="9982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20"/>
              </a:spcBef>
            </a:pPr>
            <a:r>
              <a:rPr sz="1450" spc="-45" dirty="0">
                <a:latin typeface="Trebuchet MS"/>
                <a:cs typeface="Trebuchet MS"/>
              </a:rPr>
              <a:t>heap</a:t>
            </a:r>
            <a:endParaRPr sz="1450">
              <a:latin typeface="Trebuchet MS"/>
              <a:cs typeface="Trebuchet MS"/>
            </a:endParaRPr>
          </a:p>
          <a:p>
            <a:pPr marL="238760" marR="214629" indent="13970">
              <a:lnSpc>
                <a:spcPct val="169300"/>
              </a:lnSpc>
            </a:pPr>
            <a:r>
              <a:rPr sz="1450" spc="-60" dirty="0">
                <a:latin typeface="Trebuchet MS"/>
                <a:cs typeface="Trebuchet MS"/>
              </a:rPr>
              <a:t>data  </a:t>
            </a:r>
            <a:r>
              <a:rPr sz="1450" spc="-45" dirty="0">
                <a:latin typeface="Trebuchet MS"/>
                <a:cs typeface="Trebuchet MS"/>
              </a:rPr>
              <a:t>cod</a:t>
            </a:r>
            <a:r>
              <a:rPr sz="1450" spc="-60" dirty="0">
                <a:latin typeface="Trebuchet MS"/>
                <a:cs typeface="Trebuchet MS"/>
              </a:rPr>
              <a:t>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197333" y="2013986"/>
            <a:ext cx="915035" cy="363855"/>
            <a:chOff x="6197333" y="2013986"/>
            <a:chExt cx="915035" cy="363855"/>
          </a:xfrm>
        </p:grpSpPr>
        <p:sp>
          <p:nvSpPr>
            <p:cNvPr id="69" name="object 69"/>
            <p:cNvSpPr/>
            <p:nvPr/>
          </p:nvSpPr>
          <p:spPr>
            <a:xfrm>
              <a:off x="6197333" y="2013986"/>
              <a:ext cx="914561" cy="3637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38900" y="2034768"/>
              <a:ext cx="831850" cy="286385"/>
            </a:xfrm>
            <a:custGeom>
              <a:avLst/>
              <a:gdLst/>
              <a:ahLst/>
              <a:cxnLst/>
              <a:rect l="l" t="t" r="r" b="b"/>
              <a:pathLst>
                <a:path w="831850" h="286385">
                  <a:moveTo>
                    <a:pt x="831419" y="0"/>
                  </a:moveTo>
                  <a:lnTo>
                    <a:pt x="0" y="0"/>
                  </a:lnTo>
                  <a:lnTo>
                    <a:pt x="0" y="285800"/>
                  </a:lnTo>
                  <a:lnTo>
                    <a:pt x="831419" y="285800"/>
                  </a:lnTo>
                  <a:lnTo>
                    <a:pt x="831419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38900" y="2034768"/>
              <a:ext cx="831850" cy="286385"/>
            </a:xfrm>
            <a:custGeom>
              <a:avLst/>
              <a:gdLst/>
              <a:ahLst/>
              <a:cxnLst/>
              <a:rect l="l" t="t" r="r" b="b"/>
              <a:pathLst>
                <a:path w="831850" h="286385">
                  <a:moveTo>
                    <a:pt x="0" y="0"/>
                  </a:moveTo>
                  <a:lnTo>
                    <a:pt x="831419" y="0"/>
                  </a:lnTo>
                  <a:lnTo>
                    <a:pt x="831419" y="285800"/>
                  </a:lnTo>
                  <a:lnTo>
                    <a:pt x="0" y="285800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242797" y="2048048"/>
            <a:ext cx="8242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20"/>
              </a:spcBef>
            </a:pPr>
            <a:r>
              <a:rPr sz="1450" spc="-65" dirty="0">
                <a:latin typeface="Trebuchet MS"/>
                <a:cs typeface="Trebuchet MS"/>
              </a:rPr>
              <a:t>stack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197333" y="1577489"/>
            <a:ext cx="915035" cy="452120"/>
            <a:chOff x="6197333" y="1577489"/>
            <a:chExt cx="915035" cy="452120"/>
          </a:xfrm>
        </p:grpSpPr>
        <p:sp>
          <p:nvSpPr>
            <p:cNvPr id="74" name="object 74"/>
            <p:cNvSpPr/>
            <p:nvPr/>
          </p:nvSpPr>
          <p:spPr>
            <a:xfrm>
              <a:off x="6197333" y="1577489"/>
              <a:ext cx="914561" cy="4520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38900" y="1598269"/>
              <a:ext cx="831850" cy="374650"/>
            </a:xfrm>
            <a:custGeom>
              <a:avLst/>
              <a:gdLst/>
              <a:ahLst/>
              <a:cxnLst/>
              <a:rect l="l" t="t" r="r" b="b"/>
              <a:pathLst>
                <a:path w="831850" h="374650">
                  <a:moveTo>
                    <a:pt x="0" y="0"/>
                  </a:moveTo>
                  <a:lnTo>
                    <a:pt x="831419" y="0"/>
                  </a:lnTo>
                  <a:lnTo>
                    <a:pt x="831419" y="374138"/>
                  </a:lnTo>
                  <a:lnTo>
                    <a:pt x="0" y="374138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242797" y="1578779"/>
            <a:ext cx="824230" cy="38354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3652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75"/>
              </a:spcBef>
            </a:pPr>
            <a:r>
              <a:rPr sz="1450" spc="-60" dirty="0">
                <a:latin typeface="Trebuchet MS"/>
                <a:cs typeface="Trebuchet MS"/>
              </a:rPr>
              <a:t>kernel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155677" y="1499527"/>
            <a:ext cx="1455420" cy="2499995"/>
            <a:chOff x="6155677" y="1499527"/>
            <a:chExt cx="1455420" cy="2499995"/>
          </a:xfrm>
        </p:grpSpPr>
        <p:sp>
          <p:nvSpPr>
            <p:cNvPr id="78" name="object 78"/>
            <p:cNvSpPr/>
            <p:nvPr/>
          </p:nvSpPr>
          <p:spPr>
            <a:xfrm>
              <a:off x="6171349" y="1972411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829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76543" y="2814218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829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86944" y="237252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829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166154" y="3874274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829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184644" y="1499527"/>
              <a:ext cx="426102" cy="24994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26211" y="1520329"/>
              <a:ext cx="343535" cy="2421890"/>
            </a:xfrm>
            <a:custGeom>
              <a:avLst/>
              <a:gdLst/>
              <a:ahLst/>
              <a:cxnLst/>
              <a:rect l="l" t="t" r="r" b="b"/>
              <a:pathLst>
                <a:path w="343534" h="2421890">
                  <a:moveTo>
                    <a:pt x="342960" y="0"/>
                  </a:moveTo>
                  <a:lnTo>
                    <a:pt x="0" y="0"/>
                  </a:lnTo>
                  <a:lnTo>
                    <a:pt x="0" y="2421509"/>
                  </a:lnTo>
                  <a:lnTo>
                    <a:pt x="342960" y="2421509"/>
                  </a:lnTo>
                  <a:lnTo>
                    <a:pt x="342960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26211" y="1520329"/>
              <a:ext cx="343535" cy="2421890"/>
            </a:xfrm>
            <a:custGeom>
              <a:avLst/>
              <a:gdLst/>
              <a:ahLst/>
              <a:cxnLst/>
              <a:rect l="l" t="t" r="r" b="b"/>
              <a:pathLst>
                <a:path w="343534" h="2421890">
                  <a:moveTo>
                    <a:pt x="0" y="0"/>
                  </a:moveTo>
                  <a:lnTo>
                    <a:pt x="342960" y="0"/>
                  </a:lnTo>
                  <a:lnTo>
                    <a:pt x="342960" y="2421507"/>
                  </a:lnTo>
                  <a:lnTo>
                    <a:pt x="0" y="2421507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251511" y="1227021"/>
            <a:ext cx="4635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15" dirty="0">
                <a:latin typeface="Trebuchet MS"/>
                <a:cs typeface="Trebuchet MS"/>
              </a:rPr>
              <a:t>VAS</a:t>
            </a:r>
            <a:r>
              <a:rPr sz="1450" spc="-180" dirty="0">
                <a:latin typeface="Trebuchet MS"/>
                <a:cs typeface="Trebuchet MS"/>
              </a:rPr>
              <a:t> </a:t>
            </a:r>
            <a:r>
              <a:rPr sz="1450" spc="-15" dirty="0"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87806" y="1221824"/>
            <a:ext cx="3505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90" dirty="0">
                <a:latin typeface="Trebuchet MS"/>
                <a:cs typeface="Trebuchet MS"/>
              </a:rPr>
              <a:t>PT</a:t>
            </a:r>
            <a:r>
              <a:rPr sz="1450" spc="-180" dirty="0">
                <a:latin typeface="Trebuchet MS"/>
                <a:cs typeface="Trebuchet MS"/>
              </a:rPr>
              <a:t> </a:t>
            </a:r>
            <a:r>
              <a:rPr sz="1450" spc="-15" dirty="0"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477334" y="3437782"/>
            <a:ext cx="1008380" cy="2479040"/>
            <a:chOff x="4477334" y="3437782"/>
            <a:chExt cx="1008380" cy="2479040"/>
          </a:xfrm>
        </p:grpSpPr>
        <p:sp>
          <p:nvSpPr>
            <p:cNvPr id="88" name="object 88"/>
            <p:cNvSpPr/>
            <p:nvPr/>
          </p:nvSpPr>
          <p:spPr>
            <a:xfrm>
              <a:off x="4477334" y="3437782"/>
              <a:ext cx="1008095" cy="24786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18901" y="3458574"/>
              <a:ext cx="925194" cy="2400935"/>
            </a:xfrm>
            <a:custGeom>
              <a:avLst/>
              <a:gdLst/>
              <a:ahLst/>
              <a:cxnLst/>
              <a:rect l="l" t="t" r="r" b="b"/>
              <a:pathLst>
                <a:path w="925195" h="2400935">
                  <a:moveTo>
                    <a:pt x="924953" y="0"/>
                  </a:moveTo>
                  <a:lnTo>
                    <a:pt x="0" y="0"/>
                  </a:lnTo>
                  <a:lnTo>
                    <a:pt x="0" y="2400719"/>
                  </a:lnTo>
                  <a:lnTo>
                    <a:pt x="924953" y="2400719"/>
                  </a:lnTo>
                  <a:lnTo>
                    <a:pt x="924953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18901" y="3458565"/>
              <a:ext cx="925194" cy="2400935"/>
            </a:xfrm>
            <a:custGeom>
              <a:avLst/>
              <a:gdLst/>
              <a:ahLst/>
              <a:cxnLst/>
              <a:rect l="l" t="t" r="r" b="b"/>
              <a:pathLst>
                <a:path w="925195" h="2400935">
                  <a:moveTo>
                    <a:pt x="0" y="0"/>
                  </a:moveTo>
                  <a:lnTo>
                    <a:pt x="924953" y="0"/>
                  </a:lnTo>
                  <a:lnTo>
                    <a:pt x="924953" y="2400722"/>
                  </a:lnTo>
                  <a:lnTo>
                    <a:pt x="0" y="2400722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50079" y="5344853"/>
              <a:ext cx="935347" cy="4468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91659" y="5365638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852204" y="0"/>
                  </a:moveTo>
                  <a:lnTo>
                    <a:pt x="0" y="0"/>
                  </a:lnTo>
                  <a:lnTo>
                    <a:pt x="0" y="368942"/>
                  </a:lnTo>
                  <a:lnTo>
                    <a:pt x="852204" y="368942"/>
                  </a:lnTo>
                  <a:lnTo>
                    <a:pt x="85220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91659" y="5365635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0" y="0"/>
                  </a:moveTo>
                  <a:lnTo>
                    <a:pt x="852204" y="0"/>
                  </a:lnTo>
                  <a:lnTo>
                    <a:pt x="852204" y="368942"/>
                  </a:lnTo>
                  <a:lnTo>
                    <a:pt x="0" y="368942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50079" y="4970716"/>
              <a:ext cx="935347" cy="4468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91659" y="4991498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852204" y="0"/>
                  </a:moveTo>
                  <a:lnTo>
                    <a:pt x="0" y="0"/>
                  </a:lnTo>
                  <a:lnTo>
                    <a:pt x="0" y="368942"/>
                  </a:lnTo>
                  <a:lnTo>
                    <a:pt x="852204" y="368942"/>
                  </a:lnTo>
                  <a:lnTo>
                    <a:pt x="85220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91659" y="4991493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0" y="0"/>
                  </a:moveTo>
                  <a:lnTo>
                    <a:pt x="852204" y="0"/>
                  </a:lnTo>
                  <a:lnTo>
                    <a:pt x="852204" y="368942"/>
                  </a:lnTo>
                  <a:lnTo>
                    <a:pt x="0" y="368942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591659" y="5087928"/>
            <a:ext cx="848360" cy="624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20"/>
              </a:spcBef>
            </a:pPr>
            <a:r>
              <a:rPr sz="1450" spc="-60" dirty="0">
                <a:latin typeface="Trebuchet MS"/>
                <a:cs typeface="Trebuchet MS"/>
              </a:rPr>
              <a:t>data</a:t>
            </a:r>
            <a:endParaRPr sz="1450">
              <a:latin typeface="Trebuchet MS"/>
              <a:cs typeface="Trebuchet MS"/>
            </a:endParaRPr>
          </a:p>
          <a:p>
            <a:pPr marL="240029">
              <a:lnSpc>
                <a:spcPct val="100000"/>
              </a:lnSpc>
              <a:spcBef>
                <a:spcPts val="1205"/>
              </a:spcBef>
            </a:pPr>
            <a:r>
              <a:rPr sz="1450" spc="-50" dirty="0">
                <a:latin typeface="Trebuchet MS"/>
                <a:cs typeface="Trebuchet MS"/>
              </a:rPr>
              <a:t>code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550079" y="4684910"/>
            <a:ext cx="935355" cy="363855"/>
            <a:chOff x="4550079" y="4684910"/>
            <a:chExt cx="935355" cy="363855"/>
          </a:xfrm>
        </p:grpSpPr>
        <p:sp>
          <p:nvSpPr>
            <p:cNvPr id="99" name="object 99"/>
            <p:cNvSpPr/>
            <p:nvPr/>
          </p:nvSpPr>
          <p:spPr>
            <a:xfrm>
              <a:off x="4550079" y="4684910"/>
              <a:ext cx="935347" cy="36374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91659" y="4705692"/>
              <a:ext cx="852805" cy="286385"/>
            </a:xfrm>
            <a:custGeom>
              <a:avLst/>
              <a:gdLst/>
              <a:ahLst/>
              <a:cxnLst/>
              <a:rect l="l" t="t" r="r" b="b"/>
              <a:pathLst>
                <a:path w="852804" h="286385">
                  <a:moveTo>
                    <a:pt x="852204" y="0"/>
                  </a:moveTo>
                  <a:lnTo>
                    <a:pt x="0" y="0"/>
                  </a:lnTo>
                  <a:lnTo>
                    <a:pt x="0" y="285800"/>
                  </a:lnTo>
                  <a:lnTo>
                    <a:pt x="852204" y="285800"/>
                  </a:lnTo>
                  <a:lnTo>
                    <a:pt x="85220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91659" y="4705692"/>
              <a:ext cx="852805" cy="286385"/>
            </a:xfrm>
            <a:custGeom>
              <a:avLst/>
              <a:gdLst/>
              <a:ahLst/>
              <a:cxnLst/>
              <a:rect l="l" t="t" r="r" b="b"/>
              <a:pathLst>
                <a:path w="852804" h="286385">
                  <a:moveTo>
                    <a:pt x="0" y="0"/>
                  </a:moveTo>
                  <a:lnTo>
                    <a:pt x="852204" y="0"/>
                  </a:lnTo>
                  <a:lnTo>
                    <a:pt x="852204" y="285800"/>
                  </a:lnTo>
                  <a:lnTo>
                    <a:pt x="0" y="285800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4591659" y="4724174"/>
            <a:ext cx="8483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20"/>
              </a:spcBef>
            </a:pPr>
            <a:r>
              <a:rPr sz="1450" spc="-45" dirty="0">
                <a:latin typeface="Trebuchet MS"/>
                <a:cs typeface="Trebuchet MS"/>
              </a:rPr>
              <a:t>heap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4550079" y="3915849"/>
            <a:ext cx="935355" cy="363855"/>
            <a:chOff x="4550079" y="3915849"/>
            <a:chExt cx="935355" cy="363855"/>
          </a:xfrm>
        </p:grpSpPr>
        <p:sp>
          <p:nvSpPr>
            <p:cNvPr id="104" name="object 104"/>
            <p:cNvSpPr/>
            <p:nvPr/>
          </p:nvSpPr>
          <p:spPr>
            <a:xfrm>
              <a:off x="4550079" y="3915849"/>
              <a:ext cx="935347" cy="36374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91659" y="3936631"/>
              <a:ext cx="852805" cy="286385"/>
            </a:xfrm>
            <a:custGeom>
              <a:avLst/>
              <a:gdLst/>
              <a:ahLst/>
              <a:cxnLst/>
              <a:rect l="l" t="t" r="r" b="b"/>
              <a:pathLst>
                <a:path w="852804" h="286385">
                  <a:moveTo>
                    <a:pt x="852204" y="0"/>
                  </a:moveTo>
                  <a:lnTo>
                    <a:pt x="0" y="0"/>
                  </a:lnTo>
                  <a:lnTo>
                    <a:pt x="0" y="285800"/>
                  </a:lnTo>
                  <a:lnTo>
                    <a:pt x="852204" y="285800"/>
                  </a:lnTo>
                  <a:lnTo>
                    <a:pt x="85220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91659" y="3936631"/>
              <a:ext cx="852805" cy="286385"/>
            </a:xfrm>
            <a:custGeom>
              <a:avLst/>
              <a:gdLst/>
              <a:ahLst/>
              <a:cxnLst/>
              <a:rect l="l" t="t" r="r" b="b"/>
              <a:pathLst>
                <a:path w="852804" h="286385">
                  <a:moveTo>
                    <a:pt x="0" y="0"/>
                  </a:moveTo>
                  <a:lnTo>
                    <a:pt x="852204" y="0"/>
                  </a:lnTo>
                  <a:lnTo>
                    <a:pt x="852204" y="285800"/>
                  </a:lnTo>
                  <a:lnTo>
                    <a:pt x="0" y="285800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4591659" y="3949919"/>
            <a:ext cx="8483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20"/>
              </a:spcBef>
            </a:pPr>
            <a:r>
              <a:rPr sz="1450" spc="-65" dirty="0">
                <a:latin typeface="Trebuchet MS"/>
                <a:cs typeface="Trebuchet MS"/>
              </a:rPr>
              <a:t>stack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550079" y="3484549"/>
            <a:ext cx="935355" cy="447040"/>
            <a:chOff x="4550079" y="3484549"/>
            <a:chExt cx="935355" cy="447040"/>
          </a:xfrm>
        </p:grpSpPr>
        <p:sp>
          <p:nvSpPr>
            <p:cNvPr id="109" name="object 109"/>
            <p:cNvSpPr/>
            <p:nvPr/>
          </p:nvSpPr>
          <p:spPr>
            <a:xfrm>
              <a:off x="4550079" y="3484549"/>
              <a:ext cx="935347" cy="4468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91659" y="3505331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852204" y="0"/>
                  </a:moveTo>
                  <a:lnTo>
                    <a:pt x="0" y="0"/>
                  </a:lnTo>
                  <a:lnTo>
                    <a:pt x="0" y="368942"/>
                  </a:lnTo>
                  <a:lnTo>
                    <a:pt x="852204" y="368942"/>
                  </a:lnTo>
                  <a:lnTo>
                    <a:pt x="852204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91659" y="3505339"/>
              <a:ext cx="852805" cy="369570"/>
            </a:xfrm>
            <a:custGeom>
              <a:avLst/>
              <a:gdLst/>
              <a:ahLst/>
              <a:cxnLst/>
              <a:rect l="l" t="t" r="r" b="b"/>
              <a:pathLst>
                <a:path w="852804" h="369570">
                  <a:moveTo>
                    <a:pt x="0" y="0"/>
                  </a:moveTo>
                  <a:lnTo>
                    <a:pt x="852204" y="0"/>
                  </a:lnTo>
                  <a:lnTo>
                    <a:pt x="852204" y="368942"/>
                  </a:lnTo>
                  <a:lnTo>
                    <a:pt x="0" y="368942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4591659" y="3601761"/>
            <a:ext cx="8483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20"/>
              </a:spcBef>
            </a:pPr>
            <a:r>
              <a:rPr sz="1450" spc="-60" dirty="0">
                <a:latin typeface="Trebuchet MS"/>
                <a:cs typeface="Trebuchet MS"/>
              </a:rPr>
              <a:t>kernel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4503229" y="3406604"/>
            <a:ext cx="1496695" cy="2479040"/>
            <a:chOff x="4503229" y="3406604"/>
            <a:chExt cx="1496695" cy="2479040"/>
          </a:xfrm>
        </p:grpSpPr>
        <p:sp>
          <p:nvSpPr>
            <p:cNvPr id="114" name="object 114"/>
            <p:cNvSpPr/>
            <p:nvPr/>
          </p:nvSpPr>
          <p:spPr>
            <a:xfrm>
              <a:off x="4518901" y="3874274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4">
                  <a:moveTo>
                    <a:pt x="0" y="0"/>
                  </a:moveTo>
                  <a:lnTo>
                    <a:pt x="1154903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24108" y="4705692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4">
                  <a:moveTo>
                    <a:pt x="0" y="0"/>
                  </a:moveTo>
                  <a:lnTo>
                    <a:pt x="1154903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39691" y="4274400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4">
                  <a:moveTo>
                    <a:pt x="0" y="0"/>
                  </a:moveTo>
                  <a:lnTo>
                    <a:pt x="1154903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513706" y="5760562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4">
                  <a:moveTo>
                    <a:pt x="0" y="0"/>
                  </a:moveTo>
                  <a:lnTo>
                    <a:pt x="1154903" y="0"/>
                  </a:lnTo>
                </a:path>
              </a:pathLst>
            </a:custGeom>
            <a:ln w="20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558180" y="3406604"/>
              <a:ext cx="441692" cy="24786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99747" y="3427397"/>
              <a:ext cx="358775" cy="2400935"/>
            </a:xfrm>
            <a:custGeom>
              <a:avLst/>
              <a:gdLst/>
              <a:ahLst/>
              <a:cxnLst/>
              <a:rect l="l" t="t" r="r" b="b"/>
              <a:pathLst>
                <a:path w="358775" h="2400935">
                  <a:moveTo>
                    <a:pt x="358550" y="0"/>
                  </a:moveTo>
                  <a:lnTo>
                    <a:pt x="0" y="0"/>
                  </a:lnTo>
                  <a:lnTo>
                    <a:pt x="0" y="2400719"/>
                  </a:lnTo>
                  <a:lnTo>
                    <a:pt x="358550" y="2400719"/>
                  </a:lnTo>
                  <a:lnTo>
                    <a:pt x="358550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99747" y="3427387"/>
              <a:ext cx="358775" cy="2400935"/>
            </a:xfrm>
            <a:custGeom>
              <a:avLst/>
              <a:gdLst/>
              <a:ahLst/>
              <a:cxnLst/>
              <a:rect l="l" t="t" r="r" b="b"/>
              <a:pathLst>
                <a:path w="358775" h="2400935">
                  <a:moveTo>
                    <a:pt x="0" y="0"/>
                  </a:moveTo>
                  <a:lnTo>
                    <a:pt x="358549" y="0"/>
                  </a:lnTo>
                  <a:lnTo>
                    <a:pt x="358549" y="2400722"/>
                  </a:lnTo>
                  <a:lnTo>
                    <a:pt x="0" y="2400722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4600168" y="3139290"/>
            <a:ext cx="4635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15" dirty="0">
                <a:latin typeface="Trebuchet MS"/>
                <a:cs typeface="Trebuchet MS"/>
              </a:rPr>
              <a:t>VAS</a:t>
            </a:r>
            <a:r>
              <a:rPr sz="1450" spc="-180" dirty="0">
                <a:latin typeface="Trebuchet MS"/>
                <a:cs typeface="Trebuchet MS"/>
              </a:rPr>
              <a:t> </a:t>
            </a:r>
            <a:r>
              <a:rPr sz="1450" spc="-15" dirty="0"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664174" y="3128889"/>
            <a:ext cx="3505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90" dirty="0">
                <a:latin typeface="Trebuchet MS"/>
                <a:cs typeface="Trebuchet MS"/>
              </a:rPr>
              <a:t>PT</a:t>
            </a:r>
            <a:r>
              <a:rPr sz="1450" spc="-180" dirty="0">
                <a:latin typeface="Trebuchet MS"/>
                <a:cs typeface="Trebuchet MS"/>
              </a:rPr>
              <a:t> </a:t>
            </a:r>
            <a:r>
              <a:rPr sz="1450" spc="-15" dirty="0"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2367610" y="1951619"/>
            <a:ext cx="6443980" cy="3300095"/>
            <a:chOff x="2367610" y="1951619"/>
            <a:chExt cx="6443980" cy="3300095"/>
          </a:xfrm>
        </p:grpSpPr>
        <p:sp>
          <p:nvSpPr>
            <p:cNvPr id="124" name="object 124"/>
            <p:cNvSpPr/>
            <p:nvPr/>
          </p:nvSpPr>
          <p:spPr>
            <a:xfrm>
              <a:off x="5724461" y="2684310"/>
              <a:ext cx="2255227" cy="25670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60911" y="2767457"/>
              <a:ext cx="2119630" cy="2430780"/>
            </a:xfrm>
            <a:custGeom>
              <a:avLst/>
              <a:gdLst/>
              <a:ahLst/>
              <a:cxnLst/>
              <a:rect l="l" t="t" r="r" b="b"/>
              <a:pathLst>
                <a:path w="2119629" h="2430779">
                  <a:moveTo>
                    <a:pt x="28948" y="2368018"/>
                  </a:moveTo>
                  <a:lnTo>
                    <a:pt x="17400" y="2371110"/>
                  </a:lnTo>
                  <a:lnTo>
                    <a:pt x="7580" y="2378659"/>
                  </a:lnTo>
                  <a:lnTo>
                    <a:pt x="1463" y="2389417"/>
                  </a:lnTo>
                  <a:lnTo>
                    <a:pt x="0" y="2401277"/>
                  </a:lnTo>
                  <a:lnTo>
                    <a:pt x="3092" y="2412824"/>
                  </a:lnTo>
                  <a:lnTo>
                    <a:pt x="10641" y="2422639"/>
                  </a:lnTo>
                  <a:lnTo>
                    <a:pt x="21399" y="2428758"/>
                  </a:lnTo>
                  <a:lnTo>
                    <a:pt x="33259" y="2430225"/>
                  </a:lnTo>
                  <a:lnTo>
                    <a:pt x="44805" y="2427138"/>
                  </a:lnTo>
                  <a:lnTo>
                    <a:pt x="54621" y="2419591"/>
                  </a:lnTo>
                  <a:lnTo>
                    <a:pt x="60740" y="2408827"/>
                  </a:lnTo>
                  <a:lnTo>
                    <a:pt x="61097" y="2405938"/>
                  </a:lnTo>
                  <a:lnTo>
                    <a:pt x="38949" y="2405938"/>
                  </a:lnTo>
                  <a:lnTo>
                    <a:pt x="23264" y="2392298"/>
                  </a:lnTo>
                  <a:lnTo>
                    <a:pt x="42357" y="2370361"/>
                  </a:lnTo>
                  <a:lnTo>
                    <a:pt x="40809" y="2369481"/>
                  </a:lnTo>
                  <a:lnTo>
                    <a:pt x="28948" y="2368018"/>
                  </a:lnTo>
                  <a:close/>
                </a:path>
                <a:path w="2119629" h="2430779">
                  <a:moveTo>
                    <a:pt x="42357" y="2370361"/>
                  </a:moveTo>
                  <a:lnTo>
                    <a:pt x="23264" y="2392298"/>
                  </a:lnTo>
                  <a:lnTo>
                    <a:pt x="38949" y="2405938"/>
                  </a:lnTo>
                  <a:lnTo>
                    <a:pt x="58035" y="2384008"/>
                  </a:lnTo>
                  <a:lnTo>
                    <a:pt x="51573" y="2375598"/>
                  </a:lnTo>
                  <a:lnTo>
                    <a:pt x="42357" y="2370361"/>
                  </a:lnTo>
                  <a:close/>
                </a:path>
                <a:path w="2119629" h="2430779">
                  <a:moveTo>
                    <a:pt x="58035" y="2384008"/>
                  </a:moveTo>
                  <a:lnTo>
                    <a:pt x="38949" y="2405938"/>
                  </a:lnTo>
                  <a:lnTo>
                    <a:pt x="61097" y="2405938"/>
                  </a:lnTo>
                  <a:lnTo>
                    <a:pt x="62207" y="2396966"/>
                  </a:lnTo>
                  <a:lnTo>
                    <a:pt x="59119" y="2385419"/>
                  </a:lnTo>
                  <a:lnTo>
                    <a:pt x="58035" y="2384008"/>
                  </a:lnTo>
                  <a:close/>
                </a:path>
                <a:path w="2119629" h="2430779">
                  <a:moveTo>
                    <a:pt x="2070326" y="40208"/>
                  </a:moveTo>
                  <a:lnTo>
                    <a:pt x="42357" y="2370361"/>
                  </a:lnTo>
                  <a:lnTo>
                    <a:pt x="51573" y="2375598"/>
                  </a:lnTo>
                  <a:lnTo>
                    <a:pt x="58035" y="2384008"/>
                  </a:lnTo>
                  <a:lnTo>
                    <a:pt x="2086011" y="53860"/>
                  </a:lnTo>
                  <a:lnTo>
                    <a:pt x="2070326" y="40208"/>
                  </a:lnTo>
                  <a:close/>
                </a:path>
                <a:path w="2119629" h="2430779">
                  <a:moveTo>
                    <a:pt x="2110751" y="32372"/>
                  </a:moveTo>
                  <a:lnTo>
                    <a:pt x="2077146" y="32372"/>
                  </a:lnTo>
                  <a:lnTo>
                    <a:pt x="2092831" y="46024"/>
                  </a:lnTo>
                  <a:lnTo>
                    <a:pt x="2086011" y="53860"/>
                  </a:lnTo>
                  <a:lnTo>
                    <a:pt x="2101683" y="67500"/>
                  </a:lnTo>
                  <a:lnTo>
                    <a:pt x="2110751" y="32372"/>
                  </a:lnTo>
                  <a:close/>
                </a:path>
                <a:path w="2119629" h="2430779">
                  <a:moveTo>
                    <a:pt x="2077146" y="32372"/>
                  </a:moveTo>
                  <a:lnTo>
                    <a:pt x="2070326" y="40208"/>
                  </a:lnTo>
                  <a:lnTo>
                    <a:pt x="2086011" y="53860"/>
                  </a:lnTo>
                  <a:lnTo>
                    <a:pt x="2092831" y="46024"/>
                  </a:lnTo>
                  <a:lnTo>
                    <a:pt x="2077146" y="32372"/>
                  </a:lnTo>
                  <a:close/>
                </a:path>
                <a:path w="2119629" h="2430779">
                  <a:moveTo>
                    <a:pt x="2119107" y="0"/>
                  </a:moveTo>
                  <a:lnTo>
                    <a:pt x="2054655" y="26568"/>
                  </a:lnTo>
                  <a:lnTo>
                    <a:pt x="2070326" y="40208"/>
                  </a:lnTo>
                  <a:lnTo>
                    <a:pt x="2077146" y="32372"/>
                  </a:lnTo>
                  <a:lnTo>
                    <a:pt x="2110751" y="32372"/>
                  </a:lnTo>
                  <a:lnTo>
                    <a:pt x="21191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849780" y="3687213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891348" y="3707997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891348" y="3707993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49780" y="3832705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91348" y="3853501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891348" y="3853497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29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839392" y="1951619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80959" y="1972415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80959" y="1972411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49780" y="2138690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91348" y="2159473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91348" y="2159482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367610" y="2850590"/>
              <a:ext cx="945739" cy="3845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09177" y="2871386"/>
              <a:ext cx="862965" cy="306705"/>
            </a:xfrm>
            <a:custGeom>
              <a:avLst/>
              <a:gdLst/>
              <a:ahLst/>
              <a:cxnLst/>
              <a:rect l="l" t="t" r="r" b="b"/>
              <a:pathLst>
                <a:path w="862964" h="306705">
                  <a:moveTo>
                    <a:pt x="862597" y="0"/>
                  </a:moveTo>
                  <a:lnTo>
                    <a:pt x="0" y="0"/>
                  </a:lnTo>
                  <a:lnTo>
                    <a:pt x="0" y="306585"/>
                  </a:lnTo>
                  <a:lnTo>
                    <a:pt x="862597" y="306585"/>
                  </a:lnTo>
                  <a:lnTo>
                    <a:pt x="862597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09177" y="2871381"/>
              <a:ext cx="862965" cy="306705"/>
            </a:xfrm>
            <a:custGeom>
              <a:avLst/>
              <a:gdLst/>
              <a:ahLst/>
              <a:cxnLst/>
              <a:rect l="l" t="t" r="r" b="b"/>
              <a:pathLst>
                <a:path w="862964" h="306705">
                  <a:moveTo>
                    <a:pt x="0" y="0"/>
                  </a:moveTo>
                  <a:lnTo>
                    <a:pt x="862597" y="0"/>
                  </a:lnTo>
                  <a:lnTo>
                    <a:pt x="862597" y="306585"/>
                  </a:lnTo>
                  <a:lnTo>
                    <a:pt x="0" y="306585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2654376" y="2889860"/>
            <a:ext cx="4057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40" dirty="0">
                <a:latin typeface="Trebuchet MS"/>
                <a:cs typeface="Trebuchet MS"/>
              </a:rPr>
              <a:t>he</a:t>
            </a:r>
            <a:r>
              <a:rPr sz="1450" spc="-65" dirty="0">
                <a:latin typeface="Trebuchet MS"/>
                <a:cs typeface="Trebuchet MS"/>
              </a:rPr>
              <a:t>a</a:t>
            </a:r>
            <a:r>
              <a:rPr sz="1450" spc="-35" dirty="0">
                <a:latin typeface="Trebuchet MS"/>
                <a:cs typeface="Trebuchet MS"/>
              </a:rPr>
              <a:t>p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2367610" y="2445284"/>
            <a:ext cx="946150" cy="379730"/>
            <a:chOff x="2367610" y="2445284"/>
            <a:chExt cx="946150" cy="379730"/>
          </a:xfrm>
        </p:grpSpPr>
        <p:sp>
          <p:nvSpPr>
            <p:cNvPr id="143" name="object 143"/>
            <p:cNvSpPr/>
            <p:nvPr/>
          </p:nvSpPr>
          <p:spPr>
            <a:xfrm>
              <a:off x="2367610" y="2445284"/>
              <a:ext cx="945739" cy="3793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409177" y="2466066"/>
              <a:ext cx="862965" cy="301625"/>
            </a:xfrm>
            <a:custGeom>
              <a:avLst/>
              <a:gdLst/>
              <a:ahLst/>
              <a:cxnLst/>
              <a:rect l="l" t="t" r="r" b="b"/>
              <a:pathLst>
                <a:path w="862964" h="301625">
                  <a:moveTo>
                    <a:pt x="862597" y="0"/>
                  </a:moveTo>
                  <a:lnTo>
                    <a:pt x="0" y="0"/>
                  </a:lnTo>
                  <a:lnTo>
                    <a:pt x="0" y="301390"/>
                  </a:lnTo>
                  <a:lnTo>
                    <a:pt x="862597" y="301390"/>
                  </a:lnTo>
                  <a:lnTo>
                    <a:pt x="862597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2409177" y="2466060"/>
            <a:ext cx="862965" cy="301625"/>
          </a:xfrm>
          <a:prstGeom prst="rect">
            <a:avLst/>
          </a:prstGeom>
          <a:ln w="7794">
            <a:solidFill>
              <a:srgbClr val="4A7EBB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25"/>
              </a:spcBef>
            </a:pPr>
            <a:r>
              <a:rPr sz="1450" spc="-65" dirty="0">
                <a:latin typeface="Trebuchet MS"/>
                <a:cs typeface="Trebuchet MS"/>
              </a:rPr>
              <a:t>stack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2367610" y="3276692"/>
            <a:ext cx="946150" cy="467995"/>
            <a:chOff x="2367610" y="3276692"/>
            <a:chExt cx="946150" cy="467995"/>
          </a:xfrm>
        </p:grpSpPr>
        <p:sp>
          <p:nvSpPr>
            <p:cNvPr id="147" name="object 147"/>
            <p:cNvSpPr/>
            <p:nvPr/>
          </p:nvSpPr>
          <p:spPr>
            <a:xfrm>
              <a:off x="2367610" y="3276692"/>
              <a:ext cx="945739" cy="46767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09177" y="3297488"/>
              <a:ext cx="862965" cy="389890"/>
            </a:xfrm>
            <a:custGeom>
              <a:avLst/>
              <a:gdLst/>
              <a:ahLst/>
              <a:cxnLst/>
              <a:rect l="l" t="t" r="r" b="b"/>
              <a:pathLst>
                <a:path w="862964" h="389889">
                  <a:moveTo>
                    <a:pt x="862597" y="0"/>
                  </a:moveTo>
                  <a:lnTo>
                    <a:pt x="0" y="0"/>
                  </a:lnTo>
                  <a:lnTo>
                    <a:pt x="0" y="389727"/>
                  </a:lnTo>
                  <a:lnTo>
                    <a:pt x="862597" y="389727"/>
                  </a:lnTo>
                  <a:lnTo>
                    <a:pt x="862597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409177" y="3297478"/>
              <a:ext cx="862965" cy="389890"/>
            </a:xfrm>
            <a:custGeom>
              <a:avLst/>
              <a:gdLst/>
              <a:ahLst/>
              <a:cxnLst/>
              <a:rect l="l" t="t" r="r" b="b"/>
              <a:pathLst>
                <a:path w="862964" h="389889">
                  <a:moveTo>
                    <a:pt x="0" y="0"/>
                  </a:moveTo>
                  <a:lnTo>
                    <a:pt x="862597" y="0"/>
                  </a:lnTo>
                  <a:lnTo>
                    <a:pt x="862597" y="389727"/>
                  </a:lnTo>
                  <a:lnTo>
                    <a:pt x="0" y="389727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2654376" y="3399107"/>
            <a:ext cx="3657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latin typeface="Trebuchet MS"/>
                <a:cs typeface="Trebuchet MS"/>
              </a:rPr>
              <a:t>da</a:t>
            </a:r>
            <a:r>
              <a:rPr sz="1450" spc="-90" dirty="0">
                <a:latin typeface="Trebuchet MS"/>
                <a:cs typeface="Trebuchet MS"/>
              </a:rPr>
              <a:t>t</a:t>
            </a:r>
            <a:r>
              <a:rPr sz="1450" spc="-60" dirty="0">
                <a:latin typeface="Trebuchet MS"/>
                <a:cs typeface="Trebuchet MS"/>
              </a:rPr>
              <a:t>a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3173044" y="1962011"/>
            <a:ext cx="4817110" cy="4022090"/>
            <a:chOff x="3173044" y="1962011"/>
            <a:chExt cx="4817110" cy="4022090"/>
          </a:xfrm>
        </p:grpSpPr>
        <p:sp>
          <p:nvSpPr>
            <p:cNvPr id="152" name="object 152"/>
            <p:cNvSpPr/>
            <p:nvPr/>
          </p:nvSpPr>
          <p:spPr>
            <a:xfrm>
              <a:off x="3173044" y="2403703"/>
              <a:ext cx="1491361" cy="16212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271773" y="2486850"/>
              <a:ext cx="1356995" cy="1487805"/>
            </a:xfrm>
            <a:custGeom>
              <a:avLst/>
              <a:gdLst/>
              <a:ahLst/>
              <a:cxnLst/>
              <a:rect l="l" t="t" r="r" b="b"/>
              <a:pathLst>
                <a:path w="1356995" h="1487804">
                  <a:moveTo>
                    <a:pt x="1302443" y="1436505"/>
                  </a:moveTo>
                  <a:lnTo>
                    <a:pt x="1297471" y="1443278"/>
                  </a:lnTo>
                  <a:lnTo>
                    <a:pt x="1294642" y="1454889"/>
                  </a:lnTo>
                  <a:lnTo>
                    <a:pt x="1296373" y="1466715"/>
                  </a:lnTo>
                  <a:lnTo>
                    <a:pt x="1302727" y="1477340"/>
                  </a:lnTo>
                  <a:lnTo>
                    <a:pt x="1312711" y="1484666"/>
                  </a:lnTo>
                  <a:lnTo>
                    <a:pt x="1324325" y="1487495"/>
                  </a:lnTo>
                  <a:lnTo>
                    <a:pt x="1336151" y="1485764"/>
                  </a:lnTo>
                  <a:lnTo>
                    <a:pt x="1346771" y="1479410"/>
                  </a:lnTo>
                  <a:lnTo>
                    <a:pt x="1354099" y="1469426"/>
                  </a:lnTo>
                  <a:lnTo>
                    <a:pt x="1356647" y="1458976"/>
                  </a:lnTo>
                  <a:lnTo>
                    <a:pt x="1322908" y="1458976"/>
                  </a:lnTo>
                  <a:lnTo>
                    <a:pt x="1302443" y="1436505"/>
                  </a:lnTo>
                  <a:close/>
                </a:path>
                <a:path w="1356995" h="1487804">
                  <a:moveTo>
                    <a:pt x="1308213" y="1431252"/>
                  </a:moveTo>
                  <a:lnTo>
                    <a:pt x="1304797" y="1433296"/>
                  </a:lnTo>
                  <a:lnTo>
                    <a:pt x="1302443" y="1436505"/>
                  </a:lnTo>
                  <a:lnTo>
                    <a:pt x="1322908" y="1458976"/>
                  </a:lnTo>
                  <a:lnTo>
                    <a:pt x="1328674" y="1453730"/>
                  </a:lnTo>
                  <a:lnTo>
                    <a:pt x="1308213" y="1431252"/>
                  </a:lnTo>
                  <a:close/>
                </a:path>
                <a:path w="1356995" h="1487804">
                  <a:moveTo>
                    <a:pt x="1327248" y="1425206"/>
                  </a:moveTo>
                  <a:lnTo>
                    <a:pt x="1315423" y="1426937"/>
                  </a:lnTo>
                  <a:lnTo>
                    <a:pt x="1308213" y="1431252"/>
                  </a:lnTo>
                  <a:lnTo>
                    <a:pt x="1328674" y="1453730"/>
                  </a:lnTo>
                  <a:lnTo>
                    <a:pt x="1322908" y="1458976"/>
                  </a:lnTo>
                  <a:lnTo>
                    <a:pt x="1356647" y="1458976"/>
                  </a:lnTo>
                  <a:lnTo>
                    <a:pt x="1356931" y="1457812"/>
                  </a:lnTo>
                  <a:lnTo>
                    <a:pt x="1355201" y="1445986"/>
                  </a:lnTo>
                  <a:lnTo>
                    <a:pt x="1348841" y="1435366"/>
                  </a:lnTo>
                  <a:lnTo>
                    <a:pt x="1338859" y="1428038"/>
                  </a:lnTo>
                  <a:lnTo>
                    <a:pt x="1327248" y="1425206"/>
                  </a:lnTo>
                  <a:close/>
                </a:path>
                <a:path w="1356995" h="1487804">
                  <a:moveTo>
                    <a:pt x="1304797" y="1433296"/>
                  </a:moveTo>
                  <a:lnTo>
                    <a:pt x="1301915" y="1435925"/>
                  </a:lnTo>
                  <a:lnTo>
                    <a:pt x="1302443" y="1436505"/>
                  </a:lnTo>
                  <a:lnTo>
                    <a:pt x="1304797" y="1433296"/>
                  </a:lnTo>
                  <a:close/>
                </a:path>
                <a:path w="1356995" h="1487804">
                  <a:moveTo>
                    <a:pt x="1307680" y="1430667"/>
                  </a:moveTo>
                  <a:lnTo>
                    <a:pt x="1304797" y="1433296"/>
                  </a:lnTo>
                  <a:lnTo>
                    <a:pt x="1308213" y="1431252"/>
                  </a:lnTo>
                  <a:lnTo>
                    <a:pt x="1307680" y="1430667"/>
                  </a:lnTo>
                  <a:close/>
                </a:path>
                <a:path w="1356995" h="1487804">
                  <a:moveTo>
                    <a:pt x="1270952" y="1390319"/>
                  </a:moveTo>
                  <a:lnTo>
                    <a:pt x="1265186" y="1395577"/>
                  </a:lnTo>
                  <a:lnTo>
                    <a:pt x="1286179" y="1418628"/>
                  </a:lnTo>
                  <a:lnTo>
                    <a:pt x="1291945" y="1413383"/>
                  </a:lnTo>
                  <a:lnTo>
                    <a:pt x="1270952" y="1390319"/>
                  </a:lnTo>
                  <a:close/>
                </a:path>
                <a:path w="1356995" h="1487804">
                  <a:moveTo>
                    <a:pt x="1234224" y="1349971"/>
                  </a:moveTo>
                  <a:lnTo>
                    <a:pt x="1228458" y="1355229"/>
                  </a:lnTo>
                  <a:lnTo>
                    <a:pt x="1249451" y="1378280"/>
                  </a:lnTo>
                  <a:lnTo>
                    <a:pt x="1255204" y="1373035"/>
                  </a:lnTo>
                  <a:lnTo>
                    <a:pt x="1234224" y="1349971"/>
                  </a:lnTo>
                  <a:close/>
                </a:path>
                <a:path w="1356995" h="1487804">
                  <a:moveTo>
                    <a:pt x="1197495" y="1309624"/>
                  </a:moveTo>
                  <a:lnTo>
                    <a:pt x="1191729" y="1314881"/>
                  </a:lnTo>
                  <a:lnTo>
                    <a:pt x="1212710" y="1337932"/>
                  </a:lnTo>
                  <a:lnTo>
                    <a:pt x="1218476" y="1332687"/>
                  </a:lnTo>
                  <a:lnTo>
                    <a:pt x="1197495" y="1309624"/>
                  </a:lnTo>
                  <a:close/>
                </a:path>
                <a:path w="1356995" h="1487804">
                  <a:moveTo>
                    <a:pt x="1160754" y="1269288"/>
                  </a:moveTo>
                  <a:lnTo>
                    <a:pt x="1155001" y="1274533"/>
                  </a:lnTo>
                  <a:lnTo>
                    <a:pt x="1175981" y="1297584"/>
                  </a:lnTo>
                  <a:lnTo>
                    <a:pt x="1181747" y="1292339"/>
                  </a:lnTo>
                  <a:lnTo>
                    <a:pt x="1160754" y="1269288"/>
                  </a:lnTo>
                  <a:close/>
                </a:path>
                <a:path w="1356995" h="1487804">
                  <a:moveTo>
                    <a:pt x="1124026" y="1228940"/>
                  </a:moveTo>
                  <a:lnTo>
                    <a:pt x="1118273" y="1234186"/>
                  </a:lnTo>
                  <a:lnTo>
                    <a:pt x="1139253" y="1257236"/>
                  </a:lnTo>
                  <a:lnTo>
                    <a:pt x="1145019" y="1251991"/>
                  </a:lnTo>
                  <a:lnTo>
                    <a:pt x="1124026" y="1228940"/>
                  </a:lnTo>
                  <a:close/>
                </a:path>
                <a:path w="1356995" h="1487804">
                  <a:moveTo>
                    <a:pt x="1087297" y="1188593"/>
                  </a:moveTo>
                  <a:lnTo>
                    <a:pt x="1081531" y="1193838"/>
                  </a:lnTo>
                  <a:lnTo>
                    <a:pt x="1102525" y="1216888"/>
                  </a:lnTo>
                  <a:lnTo>
                    <a:pt x="1108290" y="1211643"/>
                  </a:lnTo>
                  <a:lnTo>
                    <a:pt x="1087297" y="1188593"/>
                  </a:lnTo>
                  <a:close/>
                </a:path>
                <a:path w="1356995" h="1487804">
                  <a:moveTo>
                    <a:pt x="1050569" y="1148245"/>
                  </a:moveTo>
                  <a:lnTo>
                    <a:pt x="1044803" y="1153490"/>
                  </a:lnTo>
                  <a:lnTo>
                    <a:pt x="1065796" y="1176540"/>
                  </a:lnTo>
                  <a:lnTo>
                    <a:pt x="1071562" y="1171295"/>
                  </a:lnTo>
                  <a:lnTo>
                    <a:pt x="1050569" y="1148245"/>
                  </a:lnTo>
                  <a:close/>
                </a:path>
                <a:path w="1356995" h="1487804">
                  <a:moveTo>
                    <a:pt x="1013840" y="1107897"/>
                  </a:moveTo>
                  <a:lnTo>
                    <a:pt x="1008075" y="1113142"/>
                  </a:lnTo>
                  <a:lnTo>
                    <a:pt x="1029068" y="1136192"/>
                  </a:lnTo>
                  <a:lnTo>
                    <a:pt x="1034834" y="1130947"/>
                  </a:lnTo>
                  <a:lnTo>
                    <a:pt x="1013840" y="1107897"/>
                  </a:lnTo>
                  <a:close/>
                </a:path>
                <a:path w="1356995" h="1487804">
                  <a:moveTo>
                    <a:pt x="977112" y="1067549"/>
                  </a:moveTo>
                  <a:lnTo>
                    <a:pt x="971346" y="1072794"/>
                  </a:lnTo>
                  <a:lnTo>
                    <a:pt x="992339" y="1095844"/>
                  </a:lnTo>
                  <a:lnTo>
                    <a:pt x="998092" y="1090599"/>
                  </a:lnTo>
                  <a:lnTo>
                    <a:pt x="977112" y="1067549"/>
                  </a:lnTo>
                  <a:close/>
                </a:path>
                <a:path w="1356995" h="1487804">
                  <a:moveTo>
                    <a:pt x="940384" y="1027201"/>
                  </a:moveTo>
                  <a:lnTo>
                    <a:pt x="934618" y="1032446"/>
                  </a:lnTo>
                  <a:lnTo>
                    <a:pt x="955611" y="1055497"/>
                  </a:lnTo>
                  <a:lnTo>
                    <a:pt x="961364" y="1050251"/>
                  </a:lnTo>
                  <a:lnTo>
                    <a:pt x="940384" y="1027201"/>
                  </a:lnTo>
                  <a:close/>
                </a:path>
                <a:path w="1356995" h="1487804">
                  <a:moveTo>
                    <a:pt x="903655" y="986853"/>
                  </a:moveTo>
                  <a:lnTo>
                    <a:pt x="897889" y="992098"/>
                  </a:lnTo>
                  <a:lnTo>
                    <a:pt x="918870" y="1015149"/>
                  </a:lnTo>
                  <a:lnTo>
                    <a:pt x="924636" y="1009903"/>
                  </a:lnTo>
                  <a:lnTo>
                    <a:pt x="903655" y="986853"/>
                  </a:lnTo>
                  <a:close/>
                </a:path>
                <a:path w="1356995" h="1487804">
                  <a:moveTo>
                    <a:pt x="866914" y="946505"/>
                  </a:moveTo>
                  <a:lnTo>
                    <a:pt x="861161" y="951750"/>
                  </a:lnTo>
                  <a:lnTo>
                    <a:pt x="882141" y="974801"/>
                  </a:lnTo>
                  <a:lnTo>
                    <a:pt x="887907" y="969556"/>
                  </a:lnTo>
                  <a:lnTo>
                    <a:pt x="866914" y="946505"/>
                  </a:lnTo>
                  <a:close/>
                </a:path>
                <a:path w="1356995" h="1487804">
                  <a:moveTo>
                    <a:pt x="830186" y="906157"/>
                  </a:moveTo>
                  <a:lnTo>
                    <a:pt x="824420" y="911402"/>
                  </a:lnTo>
                  <a:lnTo>
                    <a:pt x="845413" y="934453"/>
                  </a:lnTo>
                  <a:lnTo>
                    <a:pt x="851179" y="929208"/>
                  </a:lnTo>
                  <a:lnTo>
                    <a:pt x="830186" y="906157"/>
                  </a:lnTo>
                  <a:close/>
                </a:path>
                <a:path w="1356995" h="1487804">
                  <a:moveTo>
                    <a:pt x="793457" y="865809"/>
                  </a:moveTo>
                  <a:lnTo>
                    <a:pt x="787692" y="871054"/>
                  </a:lnTo>
                  <a:lnTo>
                    <a:pt x="808685" y="894118"/>
                  </a:lnTo>
                  <a:lnTo>
                    <a:pt x="814451" y="888860"/>
                  </a:lnTo>
                  <a:lnTo>
                    <a:pt x="793457" y="865809"/>
                  </a:lnTo>
                  <a:close/>
                </a:path>
                <a:path w="1356995" h="1487804">
                  <a:moveTo>
                    <a:pt x="756729" y="825461"/>
                  </a:moveTo>
                  <a:lnTo>
                    <a:pt x="750963" y="830707"/>
                  </a:lnTo>
                  <a:lnTo>
                    <a:pt x="771956" y="853770"/>
                  </a:lnTo>
                  <a:lnTo>
                    <a:pt x="777722" y="848512"/>
                  </a:lnTo>
                  <a:lnTo>
                    <a:pt x="756729" y="825461"/>
                  </a:lnTo>
                  <a:close/>
                </a:path>
                <a:path w="1356995" h="1487804">
                  <a:moveTo>
                    <a:pt x="720001" y="785113"/>
                  </a:moveTo>
                  <a:lnTo>
                    <a:pt x="714235" y="790359"/>
                  </a:lnTo>
                  <a:lnTo>
                    <a:pt x="735228" y="813422"/>
                  </a:lnTo>
                  <a:lnTo>
                    <a:pt x="740994" y="808177"/>
                  </a:lnTo>
                  <a:lnTo>
                    <a:pt x="720001" y="785113"/>
                  </a:lnTo>
                  <a:close/>
                </a:path>
                <a:path w="1356995" h="1487804">
                  <a:moveTo>
                    <a:pt x="683272" y="744766"/>
                  </a:moveTo>
                  <a:lnTo>
                    <a:pt x="677506" y="750011"/>
                  </a:lnTo>
                  <a:lnTo>
                    <a:pt x="698500" y="773074"/>
                  </a:lnTo>
                  <a:lnTo>
                    <a:pt x="704265" y="767829"/>
                  </a:lnTo>
                  <a:lnTo>
                    <a:pt x="683272" y="744766"/>
                  </a:lnTo>
                  <a:close/>
                </a:path>
                <a:path w="1356995" h="1487804">
                  <a:moveTo>
                    <a:pt x="646544" y="704418"/>
                  </a:moveTo>
                  <a:lnTo>
                    <a:pt x="640778" y="709663"/>
                  </a:lnTo>
                  <a:lnTo>
                    <a:pt x="661771" y="732726"/>
                  </a:lnTo>
                  <a:lnTo>
                    <a:pt x="667524" y="727481"/>
                  </a:lnTo>
                  <a:lnTo>
                    <a:pt x="646544" y="704418"/>
                  </a:lnTo>
                  <a:close/>
                </a:path>
                <a:path w="1356995" h="1487804">
                  <a:moveTo>
                    <a:pt x="609815" y="664070"/>
                  </a:moveTo>
                  <a:lnTo>
                    <a:pt x="604050" y="669315"/>
                  </a:lnTo>
                  <a:lnTo>
                    <a:pt x="625030" y="692378"/>
                  </a:lnTo>
                  <a:lnTo>
                    <a:pt x="630796" y="687133"/>
                  </a:lnTo>
                  <a:lnTo>
                    <a:pt x="609815" y="664070"/>
                  </a:lnTo>
                  <a:close/>
                </a:path>
                <a:path w="1356995" h="1487804">
                  <a:moveTo>
                    <a:pt x="573074" y="623722"/>
                  </a:moveTo>
                  <a:lnTo>
                    <a:pt x="567321" y="628967"/>
                  </a:lnTo>
                  <a:lnTo>
                    <a:pt x="588302" y="652030"/>
                  </a:lnTo>
                  <a:lnTo>
                    <a:pt x="594067" y="646785"/>
                  </a:lnTo>
                  <a:lnTo>
                    <a:pt x="573074" y="623722"/>
                  </a:lnTo>
                  <a:close/>
                </a:path>
                <a:path w="1356995" h="1487804">
                  <a:moveTo>
                    <a:pt x="536346" y="583374"/>
                  </a:moveTo>
                  <a:lnTo>
                    <a:pt x="530580" y="588619"/>
                  </a:lnTo>
                  <a:lnTo>
                    <a:pt x="551573" y="611682"/>
                  </a:lnTo>
                  <a:lnTo>
                    <a:pt x="557339" y="606437"/>
                  </a:lnTo>
                  <a:lnTo>
                    <a:pt x="536346" y="583374"/>
                  </a:lnTo>
                  <a:close/>
                </a:path>
                <a:path w="1356995" h="1487804">
                  <a:moveTo>
                    <a:pt x="499617" y="543026"/>
                  </a:moveTo>
                  <a:lnTo>
                    <a:pt x="493852" y="548284"/>
                  </a:lnTo>
                  <a:lnTo>
                    <a:pt x="514845" y="571334"/>
                  </a:lnTo>
                  <a:lnTo>
                    <a:pt x="520611" y="566089"/>
                  </a:lnTo>
                  <a:lnTo>
                    <a:pt x="499617" y="543026"/>
                  </a:lnTo>
                  <a:close/>
                </a:path>
                <a:path w="1356995" h="1487804">
                  <a:moveTo>
                    <a:pt x="462889" y="502678"/>
                  </a:moveTo>
                  <a:lnTo>
                    <a:pt x="457123" y="507936"/>
                  </a:lnTo>
                  <a:lnTo>
                    <a:pt x="478116" y="530987"/>
                  </a:lnTo>
                  <a:lnTo>
                    <a:pt x="483882" y="525741"/>
                  </a:lnTo>
                  <a:lnTo>
                    <a:pt x="462889" y="502678"/>
                  </a:lnTo>
                  <a:close/>
                </a:path>
                <a:path w="1356995" h="1487804">
                  <a:moveTo>
                    <a:pt x="426161" y="462330"/>
                  </a:moveTo>
                  <a:lnTo>
                    <a:pt x="420395" y="467588"/>
                  </a:lnTo>
                  <a:lnTo>
                    <a:pt x="441388" y="490639"/>
                  </a:lnTo>
                  <a:lnTo>
                    <a:pt x="447154" y="485394"/>
                  </a:lnTo>
                  <a:lnTo>
                    <a:pt x="426161" y="462330"/>
                  </a:lnTo>
                  <a:close/>
                </a:path>
                <a:path w="1356995" h="1487804">
                  <a:moveTo>
                    <a:pt x="389432" y="421982"/>
                  </a:moveTo>
                  <a:lnTo>
                    <a:pt x="383666" y="427240"/>
                  </a:lnTo>
                  <a:lnTo>
                    <a:pt x="404660" y="450291"/>
                  </a:lnTo>
                  <a:lnTo>
                    <a:pt x="410413" y="445046"/>
                  </a:lnTo>
                  <a:lnTo>
                    <a:pt x="389432" y="421982"/>
                  </a:lnTo>
                  <a:close/>
                </a:path>
                <a:path w="1356995" h="1487804">
                  <a:moveTo>
                    <a:pt x="352704" y="381647"/>
                  </a:moveTo>
                  <a:lnTo>
                    <a:pt x="346938" y="386892"/>
                  </a:lnTo>
                  <a:lnTo>
                    <a:pt x="367931" y="409943"/>
                  </a:lnTo>
                  <a:lnTo>
                    <a:pt x="373684" y="404698"/>
                  </a:lnTo>
                  <a:lnTo>
                    <a:pt x="352704" y="381647"/>
                  </a:lnTo>
                  <a:close/>
                </a:path>
                <a:path w="1356995" h="1487804">
                  <a:moveTo>
                    <a:pt x="315975" y="341299"/>
                  </a:moveTo>
                  <a:lnTo>
                    <a:pt x="310210" y="346544"/>
                  </a:lnTo>
                  <a:lnTo>
                    <a:pt x="331190" y="369595"/>
                  </a:lnTo>
                  <a:lnTo>
                    <a:pt x="336956" y="364350"/>
                  </a:lnTo>
                  <a:lnTo>
                    <a:pt x="315975" y="341299"/>
                  </a:lnTo>
                  <a:close/>
                </a:path>
                <a:path w="1356995" h="1487804">
                  <a:moveTo>
                    <a:pt x="279234" y="300951"/>
                  </a:moveTo>
                  <a:lnTo>
                    <a:pt x="273481" y="306197"/>
                  </a:lnTo>
                  <a:lnTo>
                    <a:pt x="294462" y="329247"/>
                  </a:lnTo>
                  <a:lnTo>
                    <a:pt x="300227" y="324002"/>
                  </a:lnTo>
                  <a:lnTo>
                    <a:pt x="279234" y="300951"/>
                  </a:lnTo>
                  <a:close/>
                </a:path>
                <a:path w="1356995" h="1487804">
                  <a:moveTo>
                    <a:pt x="242506" y="260603"/>
                  </a:moveTo>
                  <a:lnTo>
                    <a:pt x="236740" y="265849"/>
                  </a:lnTo>
                  <a:lnTo>
                    <a:pt x="257733" y="288899"/>
                  </a:lnTo>
                  <a:lnTo>
                    <a:pt x="263499" y="283654"/>
                  </a:lnTo>
                  <a:lnTo>
                    <a:pt x="242506" y="260603"/>
                  </a:lnTo>
                  <a:close/>
                </a:path>
                <a:path w="1356995" h="1487804">
                  <a:moveTo>
                    <a:pt x="205778" y="220256"/>
                  </a:moveTo>
                  <a:lnTo>
                    <a:pt x="200012" y="225501"/>
                  </a:lnTo>
                  <a:lnTo>
                    <a:pt x="221005" y="248551"/>
                  </a:lnTo>
                  <a:lnTo>
                    <a:pt x="226771" y="243306"/>
                  </a:lnTo>
                  <a:lnTo>
                    <a:pt x="205778" y="220256"/>
                  </a:lnTo>
                  <a:close/>
                </a:path>
                <a:path w="1356995" h="1487804">
                  <a:moveTo>
                    <a:pt x="169049" y="179908"/>
                  </a:moveTo>
                  <a:lnTo>
                    <a:pt x="163283" y="185153"/>
                  </a:lnTo>
                  <a:lnTo>
                    <a:pt x="184276" y="208203"/>
                  </a:lnTo>
                  <a:lnTo>
                    <a:pt x="190042" y="202958"/>
                  </a:lnTo>
                  <a:lnTo>
                    <a:pt x="169049" y="179908"/>
                  </a:lnTo>
                  <a:close/>
                </a:path>
                <a:path w="1356995" h="1487804">
                  <a:moveTo>
                    <a:pt x="132321" y="139560"/>
                  </a:moveTo>
                  <a:lnTo>
                    <a:pt x="126555" y="144805"/>
                  </a:lnTo>
                  <a:lnTo>
                    <a:pt x="147548" y="167855"/>
                  </a:lnTo>
                  <a:lnTo>
                    <a:pt x="153301" y="162610"/>
                  </a:lnTo>
                  <a:lnTo>
                    <a:pt x="132321" y="139560"/>
                  </a:lnTo>
                  <a:close/>
                </a:path>
                <a:path w="1356995" h="1487804">
                  <a:moveTo>
                    <a:pt x="95592" y="99212"/>
                  </a:moveTo>
                  <a:lnTo>
                    <a:pt x="89827" y="104457"/>
                  </a:lnTo>
                  <a:lnTo>
                    <a:pt x="110820" y="127508"/>
                  </a:lnTo>
                  <a:lnTo>
                    <a:pt x="116573" y="122262"/>
                  </a:lnTo>
                  <a:lnTo>
                    <a:pt x="95592" y="99212"/>
                  </a:lnTo>
                  <a:close/>
                </a:path>
                <a:path w="1356995" h="1487804">
                  <a:moveTo>
                    <a:pt x="58864" y="58864"/>
                  </a:moveTo>
                  <a:lnTo>
                    <a:pt x="53098" y="64109"/>
                  </a:lnTo>
                  <a:lnTo>
                    <a:pt x="74079" y="87160"/>
                  </a:lnTo>
                  <a:lnTo>
                    <a:pt x="79844" y="81914"/>
                  </a:lnTo>
                  <a:lnTo>
                    <a:pt x="58864" y="58864"/>
                  </a:lnTo>
                  <a:close/>
                </a:path>
                <a:path w="1356995" h="1487804">
                  <a:moveTo>
                    <a:pt x="0" y="0"/>
                  </a:moveTo>
                  <a:lnTo>
                    <a:pt x="18923" y="67094"/>
                  </a:lnTo>
                  <a:lnTo>
                    <a:pt x="41205" y="46812"/>
                  </a:lnTo>
                  <a:lnTo>
                    <a:pt x="37350" y="46812"/>
                  </a:lnTo>
                  <a:lnTo>
                    <a:pt x="32105" y="41046"/>
                  </a:lnTo>
                  <a:lnTo>
                    <a:pt x="37858" y="35801"/>
                  </a:lnTo>
                  <a:lnTo>
                    <a:pt x="53302" y="35801"/>
                  </a:lnTo>
                  <a:lnTo>
                    <a:pt x="65036" y="25120"/>
                  </a:lnTo>
                  <a:lnTo>
                    <a:pt x="0" y="0"/>
                  </a:lnTo>
                  <a:close/>
                </a:path>
                <a:path w="1356995" h="1487804">
                  <a:moveTo>
                    <a:pt x="37858" y="35801"/>
                  </a:moveTo>
                  <a:lnTo>
                    <a:pt x="32105" y="41046"/>
                  </a:lnTo>
                  <a:lnTo>
                    <a:pt x="37350" y="46812"/>
                  </a:lnTo>
                  <a:lnTo>
                    <a:pt x="43116" y="41567"/>
                  </a:lnTo>
                  <a:lnTo>
                    <a:pt x="37858" y="35801"/>
                  </a:lnTo>
                  <a:close/>
                </a:path>
                <a:path w="1356995" h="1487804">
                  <a:moveTo>
                    <a:pt x="53302" y="35801"/>
                  </a:moveTo>
                  <a:lnTo>
                    <a:pt x="37858" y="35801"/>
                  </a:lnTo>
                  <a:lnTo>
                    <a:pt x="43116" y="41567"/>
                  </a:lnTo>
                  <a:lnTo>
                    <a:pt x="37350" y="46812"/>
                  </a:lnTo>
                  <a:lnTo>
                    <a:pt x="41205" y="46812"/>
                  </a:lnTo>
                  <a:lnTo>
                    <a:pt x="53302" y="358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173044" y="2798622"/>
              <a:ext cx="1454988" cy="199541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71773" y="2881769"/>
              <a:ext cx="1322070" cy="1858645"/>
            </a:xfrm>
            <a:custGeom>
              <a:avLst/>
              <a:gdLst/>
              <a:ahLst/>
              <a:cxnLst/>
              <a:rect l="l" t="t" r="r" b="b"/>
              <a:pathLst>
                <a:path w="1322070" h="1858645">
                  <a:moveTo>
                    <a:pt x="1270502" y="1804890"/>
                  </a:moveTo>
                  <a:lnTo>
                    <a:pt x="1264731" y="1811011"/>
                  </a:lnTo>
                  <a:lnTo>
                    <a:pt x="1260495" y="1822189"/>
                  </a:lnTo>
                  <a:lnTo>
                    <a:pt x="1260758" y="1834139"/>
                  </a:lnTo>
                  <a:lnTo>
                    <a:pt x="1265758" y="1845462"/>
                  </a:lnTo>
                  <a:lnTo>
                    <a:pt x="1274766" y="1853958"/>
                  </a:lnTo>
                  <a:lnTo>
                    <a:pt x="1285944" y="1858197"/>
                  </a:lnTo>
                  <a:lnTo>
                    <a:pt x="1297894" y="1857935"/>
                  </a:lnTo>
                  <a:lnTo>
                    <a:pt x="1309217" y="1852930"/>
                  </a:lnTo>
                  <a:lnTo>
                    <a:pt x="1317713" y="1843928"/>
                  </a:lnTo>
                  <a:lnTo>
                    <a:pt x="1321952" y="1832754"/>
                  </a:lnTo>
                  <a:lnTo>
                    <a:pt x="1321885" y="1829714"/>
                  </a:lnTo>
                  <a:lnTo>
                    <a:pt x="1288046" y="1829714"/>
                  </a:lnTo>
                  <a:lnTo>
                    <a:pt x="1270502" y="1804890"/>
                  </a:lnTo>
                  <a:close/>
                </a:path>
                <a:path w="1322070" h="1858645">
                  <a:moveTo>
                    <a:pt x="1276866" y="1800396"/>
                  </a:moveTo>
                  <a:lnTo>
                    <a:pt x="1273213" y="1802016"/>
                  </a:lnTo>
                  <a:lnTo>
                    <a:pt x="1270502" y="1804890"/>
                  </a:lnTo>
                  <a:lnTo>
                    <a:pt x="1288046" y="1829714"/>
                  </a:lnTo>
                  <a:lnTo>
                    <a:pt x="1294409" y="1825218"/>
                  </a:lnTo>
                  <a:lnTo>
                    <a:pt x="1276866" y="1800396"/>
                  </a:lnTo>
                  <a:close/>
                </a:path>
                <a:path w="1322070" h="1858645">
                  <a:moveTo>
                    <a:pt x="1296508" y="1796742"/>
                  </a:moveTo>
                  <a:lnTo>
                    <a:pt x="1284556" y="1797003"/>
                  </a:lnTo>
                  <a:lnTo>
                    <a:pt x="1276866" y="1800396"/>
                  </a:lnTo>
                  <a:lnTo>
                    <a:pt x="1294409" y="1825218"/>
                  </a:lnTo>
                  <a:lnTo>
                    <a:pt x="1288046" y="1829714"/>
                  </a:lnTo>
                  <a:lnTo>
                    <a:pt x="1321885" y="1829714"/>
                  </a:lnTo>
                  <a:lnTo>
                    <a:pt x="1321690" y="1820806"/>
                  </a:lnTo>
                  <a:lnTo>
                    <a:pt x="1316685" y="1809483"/>
                  </a:lnTo>
                  <a:lnTo>
                    <a:pt x="1307683" y="1800981"/>
                  </a:lnTo>
                  <a:lnTo>
                    <a:pt x="1296508" y="1796742"/>
                  </a:lnTo>
                  <a:close/>
                </a:path>
                <a:path w="1322070" h="1858645">
                  <a:moveTo>
                    <a:pt x="1273213" y="1802016"/>
                  </a:moveTo>
                  <a:lnTo>
                    <a:pt x="1270050" y="1804250"/>
                  </a:lnTo>
                  <a:lnTo>
                    <a:pt x="1270502" y="1804890"/>
                  </a:lnTo>
                  <a:lnTo>
                    <a:pt x="1273213" y="1802016"/>
                  </a:lnTo>
                  <a:close/>
                </a:path>
                <a:path w="1322070" h="1858645">
                  <a:moveTo>
                    <a:pt x="1276413" y="1799755"/>
                  </a:moveTo>
                  <a:lnTo>
                    <a:pt x="1273242" y="1801995"/>
                  </a:lnTo>
                  <a:lnTo>
                    <a:pt x="1276866" y="1800396"/>
                  </a:lnTo>
                  <a:lnTo>
                    <a:pt x="1276413" y="1799755"/>
                  </a:lnTo>
                  <a:close/>
                </a:path>
                <a:path w="1322070" h="1858645">
                  <a:moveTo>
                    <a:pt x="1244930" y="1755190"/>
                  </a:moveTo>
                  <a:lnTo>
                    <a:pt x="1238567" y="1759699"/>
                  </a:lnTo>
                  <a:lnTo>
                    <a:pt x="1256550" y="1785162"/>
                  </a:lnTo>
                  <a:lnTo>
                    <a:pt x="1262926" y="1780654"/>
                  </a:lnTo>
                  <a:lnTo>
                    <a:pt x="1244930" y="1755190"/>
                  </a:lnTo>
                  <a:close/>
                </a:path>
                <a:path w="1322070" h="1858645">
                  <a:moveTo>
                    <a:pt x="1213446" y="1710639"/>
                  </a:moveTo>
                  <a:lnTo>
                    <a:pt x="1207084" y="1715135"/>
                  </a:lnTo>
                  <a:lnTo>
                    <a:pt x="1225067" y="1740598"/>
                  </a:lnTo>
                  <a:lnTo>
                    <a:pt x="1231442" y="1736102"/>
                  </a:lnTo>
                  <a:lnTo>
                    <a:pt x="1213446" y="1710639"/>
                  </a:lnTo>
                  <a:close/>
                </a:path>
                <a:path w="1322070" h="1858645">
                  <a:moveTo>
                    <a:pt x="1181963" y="1666074"/>
                  </a:moveTo>
                  <a:lnTo>
                    <a:pt x="1175588" y="1670570"/>
                  </a:lnTo>
                  <a:lnTo>
                    <a:pt x="1193584" y="1696034"/>
                  </a:lnTo>
                  <a:lnTo>
                    <a:pt x="1199946" y="1691538"/>
                  </a:lnTo>
                  <a:lnTo>
                    <a:pt x="1181963" y="1666074"/>
                  </a:lnTo>
                  <a:close/>
                </a:path>
                <a:path w="1322070" h="1858645">
                  <a:moveTo>
                    <a:pt x="1150480" y="1621510"/>
                  </a:moveTo>
                  <a:lnTo>
                    <a:pt x="1144104" y="1626006"/>
                  </a:lnTo>
                  <a:lnTo>
                    <a:pt x="1162100" y="1651469"/>
                  </a:lnTo>
                  <a:lnTo>
                    <a:pt x="1168463" y="1646974"/>
                  </a:lnTo>
                  <a:lnTo>
                    <a:pt x="1150480" y="1621510"/>
                  </a:lnTo>
                  <a:close/>
                </a:path>
                <a:path w="1322070" h="1858645">
                  <a:moveTo>
                    <a:pt x="1118984" y="1576958"/>
                  </a:moveTo>
                  <a:lnTo>
                    <a:pt x="1112621" y="1581454"/>
                  </a:lnTo>
                  <a:lnTo>
                    <a:pt x="1130617" y="1606918"/>
                  </a:lnTo>
                  <a:lnTo>
                    <a:pt x="1136980" y="1602422"/>
                  </a:lnTo>
                  <a:lnTo>
                    <a:pt x="1118984" y="1576958"/>
                  </a:lnTo>
                  <a:close/>
                </a:path>
                <a:path w="1322070" h="1858645">
                  <a:moveTo>
                    <a:pt x="1087501" y="1532394"/>
                  </a:moveTo>
                  <a:lnTo>
                    <a:pt x="1081138" y="1536890"/>
                  </a:lnTo>
                  <a:lnTo>
                    <a:pt x="1099134" y="1562354"/>
                  </a:lnTo>
                  <a:lnTo>
                    <a:pt x="1105496" y="1557858"/>
                  </a:lnTo>
                  <a:lnTo>
                    <a:pt x="1087501" y="1532394"/>
                  </a:lnTo>
                  <a:close/>
                </a:path>
                <a:path w="1322070" h="1858645">
                  <a:moveTo>
                    <a:pt x="1056017" y="1487830"/>
                  </a:moveTo>
                  <a:lnTo>
                    <a:pt x="1049654" y="1492326"/>
                  </a:lnTo>
                  <a:lnTo>
                    <a:pt x="1067650" y="1517789"/>
                  </a:lnTo>
                  <a:lnTo>
                    <a:pt x="1074013" y="1513293"/>
                  </a:lnTo>
                  <a:lnTo>
                    <a:pt x="1056017" y="1487830"/>
                  </a:lnTo>
                  <a:close/>
                </a:path>
                <a:path w="1322070" h="1858645">
                  <a:moveTo>
                    <a:pt x="1024534" y="1443266"/>
                  </a:moveTo>
                  <a:lnTo>
                    <a:pt x="1018171" y="1447761"/>
                  </a:lnTo>
                  <a:lnTo>
                    <a:pt x="1036154" y="1473225"/>
                  </a:lnTo>
                  <a:lnTo>
                    <a:pt x="1042530" y="1468729"/>
                  </a:lnTo>
                  <a:lnTo>
                    <a:pt x="1024534" y="1443266"/>
                  </a:lnTo>
                  <a:close/>
                </a:path>
                <a:path w="1322070" h="1858645">
                  <a:moveTo>
                    <a:pt x="993051" y="1398714"/>
                  </a:moveTo>
                  <a:lnTo>
                    <a:pt x="986688" y="1403210"/>
                  </a:lnTo>
                  <a:lnTo>
                    <a:pt x="1004671" y="1428673"/>
                  </a:lnTo>
                  <a:lnTo>
                    <a:pt x="1011034" y="1424177"/>
                  </a:lnTo>
                  <a:lnTo>
                    <a:pt x="993051" y="1398714"/>
                  </a:lnTo>
                  <a:close/>
                </a:path>
                <a:path w="1322070" h="1858645">
                  <a:moveTo>
                    <a:pt x="961567" y="1354150"/>
                  </a:moveTo>
                  <a:lnTo>
                    <a:pt x="955192" y="1358645"/>
                  </a:lnTo>
                  <a:lnTo>
                    <a:pt x="973188" y="1384109"/>
                  </a:lnTo>
                  <a:lnTo>
                    <a:pt x="979551" y="1379613"/>
                  </a:lnTo>
                  <a:lnTo>
                    <a:pt x="961567" y="1354150"/>
                  </a:lnTo>
                  <a:close/>
                </a:path>
                <a:path w="1322070" h="1858645">
                  <a:moveTo>
                    <a:pt x="930084" y="1309585"/>
                  </a:moveTo>
                  <a:lnTo>
                    <a:pt x="923709" y="1314081"/>
                  </a:lnTo>
                  <a:lnTo>
                    <a:pt x="941704" y="1339545"/>
                  </a:lnTo>
                  <a:lnTo>
                    <a:pt x="948067" y="1335049"/>
                  </a:lnTo>
                  <a:lnTo>
                    <a:pt x="930084" y="1309585"/>
                  </a:lnTo>
                  <a:close/>
                </a:path>
                <a:path w="1322070" h="1858645">
                  <a:moveTo>
                    <a:pt x="898588" y="1265021"/>
                  </a:moveTo>
                  <a:lnTo>
                    <a:pt x="892225" y="1269530"/>
                  </a:lnTo>
                  <a:lnTo>
                    <a:pt x="910221" y="1294993"/>
                  </a:lnTo>
                  <a:lnTo>
                    <a:pt x="916584" y="1290485"/>
                  </a:lnTo>
                  <a:lnTo>
                    <a:pt x="898588" y="1265021"/>
                  </a:lnTo>
                  <a:close/>
                </a:path>
                <a:path w="1322070" h="1858645">
                  <a:moveTo>
                    <a:pt x="867105" y="1220470"/>
                  </a:moveTo>
                  <a:lnTo>
                    <a:pt x="860742" y="1224965"/>
                  </a:lnTo>
                  <a:lnTo>
                    <a:pt x="878738" y="1250429"/>
                  </a:lnTo>
                  <a:lnTo>
                    <a:pt x="885101" y="1245933"/>
                  </a:lnTo>
                  <a:lnTo>
                    <a:pt x="867105" y="1220470"/>
                  </a:lnTo>
                  <a:close/>
                </a:path>
                <a:path w="1322070" h="1858645">
                  <a:moveTo>
                    <a:pt x="835621" y="1175905"/>
                  </a:moveTo>
                  <a:lnTo>
                    <a:pt x="829259" y="1180401"/>
                  </a:lnTo>
                  <a:lnTo>
                    <a:pt x="847242" y="1205864"/>
                  </a:lnTo>
                  <a:lnTo>
                    <a:pt x="853617" y="1201369"/>
                  </a:lnTo>
                  <a:lnTo>
                    <a:pt x="835621" y="1175905"/>
                  </a:lnTo>
                  <a:close/>
                </a:path>
                <a:path w="1322070" h="1858645">
                  <a:moveTo>
                    <a:pt x="804138" y="1131341"/>
                  </a:moveTo>
                  <a:lnTo>
                    <a:pt x="797775" y="1135837"/>
                  </a:lnTo>
                  <a:lnTo>
                    <a:pt x="815759" y="1161300"/>
                  </a:lnTo>
                  <a:lnTo>
                    <a:pt x="822134" y="1156804"/>
                  </a:lnTo>
                  <a:lnTo>
                    <a:pt x="804138" y="1131341"/>
                  </a:lnTo>
                  <a:close/>
                </a:path>
                <a:path w="1322070" h="1858645">
                  <a:moveTo>
                    <a:pt x="772655" y="1086777"/>
                  </a:moveTo>
                  <a:lnTo>
                    <a:pt x="766292" y="1091285"/>
                  </a:lnTo>
                  <a:lnTo>
                    <a:pt x="784275" y="1116749"/>
                  </a:lnTo>
                  <a:lnTo>
                    <a:pt x="790638" y="1112240"/>
                  </a:lnTo>
                  <a:lnTo>
                    <a:pt x="772655" y="1086777"/>
                  </a:lnTo>
                  <a:close/>
                </a:path>
                <a:path w="1322070" h="1858645">
                  <a:moveTo>
                    <a:pt x="741172" y="1042225"/>
                  </a:moveTo>
                  <a:lnTo>
                    <a:pt x="734796" y="1046721"/>
                  </a:lnTo>
                  <a:lnTo>
                    <a:pt x="752792" y="1072184"/>
                  </a:lnTo>
                  <a:lnTo>
                    <a:pt x="759155" y="1067689"/>
                  </a:lnTo>
                  <a:lnTo>
                    <a:pt x="741172" y="1042225"/>
                  </a:lnTo>
                  <a:close/>
                </a:path>
                <a:path w="1322070" h="1858645">
                  <a:moveTo>
                    <a:pt x="709676" y="997661"/>
                  </a:moveTo>
                  <a:lnTo>
                    <a:pt x="703313" y="1002157"/>
                  </a:lnTo>
                  <a:lnTo>
                    <a:pt x="721309" y="1027620"/>
                  </a:lnTo>
                  <a:lnTo>
                    <a:pt x="727671" y="1023124"/>
                  </a:lnTo>
                  <a:lnTo>
                    <a:pt x="709676" y="997661"/>
                  </a:lnTo>
                  <a:close/>
                </a:path>
                <a:path w="1322070" h="1858645">
                  <a:moveTo>
                    <a:pt x="678192" y="953096"/>
                  </a:moveTo>
                  <a:lnTo>
                    <a:pt x="671829" y="957592"/>
                  </a:lnTo>
                  <a:lnTo>
                    <a:pt x="689825" y="983056"/>
                  </a:lnTo>
                  <a:lnTo>
                    <a:pt x="696188" y="978560"/>
                  </a:lnTo>
                  <a:lnTo>
                    <a:pt x="678192" y="953096"/>
                  </a:lnTo>
                  <a:close/>
                </a:path>
                <a:path w="1322070" h="1858645">
                  <a:moveTo>
                    <a:pt x="646709" y="908532"/>
                  </a:moveTo>
                  <a:lnTo>
                    <a:pt x="640346" y="913041"/>
                  </a:lnTo>
                  <a:lnTo>
                    <a:pt x="658342" y="938504"/>
                  </a:lnTo>
                  <a:lnTo>
                    <a:pt x="664705" y="933996"/>
                  </a:lnTo>
                  <a:lnTo>
                    <a:pt x="646709" y="908532"/>
                  </a:lnTo>
                  <a:close/>
                </a:path>
                <a:path w="1322070" h="1858645">
                  <a:moveTo>
                    <a:pt x="615226" y="863981"/>
                  </a:moveTo>
                  <a:lnTo>
                    <a:pt x="608863" y="868476"/>
                  </a:lnTo>
                  <a:lnTo>
                    <a:pt x="626846" y="893940"/>
                  </a:lnTo>
                  <a:lnTo>
                    <a:pt x="633222" y="889444"/>
                  </a:lnTo>
                  <a:lnTo>
                    <a:pt x="615226" y="863981"/>
                  </a:lnTo>
                  <a:close/>
                </a:path>
                <a:path w="1322070" h="1858645">
                  <a:moveTo>
                    <a:pt x="583742" y="819416"/>
                  </a:moveTo>
                  <a:lnTo>
                    <a:pt x="577380" y="823912"/>
                  </a:lnTo>
                  <a:lnTo>
                    <a:pt x="595363" y="849376"/>
                  </a:lnTo>
                  <a:lnTo>
                    <a:pt x="601738" y="844880"/>
                  </a:lnTo>
                  <a:lnTo>
                    <a:pt x="583742" y="819416"/>
                  </a:lnTo>
                  <a:close/>
                </a:path>
                <a:path w="1322070" h="1858645">
                  <a:moveTo>
                    <a:pt x="552259" y="774852"/>
                  </a:moveTo>
                  <a:lnTo>
                    <a:pt x="545884" y="779348"/>
                  </a:lnTo>
                  <a:lnTo>
                    <a:pt x="563879" y="804811"/>
                  </a:lnTo>
                  <a:lnTo>
                    <a:pt x="570242" y="800315"/>
                  </a:lnTo>
                  <a:lnTo>
                    <a:pt x="552259" y="774852"/>
                  </a:lnTo>
                  <a:close/>
                </a:path>
                <a:path w="1322070" h="1858645">
                  <a:moveTo>
                    <a:pt x="520776" y="730288"/>
                  </a:moveTo>
                  <a:lnTo>
                    <a:pt x="514400" y="734796"/>
                  </a:lnTo>
                  <a:lnTo>
                    <a:pt x="532396" y="760260"/>
                  </a:lnTo>
                  <a:lnTo>
                    <a:pt x="538759" y="755751"/>
                  </a:lnTo>
                  <a:lnTo>
                    <a:pt x="520776" y="730288"/>
                  </a:lnTo>
                  <a:close/>
                </a:path>
                <a:path w="1322070" h="1858645">
                  <a:moveTo>
                    <a:pt x="489280" y="685736"/>
                  </a:moveTo>
                  <a:lnTo>
                    <a:pt x="482917" y="690232"/>
                  </a:lnTo>
                  <a:lnTo>
                    <a:pt x="500913" y="715695"/>
                  </a:lnTo>
                  <a:lnTo>
                    <a:pt x="507276" y="711200"/>
                  </a:lnTo>
                  <a:lnTo>
                    <a:pt x="489280" y="685736"/>
                  </a:lnTo>
                  <a:close/>
                </a:path>
                <a:path w="1322070" h="1858645">
                  <a:moveTo>
                    <a:pt x="457796" y="641172"/>
                  </a:moveTo>
                  <a:lnTo>
                    <a:pt x="451434" y="645667"/>
                  </a:lnTo>
                  <a:lnTo>
                    <a:pt x="469430" y="671131"/>
                  </a:lnTo>
                  <a:lnTo>
                    <a:pt x="475792" y="666635"/>
                  </a:lnTo>
                  <a:lnTo>
                    <a:pt x="457796" y="641172"/>
                  </a:lnTo>
                  <a:close/>
                </a:path>
                <a:path w="1322070" h="1858645">
                  <a:moveTo>
                    <a:pt x="426313" y="596607"/>
                  </a:moveTo>
                  <a:lnTo>
                    <a:pt x="419950" y="601103"/>
                  </a:lnTo>
                  <a:lnTo>
                    <a:pt x="437934" y="626567"/>
                  </a:lnTo>
                  <a:lnTo>
                    <a:pt x="444309" y="622071"/>
                  </a:lnTo>
                  <a:lnTo>
                    <a:pt x="426313" y="596607"/>
                  </a:lnTo>
                  <a:close/>
                </a:path>
                <a:path w="1322070" h="1858645">
                  <a:moveTo>
                    <a:pt x="394830" y="552056"/>
                  </a:moveTo>
                  <a:lnTo>
                    <a:pt x="388467" y="556552"/>
                  </a:lnTo>
                  <a:lnTo>
                    <a:pt x="406450" y="582015"/>
                  </a:lnTo>
                  <a:lnTo>
                    <a:pt x="412826" y="577507"/>
                  </a:lnTo>
                  <a:lnTo>
                    <a:pt x="394830" y="552056"/>
                  </a:lnTo>
                  <a:close/>
                </a:path>
                <a:path w="1322070" h="1858645">
                  <a:moveTo>
                    <a:pt x="363347" y="507491"/>
                  </a:moveTo>
                  <a:lnTo>
                    <a:pt x="356984" y="511987"/>
                  </a:lnTo>
                  <a:lnTo>
                    <a:pt x="374967" y="537451"/>
                  </a:lnTo>
                  <a:lnTo>
                    <a:pt x="381330" y="532955"/>
                  </a:lnTo>
                  <a:lnTo>
                    <a:pt x="363347" y="507491"/>
                  </a:lnTo>
                  <a:close/>
                </a:path>
                <a:path w="1322070" h="1858645">
                  <a:moveTo>
                    <a:pt x="331863" y="462927"/>
                  </a:moveTo>
                  <a:lnTo>
                    <a:pt x="325488" y="467423"/>
                  </a:lnTo>
                  <a:lnTo>
                    <a:pt x="343484" y="492887"/>
                  </a:lnTo>
                  <a:lnTo>
                    <a:pt x="349846" y="488391"/>
                  </a:lnTo>
                  <a:lnTo>
                    <a:pt x="331863" y="462927"/>
                  </a:lnTo>
                  <a:close/>
                </a:path>
                <a:path w="1322070" h="1858645">
                  <a:moveTo>
                    <a:pt x="300380" y="418363"/>
                  </a:moveTo>
                  <a:lnTo>
                    <a:pt x="294004" y="422859"/>
                  </a:lnTo>
                  <a:lnTo>
                    <a:pt x="312000" y="448322"/>
                  </a:lnTo>
                  <a:lnTo>
                    <a:pt x="318363" y="443826"/>
                  </a:lnTo>
                  <a:lnTo>
                    <a:pt x="300380" y="418363"/>
                  </a:lnTo>
                  <a:close/>
                </a:path>
                <a:path w="1322070" h="1858645">
                  <a:moveTo>
                    <a:pt x="268884" y="373799"/>
                  </a:moveTo>
                  <a:lnTo>
                    <a:pt x="262521" y="378307"/>
                  </a:lnTo>
                  <a:lnTo>
                    <a:pt x="280517" y="403771"/>
                  </a:lnTo>
                  <a:lnTo>
                    <a:pt x="286880" y="399262"/>
                  </a:lnTo>
                  <a:lnTo>
                    <a:pt x="268884" y="373799"/>
                  </a:lnTo>
                  <a:close/>
                </a:path>
                <a:path w="1322070" h="1858645">
                  <a:moveTo>
                    <a:pt x="237401" y="329247"/>
                  </a:moveTo>
                  <a:lnTo>
                    <a:pt x="231038" y="333743"/>
                  </a:lnTo>
                  <a:lnTo>
                    <a:pt x="249034" y="359206"/>
                  </a:lnTo>
                  <a:lnTo>
                    <a:pt x="255397" y="354711"/>
                  </a:lnTo>
                  <a:lnTo>
                    <a:pt x="237401" y="329247"/>
                  </a:lnTo>
                  <a:close/>
                </a:path>
                <a:path w="1322070" h="1858645">
                  <a:moveTo>
                    <a:pt x="205917" y="284683"/>
                  </a:moveTo>
                  <a:lnTo>
                    <a:pt x="199555" y="289178"/>
                  </a:lnTo>
                  <a:lnTo>
                    <a:pt x="217550" y="314642"/>
                  </a:lnTo>
                  <a:lnTo>
                    <a:pt x="223913" y="310146"/>
                  </a:lnTo>
                  <a:lnTo>
                    <a:pt x="205917" y="284683"/>
                  </a:lnTo>
                  <a:close/>
                </a:path>
                <a:path w="1322070" h="1858645">
                  <a:moveTo>
                    <a:pt x="174434" y="240118"/>
                  </a:moveTo>
                  <a:lnTo>
                    <a:pt x="168071" y="244614"/>
                  </a:lnTo>
                  <a:lnTo>
                    <a:pt x="186054" y="270078"/>
                  </a:lnTo>
                  <a:lnTo>
                    <a:pt x="192430" y="265582"/>
                  </a:lnTo>
                  <a:lnTo>
                    <a:pt x="174434" y="240118"/>
                  </a:lnTo>
                  <a:close/>
                </a:path>
                <a:path w="1322070" h="1858645">
                  <a:moveTo>
                    <a:pt x="142951" y="195567"/>
                  </a:moveTo>
                  <a:lnTo>
                    <a:pt x="136575" y="200063"/>
                  </a:lnTo>
                  <a:lnTo>
                    <a:pt x="154571" y="225526"/>
                  </a:lnTo>
                  <a:lnTo>
                    <a:pt x="160934" y="221030"/>
                  </a:lnTo>
                  <a:lnTo>
                    <a:pt x="142951" y="195567"/>
                  </a:lnTo>
                  <a:close/>
                </a:path>
                <a:path w="1322070" h="1858645">
                  <a:moveTo>
                    <a:pt x="111467" y="151002"/>
                  </a:moveTo>
                  <a:lnTo>
                    <a:pt x="105092" y="155498"/>
                  </a:lnTo>
                  <a:lnTo>
                    <a:pt x="123088" y="180962"/>
                  </a:lnTo>
                  <a:lnTo>
                    <a:pt x="129451" y="176466"/>
                  </a:lnTo>
                  <a:lnTo>
                    <a:pt x="111467" y="151002"/>
                  </a:lnTo>
                  <a:close/>
                </a:path>
                <a:path w="1322070" h="1858645">
                  <a:moveTo>
                    <a:pt x="79971" y="106438"/>
                  </a:moveTo>
                  <a:lnTo>
                    <a:pt x="73609" y="110934"/>
                  </a:lnTo>
                  <a:lnTo>
                    <a:pt x="91605" y="136398"/>
                  </a:lnTo>
                  <a:lnTo>
                    <a:pt x="97967" y="131902"/>
                  </a:lnTo>
                  <a:lnTo>
                    <a:pt x="79971" y="106438"/>
                  </a:lnTo>
                  <a:close/>
                </a:path>
                <a:path w="1322070" h="1858645">
                  <a:moveTo>
                    <a:pt x="48488" y="61874"/>
                  </a:moveTo>
                  <a:lnTo>
                    <a:pt x="42125" y="66370"/>
                  </a:lnTo>
                  <a:lnTo>
                    <a:pt x="60121" y="91833"/>
                  </a:lnTo>
                  <a:lnTo>
                    <a:pt x="66484" y="87337"/>
                  </a:lnTo>
                  <a:lnTo>
                    <a:pt x="48488" y="61874"/>
                  </a:lnTo>
                  <a:close/>
                </a:path>
                <a:path w="1322070" h="1858645">
                  <a:moveTo>
                    <a:pt x="0" y="0"/>
                  </a:moveTo>
                  <a:lnTo>
                    <a:pt x="10528" y="68922"/>
                  </a:lnTo>
                  <a:lnTo>
                    <a:pt x="41152" y="47282"/>
                  </a:lnTo>
                  <a:lnTo>
                    <a:pt x="28638" y="47282"/>
                  </a:lnTo>
                  <a:lnTo>
                    <a:pt x="26809" y="44691"/>
                  </a:lnTo>
                  <a:lnTo>
                    <a:pt x="33172" y="40195"/>
                  </a:lnTo>
                  <a:lnTo>
                    <a:pt x="51180" y="40195"/>
                  </a:lnTo>
                  <a:lnTo>
                    <a:pt x="61442" y="32943"/>
                  </a:lnTo>
                  <a:lnTo>
                    <a:pt x="0" y="0"/>
                  </a:lnTo>
                  <a:close/>
                </a:path>
                <a:path w="1322070" h="1858645">
                  <a:moveTo>
                    <a:pt x="33172" y="40195"/>
                  </a:moveTo>
                  <a:lnTo>
                    <a:pt x="26809" y="44691"/>
                  </a:lnTo>
                  <a:lnTo>
                    <a:pt x="28638" y="47282"/>
                  </a:lnTo>
                  <a:lnTo>
                    <a:pt x="35001" y="42786"/>
                  </a:lnTo>
                  <a:lnTo>
                    <a:pt x="33172" y="40195"/>
                  </a:lnTo>
                  <a:close/>
                </a:path>
                <a:path w="1322070" h="1858645">
                  <a:moveTo>
                    <a:pt x="51180" y="40195"/>
                  </a:moveTo>
                  <a:lnTo>
                    <a:pt x="33172" y="40195"/>
                  </a:lnTo>
                  <a:lnTo>
                    <a:pt x="35001" y="42786"/>
                  </a:lnTo>
                  <a:lnTo>
                    <a:pt x="28638" y="47282"/>
                  </a:lnTo>
                  <a:lnTo>
                    <a:pt x="41152" y="47282"/>
                  </a:lnTo>
                  <a:lnTo>
                    <a:pt x="51180" y="40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173044" y="3214344"/>
              <a:ext cx="1491361" cy="186029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271773" y="3297478"/>
              <a:ext cx="1356995" cy="1725930"/>
            </a:xfrm>
            <a:custGeom>
              <a:avLst/>
              <a:gdLst/>
              <a:ahLst/>
              <a:cxnLst/>
              <a:rect l="l" t="t" r="r" b="b"/>
              <a:pathLst>
                <a:path w="1356995" h="1725929">
                  <a:moveTo>
                    <a:pt x="1303989" y="1673326"/>
                  </a:moveTo>
                  <a:lnTo>
                    <a:pt x="1298527" y="1679708"/>
                  </a:lnTo>
                  <a:lnTo>
                    <a:pt x="1294839" y="1691076"/>
                  </a:lnTo>
                  <a:lnTo>
                    <a:pt x="1295683" y="1702999"/>
                  </a:lnTo>
                  <a:lnTo>
                    <a:pt x="1301229" y="1714068"/>
                  </a:lnTo>
                  <a:lnTo>
                    <a:pt x="1310633" y="1722118"/>
                  </a:lnTo>
                  <a:lnTo>
                    <a:pt x="1322001" y="1725809"/>
                  </a:lnTo>
                  <a:lnTo>
                    <a:pt x="1333924" y="1724965"/>
                  </a:lnTo>
                  <a:lnTo>
                    <a:pt x="1344993" y="1719414"/>
                  </a:lnTo>
                  <a:lnTo>
                    <a:pt x="1353044" y="1710010"/>
                  </a:lnTo>
                  <a:lnTo>
                    <a:pt x="1356734" y="1698642"/>
                  </a:lnTo>
                  <a:lnTo>
                    <a:pt x="1356637" y="1697266"/>
                  </a:lnTo>
                  <a:lnTo>
                    <a:pt x="1322717" y="1697266"/>
                  </a:lnTo>
                  <a:lnTo>
                    <a:pt x="1303989" y="1673326"/>
                  </a:lnTo>
                  <a:close/>
                </a:path>
                <a:path w="1356995" h="1725929">
                  <a:moveTo>
                    <a:pt x="1310132" y="1668520"/>
                  </a:moveTo>
                  <a:lnTo>
                    <a:pt x="1306576" y="1670303"/>
                  </a:lnTo>
                  <a:lnTo>
                    <a:pt x="1303989" y="1673326"/>
                  </a:lnTo>
                  <a:lnTo>
                    <a:pt x="1322717" y="1697266"/>
                  </a:lnTo>
                  <a:lnTo>
                    <a:pt x="1328851" y="1692452"/>
                  </a:lnTo>
                  <a:lnTo>
                    <a:pt x="1310132" y="1668520"/>
                  </a:lnTo>
                  <a:close/>
                </a:path>
                <a:path w="1356995" h="1725929">
                  <a:moveTo>
                    <a:pt x="1329567" y="1663909"/>
                  </a:moveTo>
                  <a:lnTo>
                    <a:pt x="1317645" y="1664752"/>
                  </a:lnTo>
                  <a:lnTo>
                    <a:pt x="1310132" y="1668520"/>
                  </a:lnTo>
                  <a:lnTo>
                    <a:pt x="1328851" y="1692452"/>
                  </a:lnTo>
                  <a:lnTo>
                    <a:pt x="1322717" y="1697266"/>
                  </a:lnTo>
                  <a:lnTo>
                    <a:pt x="1356637" y="1697266"/>
                  </a:lnTo>
                  <a:lnTo>
                    <a:pt x="1355891" y="1686719"/>
                  </a:lnTo>
                  <a:lnTo>
                    <a:pt x="1350340" y="1675650"/>
                  </a:lnTo>
                  <a:lnTo>
                    <a:pt x="1340935" y="1667600"/>
                  </a:lnTo>
                  <a:lnTo>
                    <a:pt x="1329567" y="1663909"/>
                  </a:lnTo>
                  <a:close/>
                </a:path>
                <a:path w="1356995" h="1725929">
                  <a:moveTo>
                    <a:pt x="1306576" y="1670303"/>
                  </a:moveTo>
                  <a:lnTo>
                    <a:pt x="1303502" y="1672704"/>
                  </a:lnTo>
                  <a:lnTo>
                    <a:pt x="1303989" y="1673326"/>
                  </a:lnTo>
                  <a:lnTo>
                    <a:pt x="1306576" y="1670303"/>
                  </a:lnTo>
                  <a:close/>
                </a:path>
                <a:path w="1356995" h="1725929">
                  <a:moveTo>
                    <a:pt x="1309649" y="1667903"/>
                  </a:moveTo>
                  <a:lnTo>
                    <a:pt x="1306576" y="1670303"/>
                  </a:lnTo>
                  <a:lnTo>
                    <a:pt x="1310132" y="1668520"/>
                  </a:lnTo>
                  <a:lnTo>
                    <a:pt x="1309649" y="1667903"/>
                  </a:lnTo>
                  <a:close/>
                </a:path>
                <a:path w="1356995" h="1725929">
                  <a:moveTo>
                    <a:pt x="1276032" y="1624926"/>
                  </a:moveTo>
                  <a:lnTo>
                    <a:pt x="1269885" y="1629727"/>
                  </a:lnTo>
                  <a:lnTo>
                    <a:pt x="1289100" y="1654289"/>
                  </a:lnTo>
                  <a:lnTo>
                    <a:pt x="1295234" y="1649488"/>
                  </a:lnTo>
                  <a:lnTo>
                    <a:pt x="1276032" y="1624926"/>
                  </a:lnTo>
                  <a:close/>
                </a:path>
                <a:path w="1356995" h="1725929">
                  <a:moveTo>
                    <a:pt x="1242415" y="1581950"/>
                  </a:moveTo>
                  <a:lnTo>
                    <a:pt x="1236268" y="1586750"/>
                  </a:lnTo>
                  <a:lnTo>
                    <a:pt x="1255483" y="1611312"/>
                  </a:lnTo>
                  <a:lnTo>
                    <a:pt x="1261617" y="1606511"/>
                  </a:lnTo>
                  <a:lnTo>
                    <a:pt x="1242415" y="1581950"/>
                  </a:lnTo>
                  <a:close/>
                </a:path>
                <a:path w="1356995" h="1725929">
                  <a:moveTo>
                    <a:pt x="1208798" y="1538973"/>
                  </a:moveTo>
                  <a:lnTo>
                    <a:pt x="1202651" y="1543773"/>
                  </a:lnTo>
                  <a:lnTo>
                    <a:pt x="1221866" y="1568335"/>
                  </a:lnTo>
                  <a:lnTo>
                    <a:pt x="1228001" y="1563535"/>
                  </a:lnTo>
                  <a:lnTo>
                    <a:pt x="1208798" y="1538973"/>
                  </a:lnTo>
                  <a:close/>
                </a:path>
                <a:path w="1356995" h="1725929">
                  <a:moveTo>
                    <a:pt x="1175181" y="1495996"/>
                  </a:moveTo>
                  <a:lnTo>
                    <a:pt x="1169035" y="1500797"/>
                  </a:lnTo>
                  <a:lnTo>
                    <a:pt x="1188250" y="1525358"/>
                  </a:lnTo>
                  <a:lnTo>
                    <a:pt x="1194384" y="1520558"/>
                  </a:lnTo>
                  <a:lnTo>
                    <a:pt x="1175181" y="1495996"/>
                  </a:lnTo>
                  <a:close/>
                </a:path>
                <a:path w="1356995" h="1725929">
                  <a:moveTo>
                    <a:pt x="1141564" y="1453019"/>
                  </a:moveTo>
                  <a:lnTo>
                    <a:pt x="1135418" y="1457820"/>
                  </a:lnTo>
                  <a:lnTo>
                    <a:pt x="1154633" y="1482382"/>
                  </a:lnTo>
                  <a:lnTo>
                    <a:pt x="1160767" y="1477581"/>
                  </a:lnTo>
                  <a:lnTo>
                    <a:pt x="1141564" y="1453019"/>
                  </a:lnTo>
                  <a:close/>
                </a:path>
                <a:path w="1356995" h="1725929">
                  <a:moveTo>
                    <a:pt x="1107948" y="1410042"/>
                  </a:moveTo>
                  <a:lnTo>
                    <a:pt x="1101801" y="1414843"/>
                  </a:lnTo>
                  <a:lnTo>
                    <a:pt x="1121016" y="1439405"/>
                  </a:lnTo>
                  <a:lnTo>
                    <a:pt x="1127150" y="1434604"/>
                  </a:lnTo>
                  <a:lnTo>
                    <a:pt x="1107948" y="1410042"/>
                  </a:lnTo>
                  <a:close/>
                </a:path>
                <a:path w="1356995" h="1725929">
                  <a:moveTo>
                    <a:pt x="1074331" y="1367078"/>
                  </a:moveTo>
                  <a:lnTo>
                    <a:pt x="1068184" y="1371879"/>
                  </a:lnTo>
                  <a:lnTo>
                    <a:pt x="1087399" y="1396428"/>
                  </a:lnTo>
                  <a:lnTo>
                    <a:pt x="1093533" y="1391627"/>
                  </a:lnTo>
                  <a:lnTo>
                    <a:pt x="1074331" y="1367078"/>
                  </a:lnTo>
                  <a:close/>
                </a:path>
                <a:path w="1356995" h="1725929">
                  <a:moveTo>
                    <a:pt x="1040714" y="1324102"/>
                  </a:moveTo>
                  <a:lnTo>
                    <a:pt x="1034567" y="1328902"/>
                  </a:lnTo>
                  <a:lnTo>
                    <a:pt x="1053782" y="1353451"/>
                  </a:lnTo>
                  <a:lnTo>
                    <a:pt x="1059916" y="1348651"/>
                  </a:lnTo>
                  <a:lnTo>
                    <a:pt x="1040714" y="1324102"/>
                  </a:lnTo>
                  <a:close/>
                </a:path>
                <a:path w="1356995" h="1725929">
                  <a:moveTo>
                    <a:pt x="1007097" y="1281125"/>
                  </a:moveTo>
                  <a:lnTo>
                    <a:pt x="1000950" y="1285925"/>
                  </a:lnTo>
                  <a:lnTo>
                    <a:pt x="1020165" y="1310487"/>
                  </a:lnTo>
                  <a:lnTo>
                    <a:pt x="1026299" y="1305674"/>
                  </a:lnTo>
                  <a:lnTo>
                    <a:pt x="1007097" y="1281125"/>
                  </a:lnTo>
                  <a:close/>
                </a:path>
                <a:path w="1356995" h="1725929">
                  <a:moveTo>
                    <a:pt x="973480" y="1238148"/>
                  </a:moveTo>
                  <a:lnTo>
                    <a:pt x="967333" y="1242949"/>
                  </a:lnTo>
                  <a:lnTo>
                    <a:pt x="986548" y="1267510"/>
                  </a:lnTo>
                  <a:lnTo>
                    <a:pt x="992682" y="1262710"/>
                  </a:lnTo>
                  <a:lnTo>
                    <a:pt x="973480" y="1238148"/>
                  </a:lnTo>
                  <a:close/>
                </a:path>
                <a:path w="1356995" h="1725929">
                  <a:moveTo>
                    <a:pt x="939863" y="1195171"/>
                  </a:moveTo>
                  <a:lnTo>
                    <a:pt x="933716" y="1199972"/>
                  </a:lnTo>
                  <a:lnTo>
                    <a:pt x="952931" y="1224533"/>
                  </a:lnTo>
                  <a:lnTo>
                    <a:pt x="959065" y="1219733"/>
                  </a:lnTo>
                  <a:lnTo>
                    <a:pt x="939863" y="1195171"/>
                  </a:lnTo>
                  <a:close/>
                </a:path>
                <a:path w="1356995" h="1725929">
                  <a:moveTo>
                    <a:pt x="906246" y="1152194"/>
                  </a:moveTo>
                  <a:lnTo>
                    <a:pt x="900099" y="1156995"/>
                  </a:lnTo>
                  <a:lnTo>
                    <a:pt x="919314" y="1181557"/>
                  </a:lnTo>
                  <a:lnTo>
                    <a:pt x="925449" y="1176756"/>
                  </a:lnTo>
                  <a:lnTo>
                    <a:pt x="906246" y="1152194"/>
                  </a:lnTo>
                  <a:close/>
                </a:path>
                <a:path w="1356995" h="1725929">
                  <a:moveTo>
                    <a:pt x="872629" y="1109218"/>
                  </a:moveTo>
                  <a:lnTo>
                    <a:pt x="866482" y="1114018"/>
                  </a:lnTo>
                  <a:lnTo>
                    <a:pt x="885698" y="1138580"/>
                  </a:lnTo>
                  <a:lnTo>
                    <a:pt x="891832" y="1133779"/>
                  </a:lnTo>
                  <a:lnTo>
                    <a:pt x="872629" y="1109218"/>
                  </a:lnTo>
                  <a:close/>
                </a:path>
                <a:path w="1356995" h="1725929">
                  <a:moveTo>
                    <a:pt x="839012" y="1066241"/>
                  </a:moveTo>
                  <a:lnTo>
                    <a:pt x="832865" y="1071041"/>
                  </a:lnTo>
                  <a:lnTo>
                    <a:pt x="852081" y="1095603"/>
                  </a:lnTo>
                  <a:lnTo>
                    <a:pt x="858215" y="1090802"/>
                  </a:lnTo>
                  <a:lnTo>
                    <a:pt x="839012" y="1066241"/>
                  </a:lnTo>
                  <a:close/>
                </a:path>
                <a:path w="1356995" h="1725929">
                  <a:moveTo>
                    <a:pt x="805383" y="1023264"/>
                  </a:moveTo>
                  <a:lnTo>
                    <a:pt x="799249" y="1028077"/>
                  </a:lnTo>
                  <a:lnTo>
                    <a:pt x="818464" y="1052626"/>
                  </a:lnTo>
                  <a:lnTo>
                    <a:pt x="824598" y="1047826"/>
                  </a:lnTo>
                  <a:lnTo>
                    <a:pt x="805383" y="1023264"/>
                  </a:lnTo>
                  <a:close/>
                </a:path>
                <a:path w="1356995" h="1725929">
                  <a:moveTo>
                    <a:pt x="771778" y="980300"/>
                  </a:moveTo>
                  <a:lnTo>
                    <a:pt x="765632" y="985100"/>
                  </a:lnTo>
                  <a:lnTo>
                    <a:pt x="784847" y="1009650"/>
                  </a:lnTo>
                  <a:lnTo>
                    <a:pt x="790981" y="1004849"/>
                  </a:lnTo>
                  <a:lnTo>
                    <a:pt x="771778" y="980300"/>
                  </a:lnTo>
                  <a:close/>
                </a:path>
                <a:path w="1356995" h="1725929">
                  <a:moveTo>
                    <a:pt x="738149" y="937323"/>
                  </a:moveTo>
                  <a:lnTo>
                    <a:pt x="732015" y="942124"/>
                  </a:lnTo>
                  <a:lnTo>
                    <a:pt x="751230" y="966673"/>
                  </a:lnTo>
                  <a:lnTo>
                    <a:pt x="757364" y="961872"/>
                  </a:lnTo>
                  <a:lnTo>
                    <a:pt x="738149" y="937323"/>
                  </a:lnTo>
                  <a:close/>
                </a:path>
                <a:path w="1356995" h="1725929">
                  <a:moveTo>
                    <a:pt x="704532" y="894346"/>
                  </a:moveTo>
                  <a:lnTo>
                    <a:pt x="698398" y="899147"/>
                  </a:lnTo>
                  <a:lnTo>
                    <a:pt x="717613" y="923696"/>
                  </a:lnTo>
                  <a:lnTo>
                    <a:pt x="723747" y="918895"/>
                  </a:lnTo>
                  <a:lnTo>
                    <a:pt x="704532" y="894346"/>
                  </a:lnTo>
                  <a:close/>
                </a:path>
                <a:path w="1356995" h="1725929">
                  <a:moveTo>
                    <a:pt x="670915" y="851369"/>
                  </a:moveTo>
                  <a:lnTo>
                    <a:pt x="664781" y="856170"/>
                  </a:lnTo>
                  <a:lnTo>
                    <a:pt x="683996" y="880732"/>
                  </a:lnTo>
                  <a:lnTo>
                    <a:pt x="690130" y="875919"/>
                  </a:lnTo>
                  <a:lnTo>
                    <a:pt x="670915" y="851369"/>
                  </a:lnTo>
                  <a:close/>
                </a:path>
                <a:path w="1356995" h="1725929">
                  <a:moveTo>
                    <a:pt x="637298" y="808393"/>
                  </a:moveTo>
                  <a:lnTo>
                    <a:pt x="631164" y="813193"/>
                  </a:lnTo>
                  <a:lnTo>
                    <a:pt x="650379" y="837755"/>
                  </a:lnTo>
                  <a:lnTo>
                    <a:pt x="656513" y="832954"/>
                  </a:lnTo>
                  <a:lnTo>
                    <a:pt x="637298" y="808393"/>
                  </a:lnTo>
                  <a:close/>
                </a:path>
                <a:path w="1356995" h="1725929">
                  <a:moveTo>
                    <a:pt x="603681" y="765416"/>
                  </a:moveTo>
                  <a:lnTo>
                    <a:pt x="597547" y="770216"/>
                  </a:lnTo>
                  <a:lnTo>
                    <a:pt x="616762" y="794778"/>
                  </a:lnTo>
                  <a:lnTo>
                    <a:pt x="622896" y="789978"/>
                  </a:lnTo>
                  <a:lnTo>
                    <a:pt x="603681" y="765416"/>
                  </a:lnTo>
                  <a:close/>
                </a:path>
                <a:path w="1356995" h="1725929">
                  <a:moveTo>
                    <a:pt x="570064" y="722439"/>
                  </a:moveTo>
                  <a:lnTo>
                    <a:pt x="563930" y="727240"/>
                  </a:lnTo>
                  <a:lnTo>
                    <a:pt x="583145" y="751801"/>
                  </a:lnTo>
                  <a:lnTo>
                    <a:pt x="589279" y="747001"/>
                  </a:lnTo>
                  <a:lnTo>
                    <a:pt x="570064" y="722439"/>
                  </a:lnTo>
                  <a:close/>
                </a:path>
                <a:path w="1356995" h="1725929">
                  <a:moveTo>
                    <a:pt x="536448" y="679462"/>
                  </a:moveTo>
                  <a:lnTo>
                    <a:pt x="530313" y="684263"/>
                  </a:lnTo>
                  <a:lnTo>
                    <a:pt x="549528" y="708825"/>
                  </a:lnTo>
                  <a:lnTo>
                    <a:pt x="555663" y="704024"/>
                  </a:lnTo>
                  <a:lnTo>
                    <a:pt x="536448" y="679462"/>
                  </a:lnTo>
                  <a:close/>
                </a:path>
                <a:path w="1356995" h="1725929">
                  <a:moveTo>
                    <a:pt x="502831" y="636485"/>
                  </a:moveTo>
                  <a:lnTo>
                    <a:pt x="496697" y="641286"/>
                  </a:lnTo>
                  <a:lnTo>
                    <a:pt x="515899" y="665848"/>
                  </a:lnTo>
                  <a:lnTo>
                    <a:pt x="522046" y="661047"/>
                  </a:lnTo>
                  <a:lnTo>
                    <a:pt x="502831" y="636485"/>
                  </a:lnTo>
                  <a:close/>
                </a:path>
                <a:path w="1356995" h="1725929">
                  <a:moveTo>
                    <a:pt x="469214" y="593509"/>
                  </a:moveTo>
                  <a:lnTo>
                    <a:pt x="463080" y="598322"/>
                  </a:lnTo>
                  <a:lnTo>
                    <a:pt x="482282" y="622871"/>
                  </a:lnTo>
                  <a:lnTo>
                    <a:pt x="488429" y="618070"/>
                  </a:lnTo>
                  <a:lnTo>
                    <a:pt x="469214" y="593509"/>
                  </a:lnTo>
                  <a:close/>
                </a:path>
                <a:path w="1356995" h="1725929">
                  <a:moveTo>
                    <a:pt x="435597" y="550544"/>
                  </a:moveTo>
                  <a:lnTo>
                    <a:pt x="429463" y="555345"/>
                  </a:lnTo>
                  <a:lnTo>
                    <a:pt x="448665" y="579894"/>
                  </a:lnTo>
                  <a:lnTo>
                    <a:pt x="454812" y="575094"/>
                  </a:lnTo>
                  <a:lnTo>
                    <a:pt x="435597" y="550544"/>
                  </a:lnTo>
                  <a:close/>
                </a:path>
                <a:path w="1356995" h="1725929">
                  <a:moveTo>
                    <a:pt x="401980" y="507568"/>
                  </a:moveTo>
                  <a:lnTo>
                    <a:pt x="395846" y="512368"/>
                  </a:lnTo>
                  <a:lnTo>
                    <a:pt x="415048" y="536917"/>
                  </a:lnTo>
                  <a:lnTo>
                    <a:pt x="421195" y="532117"/>
                  </a:lnTo>
                  <a:lnTo>
                    <a:pt x="401980" y="507568"/>
                  </a:lnTo>
                  <a:close/>
                </a:path>
                <a:path w="1356995" h="1725929">
                  <a:moveTo>
                    <a:pt x="368363" y="464591"/>
                  </a:moveTo>
                  <a:lnTo>
                    <a:pt x="362229" y="469392"/>
                  </a:lnTo>
                  <a:lnTo>
                    <a:pt x="381444" y="493953"/>
                  </a:lnTo>
                  <a:lnTo>
                    <a:pt x="387578" y="489140"/>
                  </a:lnTo>
                  <a:lnTo>
                    <a:pt x="368363" y="464591"/>
                  </a:lnTo>
                  <a:close/>
                </a:path>
                <a:path w="1356995" h="1725929">
                  <a:moveTo>
                    <a:pt x="334746" y="421614"/>
                  </a:moveTo>
                  <a:lnTo>
                    <a:pt x="328612" y="426415"/>
                  </a:lnTo>
                  <a:lnTo>
                    <a:pt x="347814" y="450976"/>
                  </a:lnTo>
                  <a:lnTo>
                    <a:pt x="353961" y="446176"/>
                  </a:lnTo>
                  <a:lnTo>
                    <a:pt x="334746" y="421614"/>
                  </a:lnTo>
                  <a:close/>
                </a:path>
                <a:path w="1356995" h="1725929">
                  <a:moveTo>
                    <a:pt x="301129" y="378637"/>
                  </a:moveTo>
                  <a:lnTo>
                    <a:pt x="294995" y="383438"/>
                  </a:lnTo>
                  <a:lnTo>
                    <a:pt x="314210" y="408000"/>
                  </a:lnTo>
                  <a:lnTo>
                    <a:pt x="320344" y="403199"/>
                  </a:lnTo>
                  <a:lnTo>
                    <a:pt x="301129" y="378637"/>
                  </a:lnTo>
                  <a:close/>
                </a:path>
                <a:path w="1356995" h="1725929">
                  <a:moveTo>
                    <a:pt x="267512" y="335661"/>
                  </a:moveTo>
                  <a:lnTo>
                    <a:pt x="261378" y="340461"/>
                  </a:lnTo>
                  <a:lnTo>
                    <a:pt x="280581" y="365023"/>
                  </a:lnTo>
                  <a:lnTo>
                    <a:pt x="286727" y="360222"/>
                  </a:lnTo>
                  <a:lnTo>
                    <a:pt x="267512" y="335661"/>
                  </a:lnTo>
                  <a:close/>
                </a:path>
                <a:path w="1356995" h="1725929">
                  <a:moveTo>
                    <a:pt x="233895" y="292684"/>
                  </a:moveTo>
                  <a:lnTo>
                    <a:pt x="227761" y="297484"/>
                  </a:lnTo>
                  <a:lnTo>
                    <a:pt x="246964" y="322046"/>
                  </a:lnTo>
                  <a:lnTo>
                    <a:pt x="253111" y="317245"/>
                  </a:lnTo>
                  <a:lnTo>
                    <a:pt x="233895" y="292684"/>
                  </a:lnTo>
                  <a:close/>
                </a:path>
                <a:path w="1356995" h="1725929">
                  <a:moveTo>
                    <a:pt x="200278" y="249707"/>
                  </a:moveTo>
                  <a:lnTo>
                    <a:pt x="194144" y="254508"/>
                  </a:lnTo>
                  <a:lnTo>
                    <a:pt x="213347" y="279069"/>
                  </a:lnTo>
                  <a:lnTo>
                    <a:pt x="219494" y="274269"/>
                  </a:lnTo>
                  <a:lnTo>
                    <a:pt x="200278" y="249707"/>
                  </a:lnTo>
                  <a:close/>
                </a:path>
                <a:path w="1356995" h="1725929">
                  <a:moveTo>
                    <a:pt x="166662" y="206730"/>
                  </a:moveTo>
                  <a:lnTo>
                    <a:pt x="160527" y="211531"/>
                  </a:lnTo>
                  <a:lnTo>
                    <a:pt x="179730" y="236092"/>
                  </a:lnTo>
                  <a:lnTo>
                    <a:pt x="185877" y="231292"/>
                  </a:lnTo>
                  <a:lnTo>
                    <a:pt x="166662" y="206730"/>
                  </a:lnTo>
                  <a:close/>
                </a:path>
                <a:path w="1356995" h="1725929">
                  <a:moveTo>
                    <a:pt x="133045" y="163753"/>
                  </a:moveTo>
                  <a:lnTo>
                    <a:pt x="126911" y="168567"/>
                  </a:lnTo>
                  <a:lnTo>
                    <a:pt x="146113" y="193116"/>
                  </a:lnTo>
                  <a:lnTo>
                    <a:pt x="152260" y="188315"/>
                  </a:lnTo>
                  <a:lnTo>
                    <a:pt x="133045" y="163753"/>
                  </a:lnTo>
                  <a:close/>
                </a:path>
                <a:path w="1356995" h="1725929">
                  <a:moveTo>
                    <a:pt x="99428" y="120789"/>
                  </a:moveTo>
                  <a:lnTo>
                    <a:pt x="93294" y="125590"/>
                  </a:lnTo>
                  <a:lnTo>
                    <a:pt x="112496" y="150139"/>
                  </a:lnTo>
                  <a:lnTo>
                    <a:pt x="118643" y="145338"/>
                  </a:lnTo>
                  <a:lnTo>
                    <a:pt x="99428" y="120789"/>
                  </a:lnTo>
                  <a:close/>
                </a:path>
                <a:path w="1356995" h="1725929">
                  <a:moveTo>
                    <a:pt x="65811" y="77812"/>
                  </a:moveTo>
                  <a:lnTo>
                    <a:pt x="59677" y="82613"/>
                  </a:lnTo>
                  <a:lnTo>
                    <a:pt x="78879" y="107175"/>
                  </a:lnTo>
                  <a:lnTo>
                    <a:pt x="85026" y="102362"/>
                  </a:lnTo>
                  <a:lnTo>
                    <a:pt x="65811" y="77812"/>
                  </a:lnTo>
                  <a:close/>
                </a:path>
                <a:path w="1356995" h="1725929">
                  <a:moveTo>
                    <a:pt x="0" y="0"/>
                  </a:moveTo>
                  <a:lnTo>
                    <a:pt x="13868" y="68325"/>
                  </a:lnTo>
                  <a:lnTo>
                    <a:pt x="35348" y="51522"/>
                  </a:lnTo>
                  <a:lnTo>
                    <a:pt x="28943" y="43332"/>
                  </a:lnTo>
                  <a:lnTo>
                    <a:pt x="35090" y="38531"/>
                  </a:lnTo>
                  <a:lnTo>
                    <a:pt x="51955" y="38531"/>
                  </a:lnTo>
                  <a:lnTo>
                    <a:pt x="62979" y="29908"/>
                  </a:lnTo>
                  <a:lnTo>
                    <a:pt x="0" y="0"/>
                  </a:lnTo>
                  <a:close/>
                </a:path>
                <a:path w="1356995" h="1725929">
                  <a:moveTo>
                    <a:pt x="41494" y="46715"/>
                  </a:moveTo>
                  <a:lnTo>
                    <a:pt x="35348" y="51522"/>
                  </a:lnTo>
                  <a:lnTo>
                    <a:pt x="45262" y="64198"/>
                  </a:lnTo>
                  <a:lnTo>
                    <a:pt x="51409" y="59385"/>
                  </a:lnTo>
                  <a:lnTo>
                    <a:pt x="41494" y="46715"/>
                  </a:lnTo>
                  <a:close/>
                </a:path>
                <a:path w="1356995" h="1725929">
                  <a:moveTo>
                    <a:pt x="35090" y="38531"/>
                  </a:moveTo>
                  <a:lnTo>
                    <a:pt x="28943" y="43332"/>
                  </a:lnTo>
                  <a:lnTo>
                    <a:pt x="35348" y="51522"/>
                  </a:lnTo>
                  <a:lnTo>
                    <a:pt x="41494" y="46715"/>
                  </a:lnTo>
                  <a:lnTo>
                    <a:pt x="35090" y="38531"/>
                  </a:lnTo>
                  <a:close/>
                </a:path>
                <a:path w="1356995" h="1725929">
                  <a:moveTo>
                    <a:pt x="51955" y="38531"/>
                  </a:moveTo>
                  <a:lnTo>
                    <a:pt x="35090" y="38531"/>
                  </a:lnTo>
                  <a:lnTo>
                    <a:pt x="41494" y="46715"/>
                  </a:lnTo>
                  <a:lnTo>
                    <a:pt x="51955" y="38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217517" y="3214335"/>
              <a:ext cx="571600" cy="237474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296905" y="3297478"/>
              <a:ext cx="457834" cy="2240280"/>
            </a:xfrm>
            <a:custGeom>
              <a:avLst/>
              <a:gdLst/>
              <a:ahLst/>
              <a:cxnLst/>
              <a:rect l="l" t="t" r="r" b="b"/>
              <a:pathLst>
                <a:path w="457835" h="2240279">
                  <a:moveTo>
                    <a:pt x="417768" y="2180114"/>
                  </a:moveTo>
                  <a:lnTo>
                    <a:pt x="409962" y="2183252"/>
                  </a:lnTo>
                  <a:lnTo>
                    <a:pt x="401432" y="2191623"/>
                  </a:lnTo>
                  <a:lnTo>
                    <a:pt x="396662" y="2202580"/>
                  </a:lnTo>
                  <a:lnTo>
                    <a:pt x="396455" y="2214956"/>
                  </a:lnTo>
                  <a:lnTo>
                    <a:pt x="401066" y="2226450"/>
                  </a:lnTo>
                  <a:lnTo>
                    <a:pt x="409435" y="2234984"/>
                  </a:lnTo>
                  <a:lnTo>
                    <a:pt x="420394" y="2239755"/>
                  </a:lnTo>
                  <a:lnTo>
                    <a:pt x="432777" y="2239962"/>
                  </a:lnTo>
                  <a:lnTo>
                    <a:pt x="444264" y="2235349"/>
                  </a:lnTo>
                  <a:lnTo>
                    <a:pt x="452794" y="2226978"/>
                  </a:lnTo>
                  <a:lnTo>
                    <a:pt x="457564" y="2216018"/>
                  </a:lnTo>
                  <a:lnTo>
                    <a:pt x="457665" y="2210003"/>
                  </a:lnTo>
                  <a:lnTo>
                    <a:pt x="423278" y="2210003"/>
                  </a:lnTo>
                  <a:lnTo>
                    <a:pt x="417768" y="2180114"/>
                  </a:lnTo>
                  <a:close/>
                </a:path>
                <a:path w="457835" h="2240279">
                  <a:moveTo>
                    <a:pt x="421486" y="2178634"/>
                  </a:moveTo>
                  <a:lnTo>
                    <a:pt x="417768" y="2180114"/>
                  </a:lnTo>
                  <a:lnTo>
                    <a:pt x="423278" y="2210003"/>
                  </a:lnTo>
                  <a:lnTo>
                    <a:pt x="430949" y="2208593"/>
                  </a:lnTo>
                  <a:lnTo>
                    <a:pt x="425426" y="2178701"/>
                  </a:lnTo>
                  <a:lnTo>
                    <a:pt x="421486" y="2178634"/>
                  </a:lnTo>
                  <a:close/>
                </a:path>
                <a:path w="457835" h="2240279">
                  <a:moveTo>
                    <a:pt x="425426" y="2178701"/>
                  </a:moveTo>
                  <a:lnTo>
                    <a:pt x="430949" y="2208593"/>
                  </a:lnTo>
                  <a:lnTo>
                    <a:pt x="423278" y="2210003"/>
                  </a:lnTo>
                  <a:lnTo>
                    <a:pt x="457665" y="2210003"/>
                  </a:lnTo>
                  <a:lnTo>
                    <a:pt x="457771" y="2203640"/>
                  </a:lnTo>
                  <a:lnTo>
                    <a:pt x="453160" y="2192151"/>
                  </a:lnTo>
                  <a:lnTo>
                    <a:pt x="444792" y="2183617"/>
                  </a:lnTo>
                  <a:lnTo>
                    <a:pt x="433832" y="2178842"/>
                  </a:lnTo>
                  <a:lnTo>
                    <a:pt x="425426" y="2178701"/>
                  </a:lnTo>
                  <a:close/>
                </a:path>
                <a:path w="457835" h="2240279">
                  <a:moveTo>
                    <a:pt x="421415" y="2178648"/>
                  </a:moveTo>
                  <a:lnTo>
                    <a:pt x="417626" y="2179345"/>
                  </a:lnTo>
                  <a:lnTo>
                    <a:pt x="417768" y="2180114"/>
                  </a:lnTo>
                  <a:lnTo>
                    <a:pt x="421415" y="2178648"/>
                  </a:lnTo>
                  <a:close/>
                </a:path>
                <a:path w="457835" h="2240279">
                  <a:moveTo>
                    <a:pt x="425284" y="2177935"/>
                  </a:moveTo>
                  <a:lnTo>
                    <a:pt x="421486" y="2178634"/>
                  </a:lnTo>
                  <a:lnTo>
                    <a:pt x="425426" y="2178701"/>
                  </a:lnTo>
                  <a:lnTo>
                    <a:pt x="425284" y="2177935"/>
                  </a:lnTo>
                  <a:close/>
                </a:path>
                <a:path w="457835" h="2240279">
                  <a:moveTo>
                    <a:pt x="415378" y="2124278"/>
                  </a:moveTo>
                  <a:lnTo>
                    <a:pt x="407720" y="2125687"/>
                  </a:lnTo>
                  <a:lnTo>
                    <a:pt x="413372" y="2156358"/>
                  </a:lnTo>
                  <a:lnTo>
                    <a:pt x="421043" y="2154936"/>
                  </a:lnTo>
                  <a:lnTo>
                    <a:pt x="415378" y="2124278"/>
                  </a:lnTo>
                  <a:close/>
                </a:path>
                <a:path w="457835" h="2240279">
                  <a:moveTo>
                    <a:pt x="405485" y="2070620"/>
                  </a:moveTo>
                  <a:lnTo>
                    <a:pt x="397814" y="2072030"/>
                  </a:lnTo>
                  <a:lnTo>
                    <a:pt x="403478" y="2102700"/>
                  </a:lnTo>
                  <a:lnTo>
                    <a:pt x="411137" y="2101278"/>
                  </a:lnTo>
                  <a:lnTo>
                    <a:pt x="405485" y="2070620"/>
                  </a:lnTo>
                  <a:close/>
                </a:path>
                <a:path w="457835" h="2240279">
                  <a:moveTo>
                    <a:pt x="395579" y="2016963"/>
                  </a:moveTo>
                  <a:lnTo>
                    <a:pt x="387908" y="2018385"/>
                  </a:lnTo>
                  <a:lnTo>
                    <a:pt x="393573" y="2049043"/>
                  </a:lnTo>
                  <a:lnTo>
                    <a:pt x="401243" y="2047620"/>
                  </a:lnTo>
                  <a:lnTo>
                    <a:pt x="395579" y="2016963"/>
                  </a:lnTo>
                  <a:close/>
                </a:path>
                <a:path w="457835" h="2240279">
                  <a:moveTo>
                    <a:pt x="385673" y="1963305"/>
                  </a:moveTo>
                  <a:lnTo>
                    <a:pt x="378015" y="1964728"/>
                  </a:lnTo>
                  <a:lnTo>
                    <a:pt x="383666" y="1995385"/>
                  </a:lnTo>
                  <a:lnTo>
                    <a:pt x="391337" y="1993976"/>
                  </a:lnTo>
                  <a:lnTo>
                    <a:pt x="385673" y="1963305"/>
                  </a:lnTo>
                  <a:close/>
                </a:path>
                <a:path w="457835" h="2240279">
                  <a:moveTo>
                    <a:pt x="375767" y="1909648"/>
                  </a:moveTo>
                  <a:lnTo>
                    <a:pt x="368109" y="1911070"/>
                  </a:lnTo>
                  <a:lnTo>
                    <a:pt x="373761" y="1941728"/>
                  </a:lnTo>
                  <a:lnTo>
                    <a:pt x="381431" y="1940318"/>
                  </a:lnTo>
                  <a:lnTo>
                    <a:pt x="375767" y="1909648"/>
                  </a:lnTo>
                  <a:close/>
                </a:path>
                <a:path w="457835" h="2240279">
                  <a:moveTo>
                    <a:pt x="365874" y="1856003"/>
                  </a:moveTo>
                  <a:lnTo>
                    <a:pt x="358203" y="1857413"/>
                  </a:lnTo>
                  <a:lnTo>
                    <a:pt x="363867" y="1888070"/>
                  </a:lnTo>
                  <a:lnTo>
                    <a:pt x="371525" y="1886661"/>
                  </a:lnTo>
                  <a:lnTo>
                    <a:pt x="365874" y="1856003"/>
                  </a:lnTo>
                  <a:close/>
                </a:path>
                <a:path w="457835" h="2240279">
                  <a:moveTo>
                    <a:pt x="355968" y="1802345"/>
                  </a:moveTo>
                  <a:lnTo>
                    <a:pt x="348297" y="1803755"/>
                  </a:lnTo>
                  <a:lnTo>
                    <a:pt x="353961" y="1834413"/>
                  </a:lnTo>
                  <a:lnTo>
                    <a:pt x="361619" y="1833003"/>
                  </a:lnTo>
                  <a:lnTo>
                    <a:pt x="355968" y="1802345"/>
                  </a:lnTo>
                  <a:close/>
                </a:path>
                <a:path w="457835" h="2240279">
                  <a:moveTo>
                    <a:pt x="346062" y="1748688"/>
                  </a:moveTo>
                  <a:lnTo>
                    <a:pt x="338391" y="1750098"/>
                  </a:lnTo>
                  <a:lnTo>
                    <a:pt x="344055" y="1780768"/>
                  </a:lnTo>
                  <a:lnTo>
                    <a:pt x="351726" y="1779346"/>
                  </a:lnTo>
                  <a:lnTo>
                    <a:pt x="346062" y="1748688"/>
                  </a:lnTo>
                  <a:close/>
                </a:path>
                <a:path w="457835" h="2240279">
                  <a:moveTo>
                    <a:pt x="336156" y="1695030"/>
                  </a:moveTo>
                  <a:lnTo>
                    <a:pt x="328498" y="1696453"/>
                  </a:lnTo>
                  <a:lnTo>
                    <a:pt x="334149" y="1727111"/>
                  </a:lnTo>
                  <a:lnTo>
                    <a:pt x="341820" y="1725688"/>
                  </a:lnTo>
                  <a:lnTo>
                    <a:pt x="336156" y="1695030"/>
                  </a:lnTo>
                  <a:close/>
                </a:path>
                <a:path w="457835" h="2240279">
                  <a:moveTo>
                    <a:pt x="326250" y="1641373"/>
                  </a:moveTo>
                  <a:lnTo>
                    <a:pt x="318592" y="1642795"/>
                  </a:lnTo>
                  <a:lnTo>
                    <a:pt x="324243" y="1673453"/>
                  </a:lnTo>
                  <a:lnTo>
                    <a:pt x="331914" y="1672043"/>
                  </a:lnTo>
                  <a:lnTo>
                    <a:pt x="326250" y="1641373"/>
                  </a:lnTo>
                  <a:close/>
                </a:path>
                <a:path w="457835" h="2240279">
                  <a:moveTo>
                    <a:pt x="316357" y="1587715"/>
                  </a:moveTo>
                  <a:lnTo>
                    <a:pt x="308686" y="1589138"/>
                  </a:lnTo>
                  <a:lnTo>
                    <a:pt x="314350" y="1619796"/>
                  </a:lnTo>
                  <a:lnTo>
                    <a:pt x="322008" y="1618386"/>
                  </a:lnTo>
                  <a:lnTo>
                    <a:pt x="316357" y="1587715"/>
                  </a:lnTo>
                  <a:close/>
                </a:path>
                <a:path w="457835" h="2240279">
                  <a:moveTo>
                    <a:pt x="306450" y="1534071"/>
                  </a:moveTo>
                  <a:lnTo>
                    <a:pt x="298780" y="1535480"/>
                  </a:lnTo>
                  <a:lnTo>
                    <a:pt x="304444" y="1566138"/>
                  </a:lnTo>
                  <a:lnTo>
                    <a:pt x="312102" y="1564728"/>
                  </a:lnTo>
                  <a:lnTo>
                    <a:pt x="306450" y="1534071"/>
                  </a:lnTo>
                  <a:close/>
                </a:path>
                <a:path w="457835" h="2240279">
                  <a:moveTo>
                    <a:pt x="296545" y="1480413"/>
                  </a:moveTo>
                  <a:lnTo>
                    <a:pt x="288886" y="1481823"/>
                  </a:lnTo>
                  <a:lnTo>
                    <a:pt x="294538" y="1512481"/>
                  </a:lnTo>
                  <a:lnTo>
                    <a:pt x="302209" y="1511071"/>
                  </a:lnTo>
                  <a:lnTo>
                    <a:pt x="296545" y="1480413"/>
                  </a:lnTo>
                  <a:close/>
                </a:path>
                <a:path w="457835" h="2240279">
                  <a:moveTo>
                    <a:pt x="286638" y="1426756"/>
                  </a:moveTo>
                  <a:lnTo>
                    <a:pt x="278980" y="1428165"/>
                  </a:lnTo>
                  <a:lnTo>
                    <a:pt x="284632" y="1458823"/>
                  </a:lnTo>
                  <a:lnTo>
                    <a:pt x="292303" y="1457413"/>
                  </a:lnTo>
                  <a:lnTo>
                    <a:pt x="286638" y="1426756"/>
                  </a:lnTo>
                  <a:close/>
                </a:path>
                <a:path w="457835" h="2240279">
                  <a:moveTo>
                    <a:pt x="276733" y="1373098"/>
                  </a:moveTo>
                  <a:lnTo>
                    <a:pt x="269074" y="1374520"/>
                  </a:lnTo>
                  <a:lnTo>
                    <a:pt x="274739" y="1405178"/>
                  </a:lnTo>
                  <a:lnTo>
                    <a:pt x="282397" y="1403756"/>
                  </a:lnTo>
                  <a:lnTo>
                    <a:pt x="276733" y="1373098"/>
                  </a:lnTo>
                  <a:close/>
                </a:path>
                <a:path w="457835" h="2240279">
                  <a:moveTo>
                    <a:pt x="266839" y="1319441"/>
                  </a:moveTo>
                  <a:lnTo>
                    <a:pt x="259168" y="1320863"/>
                  </a:lnTo>
                  <a:lnTo>
                    <a:pt x="264833" y="1351521"/>
                  </a:lnTo>
                  <a:lnTo>
                    <a:pt x="272491" y="1350098"/>
                  </a:lnTo>
                  <a:lnTo>
                    <a:pt x="266839" y="1319441"/>
                  </a:lnTo>
                  <a:close/>
                </a:path>
                <a:path w="457835" h="2240279">
                  <a:moveTo>
                    <a:pt x="256933" y="1265783"/>
                  </a:moveTo>
                  <a:lnTo>
                    <a:pt x="249262" y="1267206"/>
                  </a:lnTo>
                  <a:lnTo>
                    <a:pt x="254927" y="1297863"/>
                  </a:lnTo>
                  <a:lnTo>
                    <a:pt x="262585" y="1296454"/>
                  </a:lnTo>
                  <a:lnTo>
                    <a:pt x="256933" y="1265783"/>
                  </a:lnTo>
                  <a:close/>
                </a:path>
                <a:path w="457835" h="2240279">
                  <a:moveTo>
                    <a:pt x="247027" y="1212138"/>
                  </a:moveTo>
                  <a:lnTo>
                    <a:pt x="239369" y="1213548"/>
                  </a:lnTo>
                  <a:lnTo>
                    <a:pt x="245021" y="1244206"/>
                  </a:lnTo>
                  <a:lnTo>
                    <a:pt x="252691" y="1242796"/>
                  </a:lnTo>
                  <a:lnTo>
                    <a:pt x="247027" y="1212138"/>
                  </a:lnTo>
                  <a:close/>
                </a:path>
                <a:path w="457835" h="2240279">
                  <a:moveTo>
                    <a:pt x="237121" y="1158481"/>
                  </a:moveTo>
                  <a:lnTo>
                    <a:pt x="229463" y="1159890"/>
                  </a:lnTo>
                  <a:lnTo>
                    <a:pt x="235115" y="1190548"/>
                  </a:lnTo>
                  <a:lnTo>
                    <a:pt x="242785" y="1189139"/>
                  </a:lnTo>
                  <a:lnTo>
                    <a:pt x="237121" y="1158481"/>
                  </a:lnTo>
                  <a:close/>
                </a:path>
                <a:path w="457835" h="2240279">
                  <a:moveTo>
                    <a:pt x="227228" y="1104823"/>
                  </a:moveTo>
                  <a:lnTo>
                    <a:pt x="219557" y="1106233"/>
                  </a:lnTo>
                  <a:lnTo>
                    <a:pt x="225221" y="1136891"/>
                  </a:lnTo>
                  <a:lnTo>
                    <a:pt x="232879" y="1135481"/>
                  </a:lnTo>
                  <a:lnTo>
                    <a:pt x="227228" y="1104823"/>
                  </a:lnTo>
                  <a:close/>
                </a:path>
                <a:path w="457835" h="2240279">
                  <a:moveTo>
                    <a:pt x="217322" y="1051166"/>
                  </a:moveTo>
                  <a:lnTo>
                    <a:pt x="209651" y="1052576"/>
                  </a:lnTo>
                  <a:lnTo>
                    <a:pt x="215315" y="1083246"/>
                  </a:lnTo>
                  <a:lnTo>
                    <a:pt x="222973" y="1081824"/>
                  </a:lnTo>
                  <a:lnTo>
                    <a:pt x="217322" y="1051166"/>
                  </a:lnTo>
                  <a:close/>
                </a:path>
                <a:path w="457835" h="2240279">
                  <a:moveTo>
                    <a:pt x="207416" y="997508"/>
                  </a:moveTo>
                  <a:lnTo>
                    <a:pt x="199745" y="998931"/>
                  </a:lnTo>
                  <a:lnTo>
                    <a:pt x="205409" y="1029588"/>
                  </a:lnTo>
                  <a:lnTo>
                    <a:pt x="213080" y="1028166"/>
                  </a:lnTo>
                  <a:lnTo>
                    <a:pt x="207416" y="997508"/>
                  </a:lnTo>
                  <a:close/>
                </a:path>
                <a:path w="457835" h="2240279">
                  <a:moveTo>
                    <a:pt x="197510" y="943851"/>
                  </a:moveTo>
                  <a:lnTo>
                    <a:pt x="189852" y="945273"/>
                  </a:lnTo>
                  <a:lnTo>
                    <a:pt x="195503" y="975931"/>
                  </a:lnTo>
                  <a:lnTo>
                    <a:pt x="203174" y="974509"/>
                  </a:lnTo>
                  <a:lnTo>
                    <a:pt x="197510" y="943851"/>
                  </a:lnTo>
                  <a:close/>
                </a:path>
                <a:path w="457835" h="2240279">
                  <a:moveTo>
                    <a:pt x="187604" y="890193"/>
                  </a:moveTo>
                  <a:lnTo>
                    <a:pt x="179946" y="891616"/>
                  </a:lnTo>
                  <a:lnTo>
                    <a:pt x="185597" y="922274"/>
                  </a:lnTo>
                  <a:lnTo>
                    <a:pt x="193268" y="920864"/>
                  </a:lnTo>
                  <a:lnTo>
                    <a:pt x="187604" y="890193"/>
                  </a:lnTo>
                  <a:close/>
                </a:path>
                <a:path w="457835" h="2240279">
                  <a:moveTo>
                    <a:pt x="177711" y="836536"/>
                  </a:moveTo>
                  <a:lnTo>
                    <a:pt x="170040" y="837958"/>
                  </a:lnTo>
                  <a:lnTo>
                    <a:pt x="175704" y="868616"/>
                  </a:lnTo>
                  <a:lnTo>
                    <a:pt x="183362" y="867206"/>
                  </a:lnTo>
                  <a:lnTo>
                    <a:pt x="177711" y="836536"/>
                  </a:lnTo>
                  <a:close/>
                </a:path>
                <a:path w="457835" h="2240279">
                  <a:moveTo>
                    <a:pt x="167805" y="782891"/>
                  </a:moveTo>
                  <a:lnTo>
                    <a:pt x="160134" y="784301"/>
                  </a:lnTo>
                  <a:lnTo>
                    <a:pt x="165798" y="814958"/>
                  </a:lnTo>
                  <a:lnTo>
                    <a:pt x="173456" y="813549"/>
                  </a:lnTo>
                  <a:lnTo>
                    <a:pt x="167805" y="782891"/>
                  </a:lnTo>
                  <a:close/>
                </a:path>
                <a:path w="457835" h="2240279">
                  <a:moveTo>
                    <a:pt x="157899" y="729233"/>
                  </a:moveTo>
                  <a:lnTo>
                    <a:pt x="150228" y="730643"/>
                  </a:lnTo>
                  <a:lnTo>
                    <a:pt x="155892" y="761301"/>
                  </a:lnTo>
                  <a:lnTo>
                    <a:pt x="163563" y="759891"/>
                  </a:lnTo>
                  <a:lnTo>
                    <a:pt x="157899" y="729233"/>
                  </a:lnTo>
                  <a:close/>
                </a:path>
                <a:path w="457835" h="2240279">
                  <a:moveTo>
                    <a:pt x="147993" y="675576"/>
                  </a:moveTo>
                  <a:lnTo>
                    <a:pt x="140335" y="676986"/>
                  </a:lnTo>
                  <a:lnTo>
                    <a:pt x="145986" y="707656"/>
                  </a:lnTo>
                  <a:lnTo>
                    <a:pt x="153657" y="706234"/>
                  </a:lnTo>
                  <a:lnTo>
                    <a:pt x="147993" y="675576"/>
                  </a:lnTo>
                  <a:close/>
                </a:path>
                <a:path w="457835" h="2240279">
                  <a:moveTo>
                    <a:pt x="138087" y="621919"/>
                  </a:moveTo>
                  <a:lnTo>
                    <a:pt x="130428" y="623341"/>
                  </a:lnTo>
                  <a:lnTo>
                    <a:pt x="136080" y="653999"/>
                  </a:lnTo>
                  <a:lnTo>
                    <a:pt x="143751" y="652576"/>
                  </a:lnTo>
                  <a:lnTo>
                    <a:pt x="138087" y="621919"/>
                  </a:lnTo>
                  <a:close/>
                </a:path>
                <a:path w="457835" h="2240279">
                  <a:moveTo>
                    <a:pt x="128193" y="568261"/>
                  </a:moveTo>
                  <a:lnTo>
                    <a:pt x="120523" y="569683"/>
                  </a:lnTo>
                  <a:lnTo>
                    <a:pt x="126187" y="600341"/>
                  </a:lnTo>
                  <a:lnTo>
                    <a:pt x="133845" y="598932"/>
                  </a:lnTo>
                  <a:lnTo>
                    <a:pt x="128193" y="568261"/>
                  </a:lnTo>
                  <a:close/>
                </a:path>
                <a:path w="457835" h="2240279">
                  <a:moveTo>
                    <a:pt x="118287" y="514603"/>
                  </a:moveTo>
                  <a:lnTo>
                    <a:pt x="110616" y="516026"/>
                  </a:lnTo>
                  <a:lnTo>
                    <a:pt x="116281" y="546684"/>
                  </a:lnTo>
                  <a:lnTo>
                    <a:pt x="123939" y="545274"/>
                  </a:lnTo>
                  <a:lnTo>
                    <a:pt x="118287" y="514603"/>
                  </a:lnTo>
                  <a:close/>
                </a:path>
                <a:path w="457835" h="2240279">
                  <a:moveTo>
                    <a:pt x="108381" y="460959"/>
                  </a:moveTo>
                  <a:lnTo>
                    <a:pt x="100723" y="462368"/>
                  </a:lnTo>
                  <a:lnTo>
                    <a:pt x="106375" y="493026"/>
                  </a:lnTo>
                  <a:lnTo>
                    <a:pt x="114046" y="491617"/>
                  </a:lnTo>
                  <a:lnTo>
                    <a:pt x="108381" y="460959"/>
                  </a:lnTo>
                  <a:close/>
                </a:path>
                <a:path w="457835" h="2240279">
                  <a:moveTo>
                    <a:pt x="98475" y="407301"/>
                  </a:moveTo>
                  <a:lnTo>
                    <a:pt x="90817" y="408711"/>
                  </a:lnTo>
                  <a:lnTo>
                    <a:pt x="96469" y="439369"/>
                  </a:lnTo>
                  <a:lnTo>
                    <a:pt x="104139" y="437959"/>
                  </a:lnTo>
                  <a:lnTo>
                    <a:pt x="98475" y="407301"/>
                  </a:lnTo>
                  <a:close/>
                </a:path>
                <a:path w="457835" h="2240279">
                  <a:moveTo>
                    <a:pt x="88582" y="353644"/>
                  </a:moveTo>
                  <a:lnTo>
                    <a:pt x="80911" y="355053"/>
                  </a:lnTo>
                  <a:lnTo>
                    <a:pt x="86575" y="385711"/>
                  </a:lnTo>
                  <a:lnTo>
                    <a:pt x="94234" y="384301"/>
                  </a:lnTo>
                  <a:lnTo>
                    <a:pt x="88582" y="353644"/>
                  </a:lnTo>
                  <a:close/>
                </a:path>
                <a:path w="457835" h="2240279">
                  <a:moveTo>
                    <a:pt x="78676" y="299986"/>
                  </a:moveTo>
                  <a:lnTo>
                    <a:pt x="71005" y="301396"/>
                  </a:lnTo>
                  <a:lnTo>
                    <a:pt x="76669" y="332066"/>
                  </a:lnTo>
                  <a:lnTo>
                    <a:pt x="84327" y="330644"/>
                  </a:lnTo>
                  <a:lnTo>
                    <a:pt x="78676" y="299986"/>
                  </a:lnTo>
                  <a:close/>
                </a:path>
                <a:path w="457835" h="2240279">
                  <a:moveTo>
                    <a:pt x="68770" y="246329"/>
                  </a:moveTo>
                  <a:lnTo>
                    <a:pt x="61099" y="247751"/>
                  </a:lnTo>
                  <a:lnTo>
                    <a:pt x="66763" y="278409"/>
                  </a:lnTo>
                  <a:lnTo>
                    <a:pt x="74434" y="276987"/>
                  </a:lnTo>
                  <a:lnTo>
                    <a:pt x="68770" y="246329"/>
                  </a:lnTo>
                  <a:close/>
                </a:path>
                <a:path w="457835" h="2240279">
                  <a:moveTo>
                    <a:pt x="58864" y="192671"/>
                  </a:moveTo>
                  <a:lnTo>
                    <a:pt x="51206" y="194094"/>
                  </a:lnTo>
                  <a:lnTo>
                    <a:pt x="56857" y="224751"/>
                  </a:lnTo>
                  <a:lnTo>
                    <a:pt x="64528" y="223342"/>
                  </a:lnTo>
                  <a:lnTo>
                    <a:pt x="58864" y="192671"/>
                  </a:lnTo>
                  <a:close/>
                </a:path>
                <a:path w="457835" h="2240279">
                  <a:moveTo>
                    <a:pt x="48958" y="139014"/>
                  </a:moveTo>
                  <a:lnTo>
                    <a:pt x="41300" y="140436"/>
                  </a:lnTo>
                  <a:lnTo>
                    <a:pt x="46951" y="171094"/>
                  </a:lnTo>
                  <a:lnTo>
                    <a:pt x="54622" y="169684"/>
                  </a:lnTo>
                  <a:lnTo>
                    <a:pt x="48958" y="139014"/>
                  </a:lnTo>
                  <a:close/>
                </a:path>
                <a:path w="457835" h="2240279">
                  <a:moveTo>
                    <a:pt x="39065" y="85369"/>
                  </a:moveTo>
                  <a:lnTo>
                    <a:pt x="31394" y="86779"/>
                  </a:lnTo>
                  <a:lnTo>
                    <a:pt x="37058" y="117436"/>
                  </a:lnTo>
                  <a:lnTo>
                    <a:pt x="44716" y="116027"/>
                  </a:lnTo>
                  <a:lnTo>
                    <a:pt x="39065" y="85369"/>
                  </a:lnTo>
                  <a:close/>
                </a:path>
                <a:path w="457835" h="2240279">
                  <a:moveTo>
                    <a:pt x="19342" y="0"/>
                  </a:moveTo>
                  <a:lnTo>
                    <a:pt x="0" y="66979"/>
                  </a:lnTo>
                  <a:lnTo>
                    <a:pt x="26829" y="62028"/>
                  </a:lnTo>
                  <a:lnTo>
                    <a:pt x="24942" y="51815"/>
                  </a:lnTo>
                  <a:lnTo>
                    <a:pt x="32600" y="50393"/>
                  </a:lnTo>
                  <a:lnTo>
                    <a:pt x="57341" y="50393"/>
                  </a:lnTo>
                  <a:lnTo>
                    <a:pt x="19342" y="0"/>
                  </a:lnTo>
                  <a:close/>
                </a:path>
                <a:path w="457835" h="2240279">
                  <a:moveTo>
                    <a:pt x="34486" y="60615"/>
                  </a:moveTo>
                  <a:lnTo>
                    <a:pt x="26829" y="62028"/>
                  </a:lnTo>
                  <a:lnTo>
                    <a:pt x="27152" y="63779"/>
                  </a:lnTo>
                  <a:lnTo>
                    <a:pt x="34810" y="62369"/>
                  </a:lnTo>
                  <a:lnTo>
                    <a:pt x="34486" y="60615"/>
                  </a:lnTo>
                  <a:close/>
                </a:path>
                <a:path w="457835" h="2240279">
                  <a:moveTo>
                    <a:pt x="32600" y="50393"/>
                  </a:moveTo>
                  <a:lnTo>
                    <a:pt x="24942" y="51815"/>
                  </a:lnTo>
                  <a:lnTo>
                    <a:pt x="26829" y="62028"/>
                  </a:lnTo>
                  <a:lnTo>
                    <a:pt x="34486" y="60615"/>
                  </a:lnTo>
                  <a:lnTo>
                    <a:pt x="32600" y="50393"/>
                  </a:lnTo>
                  <a:close/>
                </a:path>
                <a:path w="457835" h="2240279">
                  <a:moveTo>
                    <a:pt x="57341" y="50393"/>
                  </a:moveTo>
                  <a:lnTo>
                    <a:pt x="32600" y="50393"/>
                  </a:lnTo>
                  <a:lnTo>
                    <a:pt x="34486" y="60615"/>
                  </a:lnTo>
                  <a:lnTo>
                    <a:pt x="61315" y="55664"/>
                  </a:lnTo>
                  <a:lnTo>
                    <a:pt x="57341" y="50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253890" y="3261111"/>
              <a:ext cx="2161692" cy="40012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352620" y="3320592"/>
              <a:ext cx="2026920" cy="290195"/>
            </a:xfrm>
            <a:custGeom>
              <a:avLst/>
              <a:gdLst/>
              <a:ahLst/>
              <a:cxnLst/>
              <a:rect l="l" t="t" r="r" b="b"/>
              <a:pathLst>
                <a:path w="2026920" h="290195">
                  <a:moveTo>
                    <a:pt x="1965115" y="259464"/>
                  </a:moveTo>
                  <a:lnTo>
                    <a:pt x="1965802" y="267846"/>
                  </a:lnTo>
                  <a:lnTo>
                    <a:pt x="1971278" y="278468"/>
                  </a:lnTo>
                  <a:lnTo>
                    <a:pt x="1980339" y="286263"/>
                  </a:lnTo>
                  <a:lnTo>
                    <a:pt x="1992109" y="290118"/>
                  </a:lnTo>
                  <a:lnTo>
                    <a:pt x="2004444" y="289108"/>
                  </a:lnTo>
                  <a:lnTo>
                    <a:pt x="2015066" y="283633"/>
                  </a:lnTo>
                  <a:lnTo>
                    <a:pt x="2022861" y="274575"/>
                  </a:lnTo>
                  <a:lnTo>
                    <a:pt x="2026646" y="263029"/>
                  </a:lnTo>
                  <a:lnTo>
                    <a:pt x="1995297" y="263029"/>
                  </a:lnTo>
                  <a:lnTo>
                    <a:pt x="1965115" y="259464"/>
                  </a:lnTo>
                  <a:close/>
                </a:path>
                <a:path w="2026920" h="290195">
                  <a:moveTo>
                    <a:pt x="1966030" y="251730"/>
                  </a:moveTo>
                  <a:lnTo>
                    <a:pt x="1964791" y="255511"/>
                  </a:lnTo>
                  <a:lnTo>
                    <a:pt x="1965115" y="259464"/>
                  </a:lnTo>
                  <a:lnTo>
                    <a:pt x="1995297" y="263029"/>
                  </a:lnTo>
                  <a:lnTo>
                    <a:pt x="1996211" y="255295"/>
                  </a:lnTo>
                  <a:lnTo>
                    <a:pt x="1966030" y="251730"/>
                  </a:lnTo>
                  <a:close/>
                </a:path>
                <a:path w="2026920" h="290195">
                  <a:moveTo>
                    <a:pt x="1999411" y="228193"/>
                  </a:moveTo>
                  <a:lnTo>
                    <a:pt x="1987069" y="229204"/>
                  </a:lnTo>
                  <a:lnTo>
                    <a:pt x="1976443" y="234680"/>
                  </a:lnTo>
                  <a:lnTo>
                    <a:pt x="1968647" y="243741"/>
                  </a:lnTo>
                  <a:lnTo>
                    <a:pt x="1966030" y="251730"/>
                  </a:lnTo>
                  <a:lnTo>
                    <a:pt x="1996211" y="255295"/>
                  </a:lnTo>
                  <a:lnTo>
                    <a:pt x="1995297" y="263029"/>
                  </a:lnTo>
                  <a:lnTo>
                    <a:pt x="2026646" y="263029"/>
                  </a:lnTo>
                  <a:lnTo>
                    <a:pt x="2026716" y="262813"/>
                  </a:lnTo>
                  <a:lnTo>
                    <a:pt x="2025706" y="250476"/>
                  </a:lnTo>
                  <a:lnTo>
                    <a:pt x="2020231" y="239850"/>
                  </a:lnTo>
                  <a:lnTo>
                    <a:pt x="2011173" y="232051"/>
                  </a:lnTo>
                  <a:lnTo>
                    <a:pt x="1999411" y="228193"/>
                  </a:lnTo>
                  <a:close/>
                </a:path>
                <a:path w="2026920" h="290195">
                  <a:moveTo>
                    <a:pt x="1965248" y="251637"/>
                  </a:moveTo>
                  <a:lnTo>
                    <a:pt x="1964334" y="259372"/>
                  </a:lnTo>
                  <a:lnTo>
                    <a:pt x="1965115" y="259464"/>
                  </a:lnTo>
                  <a:lnTo>
                    <a:pt x="1964791" y="255511"/>
                  </a:lnTo>
                  <a:lnTo>
                    <a:pt x="1966030" y="251730"/>
                  </a:lnTo>
                  <a:lnTo>
                    <a:pt x="1965248" y="251637"/>
                  </a:lnTo>
                  <a:close/>
                </a:path>
                <a:path w="2026920" h="290195">
                  <a:moveTo>
                    <a:pt x="1911057" y="245237"/>
                  </a:moveTo>
                  <a:lnTo>
                    <a:pt x="1910156" y="252984"/>
                  </a:lnTo>
                  <a:lnTo>
                    <a:pt x="1941118" y="256641"/>
                  </a:lnTo>
                  <a:lnTo>
                    <a:pt x="1942033" y="248894"/>
                  </a:lnTo>
                  <a:lnTo>
                    <a:pt x="1911057" y="245237"/>
                  </a:lnTo>
                  <a:close/>
                </a:path>
                <a:path w="2026920" h="290195">
                  <a:moveTo>
                    <a:pt x="1856879" y="238848"/>
                  </a:moveTo>
                  <a:lnTo>
                    <a:pt x="1855965" y="246583"/>
                  </a:lnTo>
                  <a:lnTo>
                    <a:pt x="1886927" y="250240"/>
                  </a:lnTo>
                  <a:lnTo>
                    <a:pt x="1887842" y="242506"/>
                  </a:lnTo>
                  <a:lnTo>
                    <a:pt x="1856879" y="238848"/>
                  </a:lnTo>
                  <a:close/>
                </a:path>
                <a:path w="2026920" h="290195">
                  <a:moveTo>
                    <a:pt x="1802688" y="232448"/>
                  </a:moveTo>
                  <a:lnTo>
                    <a:pt x="1801774" y="240195"/>
                  </a:lnTo>
                  <a:lnTo>
                    <a:pt x="1832737" y="243852"/>
                  </a:lnTo>
                  <a:lnTo>
                    <a:pt x="1833651" y="236105"/>
                  </a:lnTo>
                  <a:lnTo>
                    <a:pt x="1802688" y="232448"/>
                  </a:lnTo>
                  <a:close/>
                </a:path>
                <a:path w="2026920" h="290195">
                  <a:moveTo>
                    <a:pt x="1748510" y="226060"/>
                  </a:moveTo>
                  <a:lnTo>
                    <a:pt x="1747596" y="233794"/>
                  </a:lnTo>
                  <a:lnTo>
                    <a:pt x="1778558" y="237451"/>
                  </a:lnTo>
                  <a:lnTo>
                    <a:pt x="1779473" y="229717"/>
                  </a:lnTo>
                  <a:lnTo>
                    <a:pt x="1748510" y="226060"/>
                  </a:lnTo>
                  <a:close/>
                </a:path>
                <a:path w="2026920" h="290195">
                  <a:moveTo>
                    <a:pt x="1694319" y="219671"/>
                  </a:moveTo>
                  <a:lnTo>
                    <a:pt x="1693405" y="227406"/>
                  </a:lnTo>
                  <a:lnTo>
                    <a:pt x="1724367" y="231063"/>
                  </a:lnTo>
                  <a:lnTo>
                    <a:pt x="1725282" y="223316"/>
                  </a:lnTo>
                  <a:lnTo>
                    <a:pt x="1694319" y="219671"/>
                  </a:lnTo>
                  <a:close/>
                </a:path>
                <a:path w="2026920" h="290195">
                  <a:moveTo>
                    <a:pt x="1640128" y="213271"/>
                  </a:moveTo>
                  <a:lnTo>
                    <a:pt x="1639227" y="221018"/>
                  </a:lnTo>
                  <a:lnTo>
                    <a:pt x="1670189" y="224662"/>
                  </a:lnTo>
                  <a:lnTo>
                    <a:pt x="1671091" y="216928"/>
                  </a:lnTo>
                  <a:lnTo>
                    <a:pt x="1640128" y="213271"/>
                  </a:lnTo>
                  <a:close/>
                </a:path>
                <a:path w="2026920" h="290195">
                  <a:moveTo>
                    <a:pt x="1585950" y="206883"/>
                  </a:moveTo>
                  <a:lnTo>
                    <a:pt x="1585036" y="214617"/>
                  </a:lnTo>
                  <a:lnTo>
                    <a:pt x="1615998" y="218274"/>
                  </a:lnTo>
                  <a:lnTo>
                    <a:pt x="1616913" y="210527"/>
                  </a:lnTo>
                  <a:lnTo>
                    <a:pt x="1585950" y="206883"/>
                  </a:lnTo>
                  <a:close/>
                </a:path>
                <a:path w="2026920" h="290195">
                  <a:moveTo>
                    <a:pt x="1531759" y="200482"/>
                  </a:moveTo>
                  <a:lnTo>
                    <a:pt x="1530845" y="208229"/>
                  </a:lnTo>
                  <a:lnTo>
                    <a:pt x="1561807" y="211874"/>
                  </a:lnTo>
                  <a:lnTo>
                    <a:pt x="1562722" y="204139"/>
                  </a:lnTo>
                  <a:lnTo>
                    <a:pt x="1531759" y="200482"/>
                  </a:lnTo>
                  <a:close/>
                </a:path>
                <a:path w="2026920" h="290195">
                  <a:moveTo>
                    <a:pt x="1477581" y="194094"/>
                  </a:moveTo>
                  <a:lnTo>
                    <a:pt x="1476667" y="201828"/>
                  </a:lnTo>
                  <a:lnTo>
                    <a:pt x="1507629" y="205486"/>
                  </a:lnTo>
                  <a:lnTo>
                    <a:pt x="1508544" y="197738"/>
                  </a:lnTo>
                  <a:lnTo>
                    <a:pt x="1477581" y="194094"/>
                  </a:lnTo>
                  <a:close/>
                </a:path>
                <a:path w="2026920" h="290195">
                  <a:moveTo>
                    <a:pt x="1423390" y="187693"/>
                  </a:moveTo>
                  <a:lnTo>
                    <a:pt x="1422476" y="195440"/>
                  </a:lnTo>
                  <a:lnTo>
                    <a:pt x="1453438" y="199085"/>
                  </a:lnTo>
                  <a:lnTo>
                    <a:pt x="1454353" y="191350"/>
                  </a:lnTo>
                  <a:lnTo>
                    <a:pt x="1423390" y="187693"/>
                  </a:lnTo>
                  <a:close/>
                </a:path>
                <a:path w="2026920" h="290195">
                  <a:moveTo>
                    <a:pt x="1369199" y="181305"/>
                  </a:moveTo>
                  <a:lnTo>
                    <a:pt x="1368285" y="189039"/>
                  </a:lnTo>
                  <a:lnTo>
                    <a:pt x="1399260" y="192697"/>
                  </a:lnTo>
                  <a:lnTo>
                    <a:pt x="1400162" y="184950"/>
                  </a:lnTo>
                  <a:lnTo>
                    <a:pt x="1369199" y="181305"/>
                  </a:lnTo>
                  <a:close/>
                </a:path>
                <a:path w="2026920" h="290195">
                  <a:moveTo>
                    <a:pt x="1315021" y="174904"/>
                  </a:moveTo>
                  <a:lnTo>
                    <a:pt x="1314107" y="182651"/>
                  </a:lnTo>
                  <a:lnTo>
                    <a:pt x="1345069" y="186296"/>
                  </a:lnTo>
                  <a:lnTo>
                    <a:pt x="1345984" y="178562"/>
                  </a:lnTo>
                  <a:lnTo>
                    <a:pt x="1315021" y="174904"/>
                  </a:lnTo>
                  <a:close/>
                </a:path>
                <a:path w="2026920" h="290195">
                  <a:moveTo>
                    <a:pt x="1260830" y="168516"/>
                  </a:moveTo>
                  <a:lnTo>
                    <a:pt x="1259916" y="176250"/>
                  </a:lnTo>
                  <a:lnTo>
                    <a:pt x="1290878" y="179908"/>
                  </a:lnTo>
                  <a:lnTo>
                    <a:pt x="1291793" y="172161"/>
                  </a:lnTo>
                  <a:lnTo>
                    <a:pt x="1260830" y="168516"/>
                  </a:lnTo>
                  <a:close/>
                </a:path>
                <a:path w="2026920" h="290195">
                  <a:moveTo>
                    <a:pt x="1206652" y="162115"/>
                  </a:moveTo>
                  <a:lnTo>
                    <a:pt x="1205738" y="169862"/>
                  </a:lnTo>
                  <a:lnTo>
                    <a:pt x="1236700" y="173520"/>
                  </a:lnTo>
                  <a:lnTo>
                    <a:pt x="1237614" y="165773"/>
                  </a:lnTo>
                  <a:lnTo>
                    <a:pt x="1206652" y="162115"/>
                  </a:lnTo>
                  <a:close/>
                </a:path>
                <a:path w="2026920" h="290195">
                  <a:moveTo>
                    <a:pt x="1152461" y="155727"/>
                  </a:moveTo>
                  <a:lnTo>
                    <a:pt x="1151547" y="163461"/>
                  </a:lnTo>
                  <a:lnTo>
                    <a:pt x="1182509" y="167119"/>
                  </a:lnTo>
                  <a:lnTo>
                    <a:pt x="1183424" y="159385"/>
                  </a:lnTo>
                  <a:lnTo>
                    <a:pt x="1152461" y="155727"/>
                  </a:lnTo>
                  <a:close/>
                </a:path>
                <a:path w="2026920" h="290195">
                  <a:moveTo>
                    <a:pt x="1098270" y="149326"/>
                  </a:moveTo>
                  <a:lnTo>
                    <a:pt x="1097356" y="157073"/>
                  </a:lnTo>
                  <a:lnTo>
                    <a:pt x="1128318" y="160731"/>
                  </a:lnTo>
                  <a:lnTo>
                    <a:pt x="1129233" y="152984"/>
                  </a:lnTo>
                  <a:lnTo>
                    <a:pt x="1098270" y="149326"/>
                  </a:lnTo>
                  <a:close/>
                </a:path>
                <a:path w="2026920" h="290195">
                  <a:moveTo>
                    <a:pt x="1044092" y="142938"/>
                  </a:moveTo>
                  <a:lnTo>
                    <a:pt x="1043177" y="150672"/>
                  </a:lnTo>
                  <a:lnTo>
                    <a:pt x="1074140" y="154330"/>
                  </a:lnTo>
                  <a:lnTo>
                    <a:pt x="1075054" y="146596"/>
                  </a:lnTo>
                  <a:lnTo>
                    <a:pt x="1044092" y="142938"/>
                  </a:lnTo>
                  <a:close/>
                </a:path>
                <a:path w="2026920" h="290195">
                  <a:moveTo>
                    <a:pt x="989901" y="136550"/>
                  </a:moveTo>
                  <a:lnTo>
                    <a:pt x="988987" y="144284"/>
                  </a:lnTo>
                  <a:lnTo>
                    <a:pt x="1019949" y="147942"/>
                  </a:lnTo>
                  <a:lnTo>
                    <a:pt x="1020864" y="140195"/>
                  </a:lnTo>
                  <a:lnTo>
                    <a:pt x="989901" y="136550"/>
                  </a:lnTo>
                  <a:close/>
                </a:path>
                <a:path w="2026920" h="290195">
                  <a:moveTo>
                    <a:pt x="935710" y="130149"/>
                  </a:moveTo>
                  <a:lnTo>
                    <a:pt x="934808" y="137883"/>
                  </a:lnTo>
                  <a:lnTo>
                    <a:pt x="965771" y="141541"/>
                  </a:lnTo>
                  <a:lnTo>
                    <a:pt x="966685" y="133807"/>
                  </a:lnTo>
                  <a:lnTo>
                    <a:pt x="935710" y="130149"/>
                  </a:lnTo>
                  <a:close/>
                </a:path>
                <a:path w="2026920" h="290195">
                  <a:moveTo>
                    <a:pt x="881532" y="123761"/>
                  </a:moveTo>
                  <a:lnTo>
                    <a:pt x="880617" y="131495"/>
                  </a:lnTo>
                  <a:lnTo>
                    <a:pt x="911580" y="135153"/>
                  </a:lnTo>
                  <a:lnTo>
                    <a:pt x="912495" y="127406"/>
                  </a:lnTo>
                  <a:lnTo>
                    <a:pt x="881532" y="123761"/>
                  </a:lnTo>
                  <a:close/>
                </a:path>
                <a:path w="2026920" h="290195">
                  <a:moveTo>
                    <a:pt x="827341" y="117360"/>
                  </a:moveTo>
                  <a:lnTo>
                    <a:pt x="826427" y="125107"/>
                  </a:lnTo>
                  <a:lnTo>
                    <a:pt x="857389" y="128752"/>
                  </a:lnTo>
                  <a:lnTo>
                    <a:pt x="858304" y="121018"/>
                  </a:lnTo>
                  <a:lnTo>
                    <a:pt x="827341" y="117360"/>
                  </a:lnTo>
                  <a:close/>
                </a:path>
                <a:path w="2026920" h="290195">
                  <a:moveTo>
                    <a:pt x="773163" y="110972"/>
                  </a:moveTo>
                  <a:lnTo>
                    <a:pt x="772248" y="118706"/>
                  </a:lnTo>
                  <a:lnTo>
                    <a:pt x="803211" y="122364"/>
                  </a:lnTo>
                  <a:lnTo>
                    <a:pt x="804125" y="114617"/>
                  </a:lnTo>
                  <a:lnTo>
                    <a:pt x="773163" y="110972"/>
                  </a:lnTo>
                  <a:close/>
                </a:path>
                <a:path w="2026920" h="290195">
                  <a:moveTo>
                    <a:pt x="718972" y="104571"/>
                  </a:moveTo>
                  <a:lnTo>
                    <a:pt x="718058" y="112318"/>
                  </a:lnTo>
                  <a:lnTo>
                    <a:pt x="749020" y="115963"/>
                  </a:lnTo>
                  <a:lnTo>
                    <a:pt x="749935" y="108229"/>
                  </a:lnTo>
                  <a:lnTo>
                    <a:pt x="718972" y="104571"/>
                  </a:lnTo>
                  <a:close/>
                </a:path>
                <a:path w="2026920" h="290195">
                  <a:moveTo>
                    <a:pt x="664781" y="98183"/>
                  </a:moveTo>
                  <a:lnTo>
                    <a:pt x="663867" y="105917"/>
                  </a:lnTo>
                  <a:lnTo>
                    <a:pt x="694842" y="109575"/>
                  </a:lnTo>
                  <a:lnTo>
                    <a:pt x="695744" y="101828"/>
                  </a:lnTo>
                  <a:lnTo>
                    <a:pt x="664781" y="98183"/>
                  </a:lnTo>
                  <a:close/>
                </a:path>
                <a:path w="2026920" h="290195">
                  <a:moveTo>
                    <a:pt x="610603" y="91782"/>
                  </a:moveTo>
                  <a:lnTo>
                    <a:pt x="609688" y="99529"/>
                  </a:lnTo>
                  <a:lnTo>
                    <a:pt x="640651" y="103174"/>
                  </a:lnTo>
                  <a:lnTo>
                    <a:pt x="641565" y="95440"/>
                  </a:lnTo>
                  <a:lnTo>
                    <a:pt x="610603" y="91782"/>
                  </a:lnTo>
                  <a:close/>
                </a:path>
                <a:path w="2026920" h="290195">
                  <a:moveTo>
                    <a:pt x="556412" y="85394"/>
                  </a:moveTo>
                  <a:lnTo>
                    <a:pt x="555498" y="93129"/>
                  </a:lnTo>
                  <a:lnTo>
                    <a:pt x="586460" y="96786"/>
                  </a:lnTo>
                  <a:lnTo>
                    <a:pt x="587375" y="89039"/>
                  </a:lnTo>
                  <a:lnTo>
                    <a:pt x="556412" y="85394"/>
                  </a:lnTo>
                  <a:close/>
                </a:path>
                <a:path w="2026920" h="290195">
                  <a:moveTo>
                    <a:pt x="502234" y="78994"/>
                  </a:moveTo>
                  <a:lnTo>
                    <a:pt x="501319" y="86740"/>
                  </a:lnTo>
                  <a:lnTo>
                    <a:pt x="532282" y="90385"/>
                  </a:lnTo>
                  <a:lnTo>
                    <a:pt x="533196" y="82651"/>
                  </a:lnTo>
                  <a:lnTo>
                    <a:pt x="502234" y="78994"/>
                  </a:lnTo>
                  <a:close/>
                </a:path>
                <a:path w="2026920" h="290195">
                  <a:moveTo>
                    <a:pt x="448043" y="72605"/>
                  </a:moveTo>
                  <a:lnTo>
                    <a:pt x="447128" y="80340"/>
                  </a:lnTo>
                  <a:lnTo>
                    <a:pt x="478091" y="83997"/>
                  </a:lnTo>
                  <a:lnTo>
                    <a:pt x="479005" y="76250"/>
                  </a:lnTo>
                  <a:lnTo>
                    <a:pt x="448043" y="72605"/>
                  </a:lnTo>
                  <a:close/>
                </a:path>
                <a:path w="2026920" h="290195">
                  <a:moveTo>
                    <a:pt x="393852" y="66205"/>
                  </a:moveTo>
                  <a:lnTo>
                    <a:pt x="392938" y="73952"/>
                  </a:lnTo>
                  <a:lnTo>
                    <a:pt x="423913" y="77609"/>
                  </a:lnTo>
                  <a:lnTo>
                    <a:pt x="424814" y="69862"/>
                  </a:lnTo>
                  <a:lnTo>
                    <a:pt x="393852" y="66205"/>
                  </a:lnTo>
                  <a:close/>
                </a:path>
                <a:path w="2026920" h="290195">
                  <a:moveTo>
                    <a:pt x="339674" y="59816"/>
                  </a:moveTo>
                  <a:lnTo>
                    <a:pt x="338759" y="67551"/>
                  </a:lnTo>
                  <a:lnTo>
                    <a:pt x="369722" y="71208"/>
                  </a:lnTo>
                  <a:lnTo>
                    <a:pt x="370636" y="63474"/>
                  </a:lnTo>
                  <a:lnTo>
                    <a:pt x="339674" y="59816"/>
                  </a:lnTo>
                  <a:close/>
                </a:path>
                <a:path w="2026920" h="290195">
                  <a:moveTo>
                    <a:pt x="285483" y="53416"/>
                  </a:moveTo>
                  <a:lnTo>
                    <a:pt x="284568" y="61163"/>
                  </a:lnTo>
                  <a:lnTo>
                    <a:pt x="315531" y="64820"/>
                  </a:lnTo>
                  <a:lnTo>
                    <a:pt x="316445" y="57073"/>
                  </a:lnTo>
                  <a:lnTo>
                    <a:pt x="285483" y="53416"/>
                  </a:lnTo>
                  <a:close/>
                </a:path>
                <a:path w="2026920" h="290195">
                  <a:moveTo>
                    <a:pt x="231305" y="47028"/>
                  </a:moveTo>
                  <a:lnTo>
                    <a:pt x="230390" y="54762"/>
                  </a:lnTo>
                  <a:lnTo>
                    <a:pt x="261353" y="58420"/>
                  </a:lnTo>
                  <a:lnTo>
                    <a:pt x="262267" y="50685"/>
                  </a:lnTo>
                  <a:lnTo>
                    <a:pt x="231305" y="47028"/>
                  </a:lnTo>
                  <a:close/>
                </a:path>
                <a:path w="2026920" h="290195">
                  <a:moveTo>
                    <a:pt x="177114" y="40627"/>
                  </a:moveTo>
                  <a:lnTo>
                    <a:pt x="176199" y="48374"/>
                  </a:lnTo>
                  <a:lnTo>
                    <a:pt x="207162" y="52031"/>
                  </a:lnTo>
                  <a:lnTo>
                    <a:pt x="208076" y="44284"/>
                  </a:lnTo>
                  <a:lnTo>
                    <a:pt x="177114" y="40627"/>
                  </a:lnTo>
                  <a:close/>
                </a:path>
                <a:path w="2026920" h="290195">
                  <a:moveTo>
                    <a:pt x="122923" y="34239"/>
                  </a:moveTo>
                  <a:lnTo>
                    <a:pt x="122008" y="41986"/>
                  </a:lnTo>
                  <a:lnTo>
                    <a:pt x="152971" y="45631"/>
                  </a:lnTo>
                  <a:lnTo>
                    <a:pt x="153885" y="37896"/>
                  </a:lnTo>
                  <a:lnTo>
                    <a:pt x="122923" y="34239"/>
                  </a:lnTo>
                  <a:close/>
                </a:path>
                <a:path w="2026920" h="290195">
                  <a:moveTo>
                    <a:pt x="68745" y="27851"/>
                  </a:moveTo>
                  <a:lnTo>
                    <a:pt x="67830" y="35585"/>
                  </a:lnTo>
                  <a:lnTo>
                    <a:pt x="98793" y="39242"/>
                  </a:lnTo>
                  <a:lnTo>
                    <a:pt x="99707" y="31496"/>
                  </a:lnTo>
                  <a:lnTo>
                    <a:pt x="68745" y="27851"/>
                  </a:lnTo>
                  <a:close/>
                </a:path>
                <a:path w="2026920" h="290195">
                  <a:moveTo>
                    <a:pt x="65582" y="0"/>
                  </a:moveTo>
                  <a:lnTo>
                    <a:pt x="0" y="23660"/>
                  </a:lnTo>
                  <a:lnTo>
                    <a:pt x="58280" y="61925"/>
                  </a:lnTo>
                  <a:lnTo>
                    <a:pt x="65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217517" y="2408908"/>
              <a:ext cx="2094141" cy="51444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316247" y="2472423"/>
              <a:ext cx="1960880" cy="398780"/>
            </a:xfrm>
            <a:custGeom>
              <a:avLst/>
              <a:gdLst/>
              <a:ahLst/>
              <a:cxnLst/>
              <a:rect l="l" t="t" r="r" b="b"/>
              <a:pathLst>
                <a:path w="1960879" h="398780">
                  <a:moveTo>
                    <a:pt x="1935276" y="336854"/>
                  </a:moveTo>
                  <a:lnTo>
                    <a:pt x="1922893" y="337110"/>
                  </a:lnTo>
                  <a:lnTo>
                    <a:pt x="1911951" y="341926"/>
                  </a:lnTo>
                  <a:lnTo>
                    <a:pt x="1903617" y="350494"/>
                  </a:lnTo>
                  <a:lnTo>
                    <a:pt x="1900520" y="358305"/>
                  </a:lnTo>
                  <a:lnTo>
                    <a:pt x="1930425" y="363702"/>
                  </a:lnTo>
                  <a:lnTo>
                    <a:pt x="1929041" y="371373"/>
                  </a:lnTo>
                  <a:lnTo>
                    <a:pt x="1899249" y="371373"/>
                  </a:lnTo>
                  <a:lnTo>
                    <a:pt x="1899311" y="374377"/>
                  </a:lnTo>
                  <a:lnTo>
                    <a:pt x="1904128" y="385316"/>
                  </a:lnTo>
                  <a:lnTo>
                    <a:pt x="1912695" y="393652"/>
                  </a:lnTo>
                  <a:lnTo>
                    <a:pt x="1924202" y="398221"/>
                  </a:lnTo>
                  <a:lnTo>
                    <a:pt x="1936584" y="397960"/>
                  </a:lnTo>
                  <a:lnTo>
                    <a:pt x="1947522" y="393142"/>
                  </a:lnTo>
                  <a:lnTo>
                    <a:pt x="1955856" y="384574"/>
                  </a:lnTo>
                  <a:lnTo>
                    <a:pt x="1960422" y="373062"/>
                  </a:lnTo>
                  <a:lnTo>
                    <a:pt x="1960387" y="371373"/>
                  </a:lnTo>
                  <a:lnTo>
                    <a:pt x="1929041" y="371373"/>
                  </a:lnTo>
                  <a:lnTo>
                    <a:pt x="1899138" y="365977"/>
                  </a:lnTo>
                  <a:lnTo>
                    <a:pt x="1960273" y="365977"/>
                  </a:lnTo>
                  <a:lnTo>
                    <a:pt x="1960162" y="360686"/>
                  </a:lnTo>
                  <a:lnTo>
                    <a:pt x="1955345" y="349748"/>
                  </a:lnTo>
                  <a:lnTo>
                    <a:pt x="1946781" y="341415"/>
                  </a:lnTo>
                  <a:lnTo>
                    <a:pt x="1935276" y="336854"/>
                  </a:lnTo>
                  <a:close/>
                </a:path>
                <a:path w="1960879" h="398780">
                  <a:moveTo>
                    <a:pt x="1900520" y="358305"/>
                  </a:moveTo>
                  <a:lnTo>
                    <a:pt x="1899056" y="362000"/>
                  </a:lnTo>
                  <a:lnTo>
                    <a:pt x="1899138" y="365977"/>
                  </a:lnTo>
                  <a:lnTo>
                    <a:pt x="1929041" y="371373"/>
                  </a:lnTo>
                  <a:lnTo>
                    <a:pt x="1930425" y="363702"/>
                  </a:lnTo>
                  <a:lnTo>
                    <a:pt x="1900520" y="358305"/>
                  </a:lnTo>
                  <a:close/>
                </a:path>
                <a:path w="1960879" h="398780">
                  <a:moveTo>
                    <a:pt x="1899742" y="358165"/>
                  </a:moveTo>
                  <a:lnTo>
                    <a:pt x="1898357" y="365836"/>
                  </a:lnTo>
                  <a:lnTo>
                    <a:pt x="1899138" y="365977"/>
                  </a:lnTo>
                  <a:lnTo>
                    <a:pt x="1899056" y="362000"/>
                  </a:lnTo>
                  <a:lnTo>
                    <a:pt x="1900520" y="358305"/>
                  </a:lnTo>
                  <a:lnTo>
                    <a:pt x="1899742" y="358165"/>
                  </a:lnTo>
                  <a:close/>
                </a:path>
                <a:path w="1960879" h="398780">
                  <a:moveTo>
                    <a:pt x="1846046" y="348488"/>
                  </a:moveTo>
                  <a:lnTo>
                    <a:pt x="1844662" y="356158"/>
                  </a:lnTo>
                  <a:lnTo>
                    <a:pt x="1875345" y="361683"/>
                  </a:lnTo>
                  <a:lnTo>
                    <a:pt x="1876729" y="354012"/>
                  </a:lnTo>
                  <a:lnTo>
                    <a:pt x="1846046" y="348488"/>
                  </a:lnTo>
                  <a:close/>
                </a:path>
                <a:path w="1960879" h="398780">
                  <a:moveTo>
                    <a:pt x="1792351" y="338797"/>
                  </a:moveTo>
                  <a:lnTo>
                    <a:pt x="1790966" y="346481"/>
                  </a:lnTo>
                  <a:lnTo>
                    <a:pt x="1821649" y="352005"/>
                  </a:lnTo>
                  <a:lnTo>
                    <a:pt x="1823034" y="344335"/>
                  </a:lnTo>
                  <a:lnTo>
                    <a:pt x="1792351" y="338797"/>
                  </a:lnTo>
                  <a:close/>
                </a:path>
                <a:path w="1960879" h="398780">
                  <a:moveTo>
                    <a:pt x="1738655" y="329120"/>
                  </a:moveTo>
                  <a:lnTo>
                    <a:pt x="1737271" y="336791"/>
                  </a:lnTo>
                  <a:lnTo>
                    <a:pt x="1767954" y="342328"/>
                  </a:lnTo>
                  <a:lnTo>
                    <a:pt x="1769338" y="334657"/>
                  </a:lnTo>
                  <a:lnTo>
                    <a:pt x="1738655" y="329120"/>
                  </a:lnTo>
                  <a:close/>
                </a:path>
                <a:path w="1960879" h="398780">
                  <a:moveTo>
                    <a:pt x="1684959" y="319443"/>
                  </a:moveTo>
                  <a:lnTo>
                    <a:pt x="1683575" y="327113"/>
                  </a:lnTo>
                  <a:lnTo>
                    <a:pt x="1714258" y="332651"/>
                  </a:lnTo>
                  <a:lnTo>
                    <a:pt x="1715642" y="324980"/>
                  </a:lnTo>
                  <a:lnTo>
                    <a:pt x="1684959" y="319443"/>
                  </a:lnTo>
                  <a:close/>
                </a:path>
                <a:path w="1960879" h="398780">
                  <a:moveTo>
                    <a:pt x="1631264" y="309765"/>
                  </a:moveTo>
                  <a:lnTo>
                    <a:pt x="1629879" y="317436"/>
                  </a:lnTo>
                  <a:lnTo>
                    <a:pt x="1660563" y="322961"/>
                  </a:lnTo>
                  <a:lnTo>
                    <a:pt x="1661947" y="315290"/>
                  </a:lnTo>
                  <a:lnTo>
                    <a:pt x="1631264" y="309765"/>
                  </a:lnTo>
                  <a:close/>
                </a:path>
                <a:path w="1960879" h="398780">
                  <a:moveTo>
                    <a:pt x="1577568" y="300075"/>
                  </a:moveTo>
                  <a:lnTo>
                    <a:pt x="1576184" y="307746"/>
                  </a:lnTo>
                  <a:lnTo>
                    <a:pt x="1606867" y="313283"/>
                  </a:lnTo>
                  <a:lnTo>
                    <a:pt x="1608251" y="305612"/>
                  </a:lnTo>
                  <a:lnTo>
                    <a:pt x="1577568" y="300075"/>
                  </a:lnTo>
                  <a:close/>
                </a:path>
                <a:path w="1960879" h="398780">
                  <a:moveTo>
                    <a:pt x="1523872" y="290398"/>
                  </a:moveTo>
                  <a:lnTo>
                    <a:pt x="1522488" y="298069"/>
                  </a:lnTo>
                  <a:lnTo>
                    <a:pt x="1553171" y="303606"/>
                  </a:lnTo>
                  <a:lnTo>
                    <a:pt x="1554556" y="295935"/>
                  </a:lnTo>
                  <a:lnTo>
                    <a:pt x="1523872" y="290398"/>
                  </a:lnTo>
                  <a:close/>
                </a:path>
                <a:path w="1960879" h="398780">
                  <a:moveTo>
                    <a:pt x="1470177" y="280720"/>
                  </a:moveTo>
                  <a:lnTo>
                    <a:pt x="1468793" y="288391"/>
                  </a:lnTo>
                  <a:lnTo>
                    <a:pt x="1499476" y="293928"/>
                  </a:lnTo>
                  <a:lnTo>
                    <a:pt x="1500860" y="286245"/>
                  </a:lnTo>
                  <a:lnTo>
                    <a:pt x="1470177" y="280720"/>
                  </a:lnTo>
                  <a:close/>
                </a:path>
                <a:path w="1960879" h="398780">
                  <a:moveTo>
                    <a:pt x="1416481" y="271043"/>
                  </a:moveTo>
                  <a:lnTo>
                    <a:pt x="1415097" y="278714"/>
                  </a:lnTo>
                  <a:lnTo>
                    <a:pt x="1445780" y="284238"/>
                  </a:lnTo>
                  <a:lnTo>
                    <a:pt x="1447164" y="276567"/>
                  </a:lnTo>
                  <a:lnTo>
                    <a:pt x="1416481" y="271043"/>
                  </a:lnTo>
                  <a:close/>
                </a:path>
                <a:path w="1960879" h="398780">
                  <a:moveTo>
                    <a:pt x="1362786" y="261353"/>
                  </a:moveTo>
                  <a:lnTo>
                    <a:pt x="1361401" y="269024"/>
                  </a:lnTo>
                  <a:lnTo>
                    <a:pt x="1392085" y="274561"/>
                  </a:lnTo>
                  <a:lnTo>
                    <a:pt x="1393469" y="266890"/>
                  </a:lnTo>
                  <a:lnTo>
                    <a:pt x="1362786" y="261353"/>
                  </a:lnTo>
                  <a:close/>
                </a:path>
                <a:path w="1960879" h="398780">
                  <a:moveTo>
                    <a:pt x="1309090" y="251675"/>
                  </a:moveTo>
                  <a:lnTo>
                    <a:pt x="1307706" y="259346"/>
                  </a:lnTo>
                  <a:lnTo>
                    <a:pt x="1338389" y="264883"/>
                  </a:lnTo>
                  <a:lnTo>
                    <a:pt x="1339773" y="257213"/>
                  </a:lnTo>
                  <a:lnTo>
                    <a:pt x="1309090" y="251675"/>
                  </a:lnTo>
                  <a:close/>
                </a:path>
                <a:path w="1960879" h="398780">
                  <a:moveTo>
                    <a:pt x="1255394" y="241998"/>
                  </a:moveTo>
                  <a:lnTo>
                    <a:pt x="1254010" y="249669"/>
                  </a:lnTo>
                  <a:lnTo>
                    <a:pt x="1284693" y="255193"/>
                  </a:lnTo>
                  <a:lnTo>
                    <a:pt x="1286078" y="247523"/>
                  </a:lnTo>
                  <a:lnTo>
                    <a:pt x="1255394" y="241998"/>
                  </a:lnTo>
                  <a:close/>
                </a:path>
                <a:path w="1960879" h="398780">
                  <a:moveTo>
                    <a:pt x="1201699" y="232321"/>
                  </a:moveTo>
                  <a:lnTo>
                    <a:pt x="1200315" y="239991"/>
                  </a:lnTo>
                  <a:lnTo>
                    <a:pt x="1230998" y="245516"/>
                  </a:lnTo>
                  <a:lnTo>
                    <a:pt x="1232382" y="237845"/>
                  </a:lnTo>
                  <a:lnTo>
                    <a:pt x="1201699" y="232321"/>
                  </a:lnTo>
                  <a:close/>
                </a:path>
                <a:path w="1960879" h="398780">
                  <a:moveTo>
                    <a:pt x="1148003" y="222631"/>
                  </a:moveTo>
                  <a:lnTo>
                    <a:pt x="1146619" y="230301"/>
                  </a:lnTo>
                  <a:lnTo>
                    <a:pt x="1177302" y="235839"/>
                  </a:lnTo>
                  <a:lnTo>
                    <a:pt x="1178687" y="228168"/>
                  </a:lnTo>
                  <a:lnTo>
                    <a:pt x="1148003" y="222631"/>
                  </a:lnTo>
                  <a:close/>
                </a:path>
                <a:path w="1960879" h="398780">
                  <a:moveTo>
                    <a:pt x="1094308" y="212953"/>
                  </a:moveTo>
                  <a:lnTo>
                    <a:pt x="1092923" y="220624"/>
                  </a:lnTo>
                  <a:lnTo>
                    <a:pt x="1123607" y="226161"/>
                  </a:lnTo>
                  <a:lnTo>
                    <a:pt x="1124991" y="218490"/>
                  </a:lnTo>
                  <a:lnTo>
                    <a:pt x="1094308" y="212953"/>
                  </a:lnTo>
                  <a:close/>
                </a:path>
                <a:path w="1960879" h="398780">
                  <a:moveTo>
                    <a:pt x="1040612" y="203276"/>
                  </a:moveTo>
                  <a:lnTo>
                    <a:pt x="1039228" y="210947"/>
                  </a:lnTo>
                  <a:lnTo>
                    <a:pt x="1069911" y="216471"/>
                  </a:lnTo>
                  <a:lnTo>
                    <a:pt x="1071295" y="208800"/>
                  </a:lnTo>
                  <a:lnTo>
                    <a:pt x="1040612" y="203276"/>
                  </a:lnTo>
                  <a:close/>
                </a:path>
                <a:path w="1960879" h="398780">
                  <a:moveTo>
                    <a:pt x="986904" y="193586"/>
                  </a:moveTo>
                  <a:lnTo>
                    <a:pt x="985532" y="201256"/>
                  </a:lnTo>
                  <a:lnTo>
                    <a:pt x="1016215" y="206794"/>
                  </a:lnTo>
                  <a:lnTo>
                    <a:pt x="1017587" y="199123"/>
                  </a:lnTo>
                  <a:lnTo>
                    <a:pt x="986904" y="193586"/>
                  </a:lnTo>
                  <a:close/>
                </a:path>
                <a:path w="1960879" h="398780">
                  <a:moveTo>
                    <a:pt x="933221" y="183908"/>
                  </a:moveTo>
                  <a:lnTo>
                    <a:pt x="931837" y="191579"/>
                  </a:lnTo>
                  <a:lnTo>
                    <a:pt x="962520" y="197116"/>
                  </a:lnTo>
                  <a:lnTo>
                    <a:pt x="963891" y="189445"/>
                  </a:lnTo>
                  <a:lnTo>
                    <a:pt x="933221" y="183908"/>
                  </a:lnTo>
                  <a:close/>
                </a:path>
                <a:path w="1960879" h="398780">
                  <a:moveTo>
                    <a:pt x="879513" y="174231"/>
                  </a:moveTo>
                  <a:lnTo>
                    <a:pt x="878141" y="181902"/>
                  </a:lnTo>
                  <a:lnTo>
                    <a:pt x="908824" y="187439"/>
                  </a:lnTo>
                  <a:lnTo>
                    <a:pt x="910196" y="179768"/>
                  </a:lnTo>
                  <a:lnTo>
                    <a:pt x="879513" y="174231"/>
                  </a:lnTo>
                  <a:close/>
                </a:path>
                <a:path w="1960879" h="398780">
                  <a:moveTo>
                    <a:pt x="825817" y="164553"/>
                  </a:moveTo>
                  <a:lnTo>
                    <a:pt x="824433" y="172224"/>
                  </a:lnTo>
                  <a:lnTo>
                    <a:pt x="855129" y="177749"/>
                  </a:lnTo>
                  <a:lnTo>
                    <a:pt x="856500" y="170078"/>
                  </a:lnTo>
                  <a:lnTo>
                    <a:pt x="825817" y="164553"/>
                  </a:lnTo>
                  <a:close/>
                </a:path>
                <a:path w="1960879" h="398780">
                  <a:moveTo>
                    <a:pt x="772121" y="154863"/>
                  </a:moveTo>
                  <a:lnTo>
                    <a:pt x="770737" y="162534"/>
                  </a:lnTo>
                  <a:lnTo>
                    <a:pt x="801420" y="168071"/>
                  </a:lnTo>
                  <a:lnTo>
                    <a:pt x="802805" y="160401"/>
                  </a:lnTo>
                  <a:lnTo>
                    <a:pt x="772121" y="154863"/>
                  </a:lnTo>
                  <a:close/>
                </a:path>
                <a:path w="1960879" h="398780">
                  <a:moveTo>
                    <a:pt x="718426" y="145186"/>
                  </a:moveTo>
                  <a:lnTo>
                    <a:pt x="717041" y="152857"/>
                  </a:lnTo>
                  <a:lnTo>
                    <a:pt x="747725" y="158394"/>
                  </a:lnTo>
                  <a:lnTo>
                    <a:pt x="749109" y="150723"/>
                  </a:lnTo>
                  <a:lnTo>
                    <a:pt x="718426" y="145186"/>
                  </a:lnTo>
                  <a:close/>
                </a:path>
                <a:path w="1960879" h="398780">
                  <a:moveTo>
                    <a:pt x="664730" y="135509"/>
                  </a:moveTo>
                  <a:lnTo>
                    <a:pt x="663346" y="143179"/>
                  </a:lnTo>
                  <a:lnTo>
                    <a:pt x="694029" y="148704"/>
                  </a:lnTo>
                  <a:lnTo>
                    <a:pt x="695413" y="141033"/>
                  </a:lnTo>
                  <a:lnTo>
                    <a:pt x="664730" y="135509"/>
                  </a:lnTo>
                  <a:close/>
                </a:path>
                <a:path w="1960879" h="398780">
                  <a:moveTo>
                    <a:pt x="611035" y="125831"/>
                  </a:moveTo>
                  <a:lnTo>
                    <a:pt x="609650" y="133489"/>
                  </a:lnTo>
                  <a:lnTo>
                    <a:pt x="640333" y="139026"/>
                  </a:lnTo>
                  <a:lnTo>
                    <a:pt x="641718" y="131356"/>
                  </a:lnTo>
                  <a:lnTo>
                    <a:pt x="611035" y="125831"/>
                  </a:lnTo>
                  <a:close/>
                </a:path>
                <a:path w="1960879" h="398780">
                  <a:moveTo>
                    <a:pt x="557339" y="116141"/>
                  </a:moveTo>
                  <a:lnTo>
                    <a:pt x="555955" y="123812"/>
                  </a:lnTo>
                  <a:lnTo>
                    <a:pt x="586638" y="129349"/>
                  </a:lnTo>
                  <a:lnTo>
                    <a:pt x="588022" y="121678"/>
                  </a:lnTo>
                  <a:lnTo>
                    <a:pt x="557339" y="116141"/>
                  </a:lnTo>
                  <a:close/>
                </a:path>
                <a:path w="1960879" h="398780">
                  <a:moveTo>
                    <a:pt x="503643" y="106464"/>
                  </a:moveTo>
                  <a:lnTo>
                    <a:pt x="502259" y="114134"/>
                  </a:lnTo>
                  <a:lnTo>
                    <a:pt x="532942" y="119672"/>
                  </a:lnTo>
                  <a:lnTo>
                    <a:pt x="534327" y="112001"/>
                  </a:lnTo>
                  <a:lnTo>
                    <a:pt x="503643" y="106464"/>
                  </a:lnTo>
                  <a:close/>
                </a:path>
                <a:path w="1960879" h="398780">
                  <a:moveTo>
                    <a:pt x="449948" y="96786"/>
                  </a:moveTo>
                  <a:lnTo>
                    <a:pt x="448563" y="104457"/>
                  </a:lnTo>
                  <a:lnTo>
                    <a:pt x="479247" y="109982"/>
                  </a:lnTo>
                  <a:lnTo>
                    <a:pt x="480631" y="102311"/>
                  </a:lnTo>
                  <a:lnTo>
                    <a:pt x="449948" y="96786"/>
                  </a:lnTo>
                  <a:close/>
                </a:path>
                <a:path w="1960879" h="398780">
                  <a:moveTo>
                    <a:pt x="396252" y="87096"/>
                  </a:moveTo>
                  <a:lnTo>
                    <a:pt x="394868" y="94767"/>
                  </a:lnTo>
                  <a:lnTo>
                    <a:pt x="425551" y="100304"/>
                  </a:lnTo>
                  <a:lnTo>
                    <a:pt x="426935" y="92633"/>
                  </a:lnTo>
                  <a:lnTo>
                    <a:pt x="396252" y="87096"/>
                  </a:lnTo>
                  <a:close/>
                </a:path>
                <a:path w="1960879" h="398780">
                  <a:moveTo>
                    <a:pt x="342557" y="77419"/>
                  </a:moveTo>
                  <a:lnTo>
                    <a:pt x="341172" y="85090"/>
                  </a:lnTo>
                  <a:lnTo>
                    <a:pt x="371855" y="90627"/>
                  </a:lnTo>
                  <a:lnTo>
                    <a:pt x="373240" y="82956"/>
                  </a:lnTo>
                  <a:lnTo>
                    <a:pt x="342557" y="77419"/>
                  </a:lnTo>
                  <a:close/>
                </a:path>
                <a:path w="1960879" h="398780">
                  <a:moveTo>
                    <a:pt x="288861" y="67741"/>
                  </a:moveTo>
                  <a:lnTo>
                    <a:pt x="287477" y="75412"/>
                  </a:lnTo>
                  <a:lnTo>
                    <a:pt x="318160" y="80949"/>
                  </a:lnTo>
                  <a:lnTo>
                    <a:pt x="319544" y="73279"/>
                  </a:lnTo>
                  <a:lnTo>
                    <a:pt x="288861" y="67741"/>
                  </a:lnTo>
                  <a:close/>
                </a:path>
                <a:path w="1960879" h="398780">
                  <a:moveTo>
                    <a:pt x="235165" y="58064"/>
                  </a:moveTo>
                  <a:lnTo>
                    <a:pt x="233781" y="65735"/>
                  </a:lnTo>
                  <a:lnTo>
                    <a:pt x="264464" y="71259"/>
                  </a:lnTo>
                  <a:lnTo>
                    <a:pt x="265849" y="63588"/>
                  </a:lnTo>
                  <a:lnTo>
                    <a:pt x="235165" y="58064"/>
                  </a:lnTo>
                  <a:close/>
                </a:path>
                <a:path w="1960879" h="398780">
                  <a:moveTo>
                    <a:pt x="181470" y="48374"/>
                  </a:moveTo>
                  <a:lnTo>
                    <a:pt x="180085" y="56045"/>
                  </a:lnTo>
                  <a:lnTo>
                    <a:pt x="210769" y="61582"/>
                  </a:lnTo>
                  <a:lnTo>
                    <a:pt x="212153" y="53911"/>
                  </a:lnTo>
                  <a:lnTo>
                    <a:pt x="181470" y="48374"/>
                  </a:lnTo>
                  <a:close/>
                </a:path>
                <a:path w="1960879" h="398780">
                  <a:moveTo>
                    <a:pt x="127774" y="38696"/>
                  </a:moveTo>
                  <a:lnTo>
                    <a:pt x="126390" y="46367"/>
                  </a:lnTo>
                  <a:lnTo>
                    <a:pt x="157073" y="51904"/>
                  </a:lnTo>
                  <a:lnTo>
                    <a:pt x="158457" y="44234"/>
                  </a:lnTo>
                  <a:lnTo>
                    <a:pt x="127774" y="38696"/>
                  </a:lnTo>
                  <a:close/>
                </a:path>
                <a:path w="1960879" h="398780">
                  <a:moveTo>
                    <a:pt x="74079" y="29019"/>
                  </a:moveTo>
                  <a:lnTo>
                    <a:pt x="72694" y="36690"/>
                  </a:lnTo>
                  <a:lnTo>
                    <a:pt x="103377" y="42214"/>
                  </a:lnTo>
                  <a:lnTo>
                    <a:pt x="104762" y="34544"/>
                  </a:lnTo>
                  <a:lnTo>
                    <a:pt x="74079" y="29019"/>
                  </a:lnTo>
                  <a:close/>
                </a:path>
                <a:path w="1960879" h="398780">
                  <a:moveTo>
                    <a:pt x="66903" y="0"/>
                  </a:moveTo>
                  <a:lnTo>
                    <a:pt x="0" y="19621"/>
                  </a:lnTo>
                  <a:lnTo>
                    <a:pt x="55829" y="61366"/>
                  </a:lnTo>
                  <a:lnTo>
                    <a:pt x="66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217517" y="2798630"/>
              <a:ext cx="2083739" cy="42610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316247" y="2859303"/>
              <a:ext cx="1950085" cy="314960"/>
            </a:xfrm>
            <a:custGeom>
              <a:avLst/>
              <a:gdLst/>
              <a:ahLst/>
              <a:cxnLst/>
              <a:rect l="l" t="t" r="r" b="b"/>
              <a:pathLst>
                <a:path w="1950085" h="314960">
                  <a:moveTo>
                    <a:pt x="1923338" y="253022"/>
                  </a:moveTo>
                  <a:lnTo>
                    <a:pt x="1910985" y="253812"/>
                  </a:lnTo>
                  <a:lnTo>
                    <a:pt x="1900264" y="259097"/>
                  </a:lnTo>
                  <a:lnTo>
                    <a:pt x="1892308" y="268018"/>
                  </a:lnTo>
                  <a:lnTo>
                    <a:pt x="1889555" y="275951"/>
                  </a:lnTo>
                  <a:lnTo>
                    <a:pt x="1919655" y="280060"/>
                  </a:lnTo>
                  <a:lnTo>
                    <a:pt x="1918614" y="287782"/>
                  </a:lnTo>
                  <a:lnTo>
                    <a:pt x="1888759" y="287782"/>
                  </a:lnTo>
                  <a:lnTo>
                    <a:pt x="1889031" y="292069"/>
                  </a:lnTo>
                  <a:lnTo>
                    <a:pt x="1894312" y="302787"/>
                  </a:lnTo>
                  <a:lnTo>
                    <a:pt x="1903232" y="310742"/>
                  </a:lnTo>
                  <a:lnTo>
                    <a:pt x="1914931" y="314807"/>
                  </a:lnTo>
                  <a:lnTo>
                    <a:pt x="1927282" y="314019"/>
                  </a:lnTo>
                  <a:lnTo>
                    <a:pt x="1938000" y="308738"/>
                  </a:lnTo>
                  <a:lnTo>
                    <a:pt x="1945956" y="299821"/>
                  </a:lnTo>
                  <a:lnTo>
                    <a:pt x="1950021" y="288124"/>
                  </a:lnTo>
                  <a:lnTo>
                    <a:pt x="1949999" y="287782"/>
                  </a:lnTo>
                  <a:lnTo>
                    <a:pt x="1918614" y="287782"/>
                  </a:lnTo>
                  <a:lnTo>
                    <a:pt x="1888500" y="283685"/>
                  </a:lnTo>
                  <a:lnTo>
                    <a:pt x="1949738" y="283685"/>
                  </a:lnTo>
                  <a:lnTo>
                    <a:pt x="1949233" y="275771"/>
                  </a:lnTo>
                  <a:lnTo>
                    <a:pt x="1943952" y="265049"/>
                  </a:lnTo>
                  <a:lnTo>
                    <a:pt x="1935035" y="257088"/>
                  </a:lnTo>
                  <a:lnTo>
                    <a:pt x="1923338" y="253022"/>
                  </a:lnTo>
                  <a:close/>
                </a:path>
                <a:path w="1950085" h="314960">
                  <a:moveTo>
                    <a:pt x="1889555" y="275951"/>
                  </a:moveTo>
                  <a:lnTo>
                    <a:pt x="1888248" y="279717"/>
                  </a:lnTo>
                  <a:lnTo>
                    <a:pt x="1888500" y="283685"/>
                  </a:lnTo>
                  <a:lnTo>
                    <a:pt x="1918614" y="287782"/>
                  </a:lnTo>
                  <a:lnTo>
                    <a:pt x="1919655" y="280060"/>
                  </a:lnTo>
                  <a:lnTo>
                    <a:pt x="1889555" y="275951"/>
                  </a:lnTo>
                  <a:close/>
                </a:path>
                <a:path w="1950085" h="314960">
                  <a:moveTo>
                    <a:pt x="1888769" y="275844"/>
                  </a:moveTo>
                  <a:lnTo>
                    <a:pt x="1887715" y="283578"/>
                  </a:lnTo>
                  <a:lnTo>
                    <a:pt x="1888500" y="283685"/>
                  </a:lnTo>
                  <a:lnTo>
                    <a:pt x="1888248" y="279717"/>
                  </a:lnTo>
                  <a:lnTo>
                    <a:pt x="1889555" y="275951"/>
                  </a:lnTo>
                  <a:lnTo>
                    <a:pt x="1888769" y="275844"/>
                  </a:lnTo>
                  <a:close/>
                </a:path>
                <a:path w="1950085" h="314960">
                  <a:moveTo>
                    <a:pt x="1834705" y="268477"/>
                  </a:moveTo>
                  <a:lnTo>
                    <a:pt x="1833651" y="276212"/>
                  </a:lnTo>
                  <a:lnTo>
                    <a:pt x="1864550" y="280415"/>
                  </a:lnTo>
                  <a:lnTo>
                    <a:pt x="1865591" y="272694"/>
                  </a:lnTo>
                  <a:lnTo>
                    <a:pt x="1834705" y="268477"/>
                  </a:lnTo>
                  <a:close/>
                </a:path>
                <a:path w="1950085" h="314960">
                  <a:moveTo>
                    <a:pt x="1780641" y="261124"/>
                  </a:moveTo>
                  <a:lnTo>
                    <a:pt x="1779587" y="268846"/>
                  </a:lnTo>
                  <a:lnTo>
                    <a:pt x="1810486" y="273050"/>
                  </a:lnTo>
                  <a:lnTo>
                    <a:pt x="1811540" y="265328"/>
                  </a:lnTo>
                  <a:lnTo>
                    <a:pt x="1780641" y="261124"/>
                  </a:lnTo>
                  <a:close/>
                </a:path>
                <a:path w="1950085" h="314960">
                  <a:moveTo>
                    <a:pt x="1726577" y="253758"/>
                  </a:moveTo>
                  <a:lnTo>
                    <a:pt x="1725523" y="261480"/>
                  </a:lnTo>
                  <a:lnTo>
                    <a:pt x="1756422" y="265684"/>
                  </a:lnTo>
                  <a:lnTo>
                    <a:pt x="1757476" y="257962"/>
                  </a:lnTo>
                  <a:lnTo>
                    <a:pt x="1726577" y="253758"/>
                  </a:lnTo>
                  <a:close/>
                </a:path>
                <a:path w="1950085" h="314960">
                  <a:moveTo>
                    <a:pt x="1672513" y="246392"/>
                  </a:moveTo>
                  <a:lnTo>
                    <a:pt x="1671459" y="254114"/>
                  </a:lnTo>
                  <a:lnTo>
                    <a:pt x="1702358" y="258318"/>
                  </a:lnTo>
                  <a:lnTo>
                    <a:pt x="1703412" y="250596"/>
                  </a:lnTo>
                  <a:lnTo>
                    <a:pt x="1672513" y="246392"/>
                  </a:lnTo>
                  <a:close/>
                </a:path>
                <a:path w="1950085" h="314960">
                  <a:moveTo>
                    <a:pt x="1618449" y="239026"/>
                  </a:moveTo>
                  <a:lnTo>
                    <a:pt x="1617408" y="246748"/>
                  </a:lnTo>
                  <a:lnTo>
                    <a:pt x="1648294" y="250951"/>
                  </a:lnTo>
                  <a:lnTo>
                    <a:pt x="1649349" y="243230"/>
                  </a:lnTo>
                  <a:lnTo>
                    <a:pt x="1618449" y="239026"/>
                  </a:lnTo>
                  <a:close/>
                </a:path>
                <a:path w="1950085" h="314960">
                  <a:moveTo>
                    <a:pt x="1564398" y="231660"/>
                  </a:moveTo>
                  <a:lnTo>
                    <a:pt x="1563344" y="239382"/>
                  </a:lnTo>
                  <a:lnTo>
                    <a:pt x="1594230" y="243586"/>
                  </a:lnTo>
                  <a:lnTo>
                    <a:pt x="1595285" y="235864"/>
                  </a:lnTo>
                  <a:lnTo>
                    <a:pt x="1564398" y="231660"/>
                  </a:lnTo>
                  <a:close/>
                </a:path>
                <a:path w="1950085" h="314960">
                  <a:moveTo>
                    <a:pt x="1510334" y="224294"/>
                  </a:moveTo>
                  <a:lnTo>
                    <a:pt x="1509280" y="232016"/>
                  </a:lnTo>
                  <a:lnTo>
                    <a:pt x="1540167" y="236220"/>
                  </a:lnTo>
                  <a:lnTo>
                    <a:pt x="1541221" y="228498"/>
                  </a:lnTo>
                  <a:lnTo>
                    <a:pt x="1510334" y="224294"/>
                  </a:lnTo>
                  <a:close/>
                </a:path>
                <a:path w="1950085" h="314960">
                  <a:moveTo>
                    <a:pt x="1456270" y="216928"/>
                  </a:moveTo>
                  <a:lnTo>
                    <a:pt x="1455216" y="224650"/>
                  </a:lnTo>
                  <a:lnTo>
                    <a:pt x="1486103" y="228866"/>
                  </a:lnTo>
                  <a:lnTo>
                    <a:pt x="1487157" y="221132"/>
                  </a:lnTo>
                  <a:lnTo>
                    <a:pt x="1456270" y="216928"/>
                  </a:lnTo>
                  <a:close/>
                </a:path>
                <a:path w="1950085" h="314960">
                  <a:moveTo>
                    <a:pt x="1402206" y="209562"/>
                  </a:moveTo>
                  <a:lnTo>
                    <a:pt x="1401152" y="217284"/>
                  </a:lnTo>
                  <a:lnTo>
                    <a:pt x="1432052" y="221500"/>
                  </a:lnTo>
                  <a:lnTo>
                    <a:pt x="1433093" y="213766"/>
                  </a:lnTo>
                  <a:lnTo>
                    <a:pt x="1402206" y="209562"/>
                  </a:lnTo>
                  <a:close/>
                </a:path>
                <a:path w="1950085" h="314960">
                  <a:moveTo>
                    <a:pt x="1348143" y="202196"/>
                  </a:moveTo>
                  <a:lnTo>
                    <a:pt x="1347089" y="209918"/>
                  </a:lnTo>
                  <a:lnTo>
                    <a:pt x="1377988" y="214134"/>
                  </a:lnTo>
                  <a:lnTo>
                    <a:pt x="1379029" y="206413"/>
                  </a:lnTo>
                  <a:lnTo>
                    <a:pt x="1348143" y="202196"/>
                  </a:lnTo>
                  <a:close/>
                </a:path>
                <a:path w="1950085" h="314960">
                  <a:moveTo>
                    <a:pt x="1294079" y="194830"/>
                  </a:moveTo>
                  <a:lnTo>
                    <a:pt x="1293025" y="202552"/>
                  </a:lnTo>
                  <a:lnTo>
                    <a:pt x="1323924" y="206768"/>
                  </a:lnTo>
                  <a:lnTo>
                    <a:pt x="1324978" y="199047"/>
                  </a:lnTo>
                  <a:lnTo>
                    <a:pt x="1294079" y="194830"/>
                  </a:lnTo>
                  <a:close/>
                </a:path>
                <a:path w="1950085" h="314960">
                  <a:moveTo>
                    <a:pt x="1240015" y="187464"/>
                  </a:moveTo>
                  <a:lnTo>
                    <a:pt x="1238961" y="195186"/>
                  </a:lnTo>
                  <a:lnTo>
                    <a:pt x="1269860" y="199402"/>
                  </a:lnTo>
                  <a:lnTo>
                    <a:pt x="1270914" y="191681"/>
                  </a:lnTo>
                  <a:lnTo>
                    <a:pt x="1240015" y="187464"/>
                  </a:lnTo>
                  <a:close/>
                </a:path>
                <a:path w="1950085" h="314960">
                  <a:moveTo>
                    <a:pt x="1185951" y="180098"/>
                  </a:moveTo>
                  <a:lnTo>
                    <a:pt x="1184909" y="187820"/>
                  </a:lnTo>
                  <a:lnTo>
                    <a:pt x="1215796" y="192036"/>
                  </a:lnTo>
                  <a:lnTo>
                    <a:pt x="1216850" y="184315"/>
                  </a:lnTo>
                  <a:lnTo>
                    <a:pt x="1185951" y="180098"/>
                  </a:lnTo>
                  <a:close/>
                </a:path>
                <a:path w="1950085" h="314960">
                  <a:moveTo>
                    <a:pt x="1131887" y="172732"/>
                  </a:moveTo>
                  <a:lnTo>
                    <a:pt x="1130846" y="180466"/>
                  </a:lnTo>
                  <a:lnTo>
                    <a:pt x="1161732" y="184670"/>
                  </a:lnTo>
                  <a:lnTo>
                    <a:pt x="1162786" y="176949"/>
                  </a:lnTo>
                  <a:lnTo>
                    <a:pt x="1131887" y="172732"/>
                  </a:lnTo>
                  <a:close/>
                </a:path>
                <a:path w="1950085" h="314960">
                  <a:moveTo>
                    <a:pt x="1077823" y="165379"/>
                  </a:moveTo>
                  <a:lnTo>
                    <a:pt x="1076782" y="173100"/>
                  </a:lnTo>
                  <a:lnTo>
                    <a:pt x="1107668" y="177304"/>
                  </a:lnTo>
                  <a:lnTo>
                    <a:pt x="1108722" y="169583"/>
                  </a:lnTo>
                  <a:lnTo>
                    <a:pt x="1077823" y="165379"/>
                  </a:lnTo>
                  <a:close/>
                </a:path>
                <a:path w="1950085" h="314960">
                  <a:moveTo>
                    <a:pt x="1023772" y="158013"/>
                  </a:moveTo>
                  <a:lnTo>
                    <a:pt x="1022718" y="165735"/>
                  </a:lnTo>
                  <a:lnTo>
                    <a:pt x="1053604" y="169938"/>
                  </a:lnTo>
                  <a:lnTo>
                    <a:pt x="1054658" y="162217"/>
                  </a:lnTo>
                  <a:lnTo>
                    <a:pt x="1023772" y="158013"/>
                  </a:lnTo>
                  <a:close/>
                </a:path>
                <a:path w="1950085" h="314960">
                  <a:moveTo>
                    <a:pt x="969708" y="150647"/>
                  </a:moveTo>
                  <a:lnTo>
                    <a:pt x="968654" y="158369"/>
                  </a:lnTo>
                  <a:lnTo>
                    <a:pt x="999540" y="162572"/>
                  </a:lnTo>
                  <a:lnTo>
                    <a:pt x="1000594" y="154851"/>
                  </a:lnTo>
                  <a:lnTo>
                    <a:pt x="969708" y="150647"/>
                  </a:lnTo>
                  <a:close/>
                </a:path>
                <a:path w="1950085" h="314960">
                  <a:moveTo>
                    <a:pt x="915644" y="143281"/>
                  </a:moveTo>
                  <a:lnTo>
                    <a:pt x="914590" y="151002"/>
                  </a:lnTo>
                  <a:lnTo>
                    <a:pt x="945476" y="155206"/>
                  </a:lnTo>
                  <a:lnTo>
                    <a:pt x="946530" y="147485"/>
                  </a:lnTo>
                  <a:lnTo>
                    <a:pt x="915644" y="143281"/>
                  </a:lnTo>
                  <a:close/>
                </a:path>
                <a:path w="1950085" h="314960">
                  <a:moveTo>
                    <a:pt x="861580" y="135915"/>
                  </a:moveTo>
                  <a:lnTo>
                    <a:pt x="860526" y="143637"/>
                  </a:lnTo>
                  <a:lnTo>
                    <a:pt x="891425" y="147840"/>
                  </a:lnTo>
                  <a:lnTo>
                    <a:pt x="892467" y="140119"/>
                  </a:lnTo>
                  <a:lnTo>
                    <a:pt x="861580" y="135915"/>
                  </a:lnTo>
                  <a:close/>
                </a:path>
                <a:path w="1950085" h="314960">
                  <a:moveTo>
                    <a:pt x="807516" y="128549"/>
                  </a:moveTo>
                  <a:lnTo>
                    <a:pt x="806462" y="136271"/>
                  </a:lnTo>
                  <a:lnTo>
                    <a:pt x="837361" y="140474"/>
                  </a:lnTo>
                  <a:lnTo>
                    <a:pt x="838403" y="132753"/>
                  </a:lnTo>
                  <a:lnTo>
                    <a:pt x="807516" y="128549"/>
                  </a:lnTo>
                  <a:close/>
                </a:path>
                <a:path w="1950085" h="314960">
                  <a:moveTo>
                    <a:pt x="753452" y="121183"/>
                  </a:moveTo>
                  <a:lnTo>
                    <a:pt x="752398" y="128904"/>
                  </a:lnTo>
                  <a:lnTo>
                    <a:pt x="783297" y="133108"/>
                  </a:lnTo>
                  <a:lnTo>
                    <a:pt x="784351" y="125387"/>
                  </a:lnTo>
                  <a:lnTo>
                    <a:pt x="753452" y="121183"/>
                  </a:lnTo>
                  <a:close/>
                </a:path>
                <a:path w="1950085" h="314960">
                  <a:moveTo>
                    <a:pt x="699388" y="113817"/>
                  </a:moveTo>
                  <a:lnTo>
                    <a:pt x="698347" y="121538"/>
                  </a:lnTo>
                  <a:lnTo>
                    <a:pt x="729233" y="125755"/>
                  </a:lnTo>
                  <a:lnTo>
                    <a:pt x="730288" y="118021"/>
                  </a:lnTo>
                  <a:lnTo>
                    <a:pt x="699388" y="113817"/>
                  </a:lnTo>
                  <a:close/>
                </a:path>
                <a:path w="1950085" h="314960">
                  <a:moveTo>
                    <a:pt x="645325" y="106451"/>
                  </a:moveTo>
                  <a:lnTo>
                    <a:pt x="644270" y="114173"/>
                  </a:lnTo>
                  <a:lnTo>
                    <a:pt x="675170" y="118389"/>
                  </a:lnTo>
                  <a:lnTo>
                    <a:pt x="676224" y="110655"/>
                  </a:lnTo>
                  <a:lnTo>
                    <a:pt x="645325" y="106451"/>
                  </a:lnTo>
                  <a:close/>
                </a:path>
                <a:path w="1950085" h="314960">
                  <a:moveTo>
                    <a:pt x="591261" y="99085"/>
                  </a:moveTo>
                  <a:lnTo>
                    <a:pt x="590219" y="106807"/>
                  </a:lnTo>
                  <a:lnTo>
                    <a:pt x="621106" y="111023"/>
                  </a:lnTo>
                  <a:lnTo>
                    <a:pt x="622160" y="103301"/>
                  </a:lnTo>
                  <a:lnTo>
                    <a:pt x="591261" y="99085"/>
                  </a:lnTo>
                  <a:close/>
                </a:path>
                <a:path w="1950085" h="314960">
                  <a:moveTo>
                    <a:pt x="537209" y="91719"/>
                  </a:moveTo>
                  <a:lnTo>
                    <a:pt x="536155" y="99440"/>
                  </a:lnTo>
                  <a:lnTo>
                    <a:pt x="567042" y="103657"/>
                  </a:lnTo>
                  <a:lnTo>
                    <a:pt x="568096" y="95935"/>
                  </a:lnTo>
                  <a:lnTo>
                    <a:pt x="537209" y="91719"/>
                  </a:lnTo>
                  <a:close/>
                </a:path>
                <a:path w="1950085" h="314960">
                  <a:moveTo>
                    <a:pt x="483146" y="84353"/>
                  </a:moveTo>
                  <a:lnTo>
                    <a:pt x="482091" y="92075"/>
                  </a:lnTo>
                  <a:lnTo>
                    <a:pt x="512978" y="96291"/>
                  </a:lnTo>
                  <a:lnTo>
                    <a:pt x="514032" y="88569"/>
                  </a:lnTo>
                  <a:lnTo>
                    <a:pt x="483146" y="84353"/>
                  </a:lnTo>
                  <a:close/>
                </a:path>
                <a:path w="1950085" h="314960">
                  <a:moveTo>
                    <a:pt x="429082" y="76987"/>
                  </a:moveTo>
                  <a:lnTo>
                    <a:pt x="428028" y="84721"/>
                  </a:lnTo>
                  <a:lnTo>
                    <a:pt x="458914" y="88925"/>
                  </a:lnTo>
                  <a:lnTo>
                    <a:pt x="459968" y="81203"/>
                  </a:lnTo>
                  <a:lnTo>
                    <a:pt x="429082" y="76987"/>
                  </a:lnTo>
                  <a:close/>
                </a:path>
                <a:path w="1950085" h="314960">
                  <a:moveTo>
                    <a:pt x="375018" y="69621"/>
                  </a:moveTo>
                  <a:lnTo>
                    <a:pt x="373964" y="77355"/>
                  </a:lnTo>
                  <a:lnTo>
                    <a:pt x="404863" y="81559"/>
                  </a:lnTo>
                  <a:lnTo>
                    <a:pt x="405904" y="73837"/>
                  </a:lnTo>
                  <a:lnTo>
                    <a:pt x="375018" y="69621"/>
                  </a:lnTo>
                  <a:close/>
                </a:path>
                <a:path w="1950085" h="314960">
                  <a:moveTo>
                    <a:pt x="320954" y="62268"/>
                  </a:moveTo>
                  <a:lnTo>
                    <a:pt x="319900" y="69989"/>
                  </a:lnTo>
                  <a:lnTo>
                    <a:pt x="350799" y="74193"/>
                  </a:lnTo>
                  <a:lnTo>
                    <a:pt x="351853" y="66471"/>
                  </a:lnTo>
                  <a:lnTo>
                    <a:pt x="320954" y="62268"/>
                  </a:lnTo>
                  <a:close/>
                </a:path>
                <a:path w="1950085" h="314960">
                  <a:moveTo>
                    <a:pt x="266890" y="54902"/>
                  </a:moveTo>
                  <a:lnTo>
                    <a:pt x="265836" y="62623"/>
                  </a:lnTo>
                  <a:lnTo>
                    <a:pt x="296735" y="66827"/>
                  </a:lnTo>
                  <a:lnTo>
                    <a:pt x="297789" y="59105"/>
                  </a:lnTo>
                  <a:lnTo>
                    <a:pt x="266890" y="54902"/>
                  </a:lnTo>
                  <a:close/>
                </a:path>
                <a:path w="1950085" h="314960">
                  <a:moveTo>
                    <a:pt x="212826" y="47536"/>
                  </a:moveTo>
                  <a:lnTo>
                    <a:pt x="211772" y="55257"/>
                  </a:lnTo>
                  <a:lnTo>
                    <a:pt x="242671" y="59461"/>
                  </a:lnTo>
                  <a:lnTo>
                    <a:pt x="243725" y="51739"/>
                  </a:lnTo>
                  <a:lnTo>
                    <a:pt x="212826" y="47536"/>
                  </a:lnTo>
                  <a:close/>
                </a:path>
                <a:path w="1950085" h="314960">
                  <a:moveTo>
                    <a:pt x="158762" y="40170"/>
                  </a:moveTo>
                  <a:lnTo>
                    <a:pt x="157708" y="47891"/>
                  </a:lnTo>
                  <a:lnTo>
                    <a:pt x="188607" y="52095"/>
                  </a:lnTo>
                  <a:lnTo>
                    <a:pt x="189661" y="44373"/>
                  </a:lnTo>
                  <a:lnTo>
                    <a:pt x="158762" y="40170"/>
                  </a:lnTo>
                  <a:close/>
                </a:path>
                <a:path w="1950085" h="314960">
                  <a:moveTo>
                    <a:pt x="104698" y="32804"/>
                  </a:moveTo>
                  <a:lnTo>
                    <a:pt x="103657" y="40525"/>
                  </a:lnTo>
                  <a:lnTo>
                    <a:pt x="134543" y="44729"/>
                  </a:lnTo>
                  <a:lnTo>
                    <a:pt x="135597" y="37007"/>
                  </a:lnTo>
                  <a:lnTo>
                    <a:pt x="104698" y="32804"/>
                  </a:lnTo>
                  <a:close/>
                </a:path>
                <a:path w="1950085" h="314960">
                  <a:moveTo>
                    <a:pt x="65989" y="0"/>
                  </a:moveTo>
                  <a:lnTo>
                    <a:pt x="0" y="22466"/>
                  </a:lnTo>
                  <a:lnTo>
                    <a:pt x="57581" y="61785"/>
                  </a:lnTo>
                  <a:lnTo>
                    <a:pt x="61260" y="34750"/>
                  </a:lnTo>
                  <a:lnTo>
                    <a:pt x="50965" y="33350"/>
                  </a:lnTo>
                  <a:lnTo>
                    <a:pt x="52019" y="25628"/>
                  </a:lnTo>
                  <a:lnTo>
                    <a:pt x="62501" y="25628"/>
                  </a:lnTo>
                  <a:lnTo>
                    <a:pt x="65989" y="0"/>
                  </a:lnTo>
                  <a:close/>
                </a:path>
                <a:path w="1950085" h="314960">
                  <a:moveTo>
                    <a:pt x="62311" y="27028"/>
                  </a:moveTo>
                  <a:lnTo>
                    <a:pt x="61260" y="34750"/>
                  </a:lnTo>
                  <a:lnTo>
                    <a:pt x="80479" y="37363"/>
                  </a:lnTo>
                  <a:lnTo>
                    <a:pt x="81533" y="29641"/>
                  </a:lnTo>
                  <a:lnTo>
                    <a:pt x="62311" y="27028"/>
                  </a:lnTo>
                  <a:close/>
                </a:path>
                <a:path w="1950085" h="314960">
                  <a:moveTo>
                    <a:pt x="52019" y="25628"/>
                  </a:moveTo>
                  <a:lnTo>
                    <a:pt x="50965" y="33350"/>
                  </a:lnTo>
                  <a:lnTo>
                    <a:pt x="61260" y="34750"/>
                  </a:lnTo>
                  <a:lnTo>
                    <a:pt x="62311" y="27028"/>
                  </a:lnTo>
                  <a:lnTo>
                    <a:pt x="52019" y="25628"/>
                  </a:lnTo>
                  <a:close/>
                </a:path>
                <a:path w="1950085" h="314960">
                  <a:moveTo>
                    <a:pt x="62501" y="25628"/>
                  </a:moveTo>
                  <a:lnTo>
                    <a:pt x="52019" y="25628"/>
                  </a:lnTo>
                  <a:lnTo>
                    <a:pt x="62311" y="27028"/>
                  </a:lnTo>
                  <a:lnTo>
                    <a:pt x="62501" y="25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734862" y="2154275"/>
              <a:ext cx="2255227" cy="193305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771340" y="2237422"/>
              <a:ext cx="2119630" cy="1798955"/>
            </a:xfrm>
            <a:custGeom>
              <a:avLst/>
              <a:gdLst/>
              <a:ahLst/>
              <a:cxnLst/>
              <a:rect l="l" t="t" r="r" b="b"/>
              <a:pathLst>
                <a:path w="2119629" h="1798954">
                  <a:moveTo>
                    <a:pt x="33647" y="1736583"/>
                  </a:moveTo>
                  <a:lnTo>
                    <a:pt x="21765" y="1737890"/>
                  </a:lnTo>
                  <a:lnTo>
                    <a:pt x="10918" y="1743862"/>
                  </a:lnTo>
                  <a:lnTo>
                    <a:pt x="3244" y="1753573"/>
                  </a:lnTo>
                  <a:lnTo>
                    <a:pt x="0" y="1765076"/>
                  </a:lnTo>
                  <a:lnTo>
                    <a:pt x="1303" y="1776957"/>
                  </a:lnTo>
                  <a:lnTo>
                    <a:pt x="7273" y="1787804"/>
                  </a:lnTo>
                  <a:lnTo>
                    <a:pt x="16984" y="1795478"/>
                  </a:lnTo>
                  <a:lnTo>
                    <a:pt x="28487" y="1798723"/>
                  </a:lnTo>
                  <a:lnTo>
                    <a:pt x="40369" y="1797419"/>
                  </a:lnTo>
                  <a:lnTo>
                    <a:pt x="51215" y="1791449"/>
                  </a:lnTo>
                  <a:lnTo>
                    <a:pt x="58895" y="1781738"/>
                  </a:lnTo>
                  <a:lnTo>
                    <a:pt x="60630" y="1775587"/>
                  </a:lnTo>
                  <a:lnTo>
                    <a:pt x="37779" y="1775587"/>
                  </a:lnTo>
                  <a:lnTo>
                    <a:pt x="24355" y="1759724"/>
                  </a:lnTo>
                  <a:lnTo>
                    <a:pt x="46550" y="1740935"/>
                  </a:lnTo>
                  <a:lnTo>
                    <a:pt x="45149" y="1739827"/>
                  </a:lnTo>
                  <a:lnTo>
                    <a:pt x="33647" y="1736583"/>
                  </a:lnTo>
                  <a:close/>
                </a:path>
                <a:path w="2119629" h="1798954">
                  <a:moveTo>
                    <a:pt x="46550" y="1740935"/>
                  </a:moveTo>
                  <a:lnTo>
                    <a:pt x="24355" y="1759724"/>
                  </a:lnTo>
                  <a:lnTo>
                    <a:pt x="37779" y="1775587"/>
                  </a:lnTo>
                  <a:lnTo>
                    <a:pt x="59975" y="1756796"/>
                  </a:lnTo>
                  <a:lnTo>
                    <a:pt x="54860" y="1747507"/>
                  </a:lnTo>
                  <a:lnTo>
                    <a:pt x="46550" y="1740935"/>
                  </a:lnTo>
                  <a:close/>
                </a:path>
                <a:path w="2119629" h="1798954">
                  <a:moveTo>
                    <a:pt x="59975" y="1756796"/>
                  </a:moveTo>
                  <a:lnTo>
                    <a:pt x="37779" y="1775587"/>
                  </a:lnTo>
                  <a:lnTo>
                    <a:pt x="60630" y="1775587"/>
                  </a:lnTo>
                  <a:lnTo>
                    <a:pt x="62139" y="1770235"/>
                  </a:lnTo>
                  <a:lnTo>
                    <a:pt x="60833" y="1758354"/>
                  </a:lnTo>
                  <a:lnTo>
                    <a:pt x="59975" y="1756796"/>
                  </a:lnTo>
                  <a:close/>
                </a:path>
                <a:path w="2119629" h="1798954">
                  <a:moveTo>
                    <a:pt x="2064765" y="32358"/>
                  </a:moveTo>
                  <a:lnTo>
                    <a:pt x="46550" y="1740935"/>
                  </a:lnTo>
                  <a:lnTo>
                    <a:pt x="54860" y="1747507"/>
                  </a:lnTo>
                  <a:lnTo>
                    <a:pt x="59975" y="1756796"/>
                  </a:lnTo>
                  <a:lnTo>
                    <a:pt x="2078192" y="48218"/>
                  </a:lnTo>
                  <a:lnTo>
                    <a:pt x="2064765" y="32358"/>
                  </a:lnTo>
                  <a:close/>
                </a:path>
                <a:path w="2119629" h="1798954">
                  <a:moveTo>
                    <a:pt x="2108086" y="25641"/>
                  </a:moveTo>
                  <a:lnTo>
                    <a:pt x="2072700" y="25641"/>
                  </a:lnTo>
                  <a:lnTo>
                    <a:pt x="2086124" y="41503"/>
                  </a:lnTo>
                  <a:lnTo>
                    <a:pt x="2078192" y="48218"/>
                  </a:lnTo>
                  <a:lnTo>
                    <a:pt x="2091623" y="64084"/>
                  </a:lnTo>
                  <a:lnTo>
                    <a:pt x="2108086" y="25641"/>
                  </a:lnTo>
                  <a:close/>
                </a:path>
                <a:path w="2119629" h="1798954">
                  <a:moveTo>
                    <a:pt x="2072700" y="25641"/>
                  </a:moveTo>
                  <a:lnTo>
                    <a:pt x="2064765" y="32358"/>
                  </a:lnTo>
                  <a:lnTo>
                    <a:pt x="2078192" y="48218"/>
                  </a:lnTo>
                  <a:lnTo>
                    <a:pt x="2086124" y="41503"/>
                  </a:lnTo>
                  <a:lnTo>
                    <a:pt x="2072700" y="25641"/>
                  </a:lnTo>
                  <a:close/>
                </a:path>
                <a:path w="2119629" h="1798954">
                  <a:moveTo>
                    <a:pt x="2119068" y="0"/>
                  </a:moveTo>
                  <a:lnTo>
                    <a:pt x="2051338" y="16497"/>
                  </a:lnTo>
                  <a:lnTo>
                    <a:pt x="2064765" y="32358"/>
                  </a:lnTo>
                  <a:lnTo>
                    <a:pt x="2072700" y="25641"/>
                  </a:lnTo>
                  <a:lnTo>
                    <a:pt x="2108086" y="25641"/>
                  </a:lnTo>
                  <a:lnTo>
                    <a:pt x="211906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724461" y="3094818"/>
              <a:ext cx="2255227" cy="25670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760911" y="3177971"/>
              <a:ext cx="2119630" cy="2430780"/>
            </a:xfrm>
            <a:custGeom>
              <a:avLst/>
              <a:gdLst/>
              <a:ahLst/>
              <a:cxnLst/>
              <a:rect l="l" t="t" r="r" b="b"/>
              <a:pathLst>
                <a:path w="2119629" h="2430779">
                  <a:moveTo>
                    <a:pt x="28948" y="2368016"/>
                  </a:moveTo>
                  <a:lnTo>
                    <a:pt x="17400" y="2371105"/>
                  </a:lnTo>
                  <a:lnTo>
                    <a:pt x="7580" y="2378646"/>
                  </a:lnTo>
                  <a:lnTo>
                    <a:pt x="1463" y="2389411"/>
                  </a:lnTo>
                  <a:lnTo>
                    <a:pt x="0" y="2401275"/>
                  </a:lnTo>
                  <a:lnTo>
                    <a:pt x="3092" y="2412822"/>
                  </a:lnTo>
                  <a:lnTo>
                    <a:pt x="10641" y="2422638"/>
                  </a:lnTo>
                  <a:lnTo>
                    <a:pt x="21399" y="2428757"/>
                  </a:lnTo>
                  <a:lnTo>
                    <a:pt x="33259" y="2430223"/>
                  </a:lnTo>
                  <a:lnTo>
                    <a:pt x="44805" y="2427134"/>
                  </a:lnTo>
                  <a:lnTo>
                    <a:pt x="54621" y="2419588"/>
                  </a:lnTo>
                  <a:lnTo>
                    <a:pt x="60740" y="2408824"/>
                  </a:lnTo>
                  <a:lnTo>
                    <a:pt x="61097" y="2405938"/>
                  </a:lnTo>
                  <a:lnTo>
                    <a:pt x="38949" y="2405938"/>
                  </a:lnTo>
                  <a:lnTo>
                    <a:pt x="23264" y="2392299"/>
                  </a:lnTo>
                  <a:lnTo>
                    <a:pt x="42357" y="2370361"/>
                  </a:lnTo>
                  <a:lnTo>
                    <a:pt x="40809" y="2369481"/>
                  </a:lnTo>
                  <a:lnTo>
                    <a:pt x="28948" y="2368016"/>
                  </a:lnTo>
                  <a:close/>
                </a:path>
                <a:path w="2119629" h="2430779">
                  <a:moveTo>
                    <a:pt x="42357" y="2370361"/>
                  </a:moveTo>
                  <a:lnTo>
                    <a:pt x="23264" y="2392299"/>
                  </a:lnTo>
                  <a:lnTo>
                    <a:pt x="38949" y="2405938"/>
                  </a:lnTo>
                  <a:lnTo>
                    <a:pt x="58037" y="2384006"/>
                  </a:lnTo>
                  <a:lnTo>
                    <a:pt x="51573" y="2375598"/>
                  </a:lnTo>
                  <a:lnTo>
                    <a:pt x="42357" y="2370361"/>
                  </a:lnTo>
                  <a:close/>
                </a:path>
                <a:path w="2119629" h="2430779">
                  <a:moveTo>
                    <a:pt x="58037" y="2384006"/>
                  </a:moveTo>
                  <a:lnTo>
                    <a:pt x="38949" y="2405938"/>
                  </a:lnTo>
                  <a:lnTo>
                    <a:pt x="61097" y="2405938"/>
                  </a:lnTo>
                  <a:lnTo>
                    <a:pt x="62207" y="2396961"/>
                  </a:lnTo>
                  <a:lnTo>
                    <a:pt x="59119" y="2385413"/>
                  </a:lnTo>
                  <a:lnTo>
                    <a:pt x="58037" y="2384006"/>
                  </a:lnTo>
                  <a:close/>
                </a:path>
                <a:path w="2119629" h="2430779">
                  <a:moveTo>
                    <a:pt x="2070326" y="40208"/>
                  </a:moveTo>
                  <a:lnTo>
                    <a:pt x="42357" y="2370361"/>
                  </a:lnTo>
                  <a:lnTo>
                    <a:pt x="51573" y="2375598"/>
                  </a:lnTo>
                  <a:lnTo>
                    <a:pt x="58037" y="2384006"/>
                  </a:lnTo>
                  <a:lnTo>
                    <a:pt x="2086005" y="53855"/>
                  </a:lnTo>
                  <a:lnTo>
                    <a:pt x="2070326" y="40208"/>
                  </a:lnTo>
                  <a:close/>
                </a:path>
                <a:path w="2119629" h="2430779">
                  <a:moveTo>
                    <a:pt x="2110751" y="32372"/>
                  </a:moveTo>
                  <a:lnTo>
                    <a:pt x="2077146" y="32372"/>
                  </a:lnTo>
                  <a:lnTo>
                    <a:pt x="2092831" y="46012"/>
                  </a:lnTo>
                  <a:lnTo>
                    <a:pt x="2086005" y="53855"/>
                  </a:lnTo>
                  <a:lnTo>
                    <a:pt x="2101683" y="67500"/>
                  </a:lnTo>
                  <a:lnTo>
                    <a:pt x="2110751" y="32372"/>
                  </a:lnTo>
                  <a:close/>
                </a:path>
                <a:path w="2119629" h="2430779">
                  <a:moveTo>
                    <a:pt x="2077146" y="32372"/>
                  </a:moveTo>
                  <a:lnTo>
                    <a:pt x="2070326" y="40208"/>
                  </a:lnTo>
                  <a:lnTo>
                    <a:pt x="2086005" y="53855"/>
                  </a:lnTo>
                  <a:lnTo>
                    <a:pt x="2092831" y="46012"/>
                  </a:lnTo>
                  <a:lnTo>
                    <a:pt x="2077146" y="32372"/>
                  </a:lnTo>
                  <a:close/>
                </a:path>
                <a:path w="2119629" h="2430779">
                  <a:moveTo>
                    <a:pt x="2119107" y="0"/>
                  </a:moveTo>
                  <a:lnTo>
                    <a:pt x="2054655" y="26568"/>
                  </a:lnTo>
                  <a:lnTo>
                    <a:pt x="2070326" y="40208"/>
                  </a:lnTo>
                  <a:lnTo>
                    <a:pt x="2077146" y="32372"/>
                  </a:lnTo>
                  <a:lnTo>
                    <a:pt x="2110751" y="32372"/>
                  </a:lnTo>
                  <a:lnTo>
                    <a:pt x="21191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340536" y="1962011"/>
              <a:ext cx="639154" cy="108084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376997" y="2045157"/>
              <a:ext cx="504190" cy="947419"/>
            </a:xfrm>
            <a:custGeom>
              <a:avLst/>
              <a:gdLst/>
              <a:ahLst/>
              <a:cxnLst/>
              <a:rect l="l" t="t" r="r" b="b"/>
              <a:pathLst>
                <a:path w="504190" h="947419">
                  <a:moveTo>
                    <a:pt x="33482" y="885077"/>
                  </a:moveTo>
                  <a:lnTo>
                    <a:pt x="21614" y="886471"/>
                  </a:lnTo>
                  <a:lnTo>
                    <a:pt x="11133" y="892215"/>
                  </a:lnTo>
                  <a:lnTo>
                    <a:pt x="3391" y="901877"/>
                  </a:lnTo>
                  <a:lnTo>
                    <a:pt x="0" y="913780"/>
                  </a:lnTo>
                  <a:lnTo>
                    <a:pt x="1389" y="925649"/>
                  </a:lnTo>
                  <a:lnTo>
                    <a:pt x="7129" y="936132"/>
                  </a:lnTo>
                  <a:lnTo>
                    <a:pt x="16789" y="943876"/>
                  </a:lnTo>
                  <a:lnTo>
                    <a:pt x="28699" y="947267"/>
                  </a:lnTo>
                  <a:lnTo>
                    <a:pt x="40571" y="945878"/>
                  </a:lnTo>
                  <a:lnTo>
                    <a:pt x="51056" y="940138"/>
                  </a:lnTo>
                  <a:lnTo>
                    <a:pt x="58801" y="930478"/>
                  </a:lnTo>
                  <a:lnTo>
                    <a:pt x="61511" y="920940"/>
                  </a:lnTo>
                  <a:lnTo>
                    <a:pt x="40322" y="920940"/>
                  </a:lnTo>
                  <a:lnTo>
                    <a:pt x="21856" y="911402"/>
                  </a:lnTo>
                  <a:lnTo>
                    <a:pt x="35194" y="885564"/>
                  </a:lnTo>
                  <a:lnTo>
                    <a:pt x="33482" y="885077"/>
                  </a:lnTo>
                  <a:close/>
                </a:path>
                <a:path w="504190" h="947419">
                  <a:moveTo>
                    <a:pt x="35194" y="885564"/>
                  </a:moveTo>
                  <a:lnTo>
                    <a:pt x="21856" y="911402"/>
                  </a:lnTo>
                  <a:lnTo>
                    <a:pt x="40322" y="920940"/>
                  </a:lnTo>
                  <a:lnTo>
                    <a:pt x="53662" y="895098"/>
                  </a:lnTo>
                  <a:lnTo>
                    <a:pt x="45389" y="888466"/>
                  </a:lnTo>
                  <a:lnTo>
                    <a:pt x="35194" y="885564"/>
                  </a:lnTo>
                  <a:close/>
                </a:path>
                <a:path w="504190" h="947419">
                  <a:moveTo>
                    <a:pt x="53662" y="895098"/>
                  </a:moveTo>
                  <a:lnTo>
                    <a:pt x="40322" y="920940"/>
                  </a:lnTo>
                  <a:lnTo>
                    <a:pt x="61511" y="920940"/>
                  </a:lnTo>
                  <a:lnTo>
                    <a:pt x="62184" y="918568"/>
                  </a:lnTo>
                  <a:lnTo>
                    <a:pt x="60791" y="906695"/>
                  </a:lnTo>
                  <a:lnTo>
                    <a:pt x="55050" y="896211"/>
                  </a:lnTo>
                  <a:lnTo>
                    <a:pt x="53662" y="895098"/>
                  </a:lnTo>
                  <a:close/>
                </a:path>
                <a:path w="504190" h="947419">
                  <a:moveTo>
                    <a:pt x="466199" y="50638"/>
                  </a:moveTo>
                  <a:lnTo>
                    <a:pt x="35194" y="885564"/>
                  </a:lnTo>
                  <a:lnTo>
                    <a:pt x="45389" y="888466"/>
                  </a:lnTo>
                  <a:lnTo>
                    <a:pt x="53662" y="895098"/>
                  </a:lnTo>
                  <a:lnTo>
                    <a:pt x="484677" y="60176"/>
                  </a:lnTo>
                  <a:lnTo>
                    <a:pt x="466199" y="50638"/>
                  </a:lnTo>
                  <a:close/>
                </a:path>
                <a:path w="504190" h="947419">
                  <a:moveTo>
                    <a:pt x="503509" y="41401"/>
                  </a:moveTo>
                  <a:lnTo>
                    <a:pt x="470966" y="41401"/>
                  </a:lnTo>
                  <a:lnTo>
                    <a:pt x="489445" y="50939"/>
                  </a:lnTo>
                  <a:lnTo>
                    <a:pt x="484677" y="60176"/>
                  </a:lnTo>
                  <a:lnTo>
                    <a:pt x="503148" y="69710"/>
                  </a:lnTo>
                  <a:lnTo>
                    <a:pt x="503509" y="41401"/>
                  </a:lnTo>
                  <a:close/>
                </a:path>
                <a:path w="504190" h="947419">
                  <a:moveTo>
                    <a:pt x="470966" y="41401"/>
                  </a:moveTo>
                  <a:lnTo>
                    <a:pt x="466199" y="50638"/>
                  </a:lnTo>
                  <a:lnTo>
                    <a:pt x="484677" y="60176"/>
                  </a:lnTo>
                  <a:lnTo>
                    <a:pt x="489445" y="50939"/>
                  </a:lnTo>
                  <a:lnTo>
                    <a:pt x="470966" y="41401"/>
                  </a:lnTo>
                  <a:close/>
                </a:path>
                <a:path w="504190" h="947419">
                  <a:moveTo>
                    <a:pt x="504037" y="0"/>
                  </a:moveTo>
                  <a:lnTo>
                    <a:pt x="447738" y="41109"/>
                  </a:lnTo>
                  <a:lnTo>
                    <a:pt x="466199" y="50638"/>
                  </a:lnTo>
                  <a:lnTo>
                    <a:pt x="470966" y="41401"/>
                  </a:lnTo>
                  <a:lnTo>
                    <a:pt x="503509" y="41401"/>
                  </a:lnTo>
                  <a:lnTo>
                    <a:pt x="50403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247000" y="2107509"/>
              <a:ext cx="732688" cy="55601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283885" y="2128802"/>
              <a:ext cx="597535" cy="422909"/>
            </a:xfrm>
            <a:custGeom>
              <a:avLst/>
              <a:gdLst/>
              <a:ahLst/>
              <a:cxnLst/>
              <a:rect l="l" t="t" r="r" b="b"/>
              <a:pathLst>
                <a:path w="597534" h="422910">
                  <a:moveTo>
                    <a:pt x="539820" y="395366"/>
                  </a:moveTo>
                  <a:lnTo>
                    <a:pt x="527999" y="412467"/>
                  </a:lnTo>
                  <a:lnTo>
                    <a:pt x="597023" y="422284"/>
                  </a:lnTo>
                  <a:lnTo>
                    <a:pt x="585486" y="401278"/>
                  </a:lnTo>
                  <a:lnTo>
                    <a:pt x="548370" y="401278"/>
                  </a:lnTo>
                  <a:lnTo>
                    <a:pt x="539820" y="395366"/>
                  </a:lnTo>
                  <a:close/>
                </a:path>
                <a:path w="597534" h="422910">
                  <a:moveTo>
                    <a:pt x="551639" y="378269"/>
                  </a:moveTo>
                  <a:lnTo>
                    <a:pt x="539820" y="395366"/>
                  </a:lnTo>
                  <a:lnTo>
                    <a:pt x="548370" y="401278"/>
                  </a:lnTo>
                  <a:lnTo>
                    <a:pt x="560193" y="384184"/>
                  </a:lnTo>
                  <a:lnTo>
                    <a:pt x="551639" y="378269"/>
                  </a:lnTo>
                  <a:close/>
                </a:path>
                <a:path w="597534" h="422910">
                  <a:moveTo>
                    <a:pt x="563457" y="361172"/>
                  </a:moveTo>
                  <a:lnTo>
                    <a:pt x="551639" y="378269"/>
                  </a:lnTo>
                  <a:lnTo>
                    <a:pt x="560193" y="384184"/>
                  </a:lnTo>
                  <a:lnTo>
                    <a:pt x="548370" y="401278"/>
                  </a:lnTo>
                  <a:lnTo>
                    <a:pt x="585486" y="401278"/>
                  </a:lnTo>
                  <a:lnTo>
                    <a:pt x="563457" y="361172"/>
                  </a:lnTo>
                  <a:close/>
                </a:path>
                <a:path w="597534" h="422910">
                  <a:moveTo>
                    <a:pt x="60496" y="38674"/>
                  </a:moveTo>
                  <a:lnTo>
                    <a:pt x="56308" y="48409"/>
                  </a:lnTo>
                  <a:lnTo>
                    <a:pt x="48674" y="55761"/>
                  </a:lnTo>
                  <a:lnTo>
                    <a:pt x="539820" y="395366"/>
                  </a:lnTo>
                  <a:lnTo>
                    <a:pt x="551639" y="378269"/>
                  </a:lnTo>
                  <a:lnTo>
                    <a:pt x="60496" y="38674"/>
                  </a:lnTo>
                  <a:close/>
                </a:path>
                <a:path w="597534" h="422910">
                  <a:moveTo>
                    <a:pt x="25072" y="0"/>
                  </a:moveTo>
                  <a:lnTo>
                    <a:pt x="13942" y="4350"/>
                  </a:lnTo>
                  <a:lnTo>
                    <a:pt x="5026" y="12938"/>
                  </a:lnTo>
                  <a:lnTo>
                    <a:pt x="140" y="24319"/>
                  </a:lnTo>
                  <a:lnTo>
                    <a:pt x="0" y="36272"/>
                  </a:lnTo>
                  <a:lnTo>
                    <a:pt x="4350" y="47404"/>
                  </a:lnTo>
                  <a:lnTo>
                    <a:pt x="12938" y="56321"/>
                  </a:lnTo>
                  <a:lnTo>
                    <a:pt x="24311" y="61207"/>
                  </a:lnTo>
                  <a:lnTo>
                    <a:pt x="36261" y="61347"/>
                  </a:lnTo>
                  <a:lnTo>
                    <a:pt x="47392" y="56996"/>
                  </a:lnTo>
                  <a:lnTo>
                    <a:pt x="48674" y="55761"/>
                  </a:lnTo>
                  <a:lnTo>
                    <a:pt x="24761" y="39227"/>
                  </a:lnTo>
                  <a:lnTo>
                    <a:pt x="36572" y="22132"/>
                  </a:lnTo>
                  <a:lnTo>
                    <a:pt x="60190" y="22132"/>
                  </a:lnTo>
                  <a:lnTo>
                    <a:pt x="56990" y="13949"/>
                  </a:lnTo>
                  <a:lnTo>
                    <a:pt x="48396" y="5026"/>
                  </a:lnTo>
                  <a:lnTo>
                    <a:pt x="37022" y="140"/>
                  </a:lnTo>
                  <a:lnTo>
                    <a:pt x="25072" y="0"/>
                  </a:lnTo>
                  <a:close/>
                </a:path>
                <a:path w="597534" h="422910">
                  <a:moveTo>
                    <a:pt x="36572" y="22132"/>
                  </a:moveTo>
                  <a:lnTo>
                    <a:pt x="24761" y="39227"/>
                  </a:lnTo>
                  <a:lnTo>
                    <a:pt x="48674" y="55761"/>
                  </a:lnTo>
                  <a:lnTo>
                    <a:pt x="56308" y="48409"/>
                  </a:lnTo>
                  <a:lnTo>
                    <a:pt x="60496" y="38674"/>
                  </a:lnTo>
                  <a:lnTo>
                    <a:pt x="36572" y="22132"/>
                  </a:lnTo>
                  <a:close/>
                </a:path>
                <a:path w="597534" h="422910">
                  <a:moveTo>
                    <a:pt x="60190" y="22132"/>
                  </a:moveTo>
                  <a:lnTo>
                    <a:pt x="36572" y="22132"/>
                  </a:lnTo>
                  <a:lnTo>
                    <a:pt x="60496" y="38674"/>
                  </a:lnTo>
                  <a:lnTo>
                    <a:pt x="61201" y="37035"/>
                  </a:lnTo>
                  <a:lnTo>
                    <a:pt x="61344" y="25084"/>
                  </a:lnTo>
                  <a:lnTo>
                    <a:pt x="60190" y="2213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247000" y="3011681"/>
              <a:ext cx="732688" cy="69111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283403" y="3094824"/>
              <a:ext cx="597535" cy="554355"/>
            </a:xfrm>
            <a:custGeom>
              <a:avLst/>
              <a:gdLst/>
              <a:ahLst/>
              <a:cxnLst/>
              <a:rect l="l" t="t" r="r" b="b"/>
              <a:pathLst>
                <a:path w="597534" h="554354">
                  <a:moveTo>
                    <a:pt x="32402" y="491553"/>
                  </a:moveTo>
                  <a:lnTo>
                    <a:pt x="20587" y="493363"/>
                  </a:lnTo>
                  <a:lnTo>
                    <a:pt x="10002" y="499795"/>
                  </a:lnTo>
                  <a:lnTo>
                    <a:pt x="2749" y="509824"/>
                  </a:lnTo>
                  <a:lnTo>
                    <a:pt x="0" y="521457"/>
                  </a:lnTo>
                  <a:lnTo>
                    <a:pt x="1810" y="533273"/>
                  </a:lnTo>
                  <a:lnTo>
                    <a:pt x="8237" y="543852"/>
                  </a:lnTo>
                  <a:lnTo>
                    <a:pt x="18271" y="551107"/>
                  </a:lnTo>
                  <a:lnTo>
                    <a:pt x="29903" y="553859"/>
                  </a:lnTo>
                  <a:lnTo>
                    <a:pt x="41716" y="552049"/>
                  </a:lnTo>
                  <a:lnTo>
                    <a:pt x="52293" y="545617"/>
                  </a:lnTo>
                  <a:lnTo>
                    <a:pt x="59549" y="535583"/>
                  </a:lnTo>
                  <a:lnTo>
                    <a:pt x="60789" y="530339"/>
                  </a:lnTo>
                  <a:lnTo>
                    <a:pt x="38196" y="530339"/>
                  </a:lnTo>
                  <a:lnTo>
                    <a:pt x="24099" y="515073"/>
                  </a:lnTo>
                  <a:lnTo>
                    <a:pt x="45472" y="495348"/>
                  </a:lnTo>
                  <a:lnTo>
                    <a:pt x="44032" y="494305"/>
                  </a:lnTo>
                  <a:lnTo>
                    <a:pt x="32402" y="491553"/>
                  </a:lnTo>
                  <a:close/>
                </a:path>
                <a:path w="597534" h="554354">
                  <a:moveTo>
                    <a:pt x="45472" y="495348"/>
                  </a:moveTo>
                  <a:lnTo>
                    <a:pt x="24099" y="515073"/>
                  </a:lnTo>
                  <a:lnTo>
                    <a:pt x="38196" y="530339"/>
                  </a:lnTo>
                  <a:lnTo>
                    <a:pt x="59566" y="510616"/>
                  </a:lnTo>
                  <a:lnTo>
                    <a:pt x="54059" y="501561"/>
                  </a:lnTo>
                  <a:lnTo>
                    <a:pt x="45472" y="495348"/>
                  </a:lnTo>
                  <a:close/>
                </a:path>
                <a:path w="597534" h="554354">
                  <a:moveTo>
                    <a:pt x="59566" y="510616"/>
                  </a:moveTo>
                  <a:lnTo>
                    <a:pt x="38196" y="530339"/>
                  </a:lnTo>
                  <a:lnTo>
                    <a:pt x="60789" y="530339"/>
                  </a:lnTo>
                  <a:lnTo>
                    <a:pt x="62301" y="523951"/>
                  </a:lnTo>
                  <a:lnTo>
                    <a:pt x="60491" y="512138"/>
                  </a:lnTo>
                  <a:lnTo>
                    <a:pt x="59566" y="510616"/>
                  </a:lnTo>
                  <a:close/>
                </a:path>
                <a:path w="597534" h="554354">
                  <a:moveTo>
                    <a:pt x="544632" y="34656"/>
                  </a:moveTo>
                  <a:lnTo>
                    <a:pt x="45472" y="495348"/>
                  </a:lnTo>
                  <a:lnTo>
                    <a:pt x="54059" y="501561"/>
                  </a:lnTo>
                  <a:lnTo>
                    <a:pt x="59566" y="510616"/>
                  </a:lnTo>
                  <a:lnTo>
                    <a:pt x="558723" y="49927"/>
                  </a:lnTo>
                  <a:lnTo>
                    <a:pt x="544632" y="34656"/>
                  </a:lnTo>
                  <a:close/>
                </a:path>
                <a:path w="597534" h="554354">
                  <a:moveTo>
                    <a:pt x="587050" y="27609"/>
                  </a:moveTo>
                  <a:lnTo>
                    <a:pt x="552267" y="27609"/>
                  </a:lnTo>
                  <a:lnTo>
                    <a:pt x="566364" y="42875"/>
                  </a:lnTo>
                  <a:lnTo>
                    <a:pt x="558723" y="49927"/>
                  </a:lnTo>
                  <a:lnTo>
                    <a:pt x="572816" y="65201"/>
                  </a:lnTo>
                  <a:lnTo>
                    <a:pt x="587050" y="27609"/>
                  </a:lnTo>
                  <a:close/>
                </a:path>
                <a:path w="597534" h="554354">
                  <a:moveTo>
                    <a:pt x="552267" y="27609"/>
                  </a:moveTo>
                  <a:lnTo>
                    <a:pt x="544632" y="34656"/>
                  </a:lnTo>
                  <a:lnTo>
                    <a:pt x="558723" y="49927"/>
                  </a:lnTo>
                  <a:lnTo>
                    <a:pt x="566364" y="42875"/>
                  </a:lnTo>
                  <a:lnTo>
                    <a:pt x="552267" y="27609"/>
                  </a:lnTo>
                  <a:close/>
                </a:path>
                <a:path w="597534" h="554354">
                  <a:moveTo>
                    <a:pt x="597504" y="0"/>
                  </a:moveTo>
                  <a:lnTo>
                    <a:pt x="530537" y="19380"/>
                  </a:lnTo>
                  <a:lnTo>
                    <a:pt x="544632" y="34656"/>
                  </a:lnTo>
                  <a:lnTo>
                    <a:pt x="552267" y="27609"/>
                  </a:lnTo>
                  <a:lnTo>
                    <a:pt x="587050" y="27609"/>
                  </a:lnTo>
                  <a:lnTo>
                    <a:pt x="59750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981989" y="4684910"/>
              <a:ext cx="628760" cy="36374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023557" y="4705693"/>
              <a:ext cx="546100" cy="286385"/>
            </a:xfrm>
            <a:custGeom>
              <a:avLst/>
              <a:gdLst/>
              <a:ahLst/>
              <a:cxnLst/>
              <a:rect l="l" t="t" r="r" b="b"/>
              <a:pathLst>
                <a:path w="546100" h="286385">
                  <a:moveTo>
                    <a:pt x="545618" y="0"/>
                  </a:moveTo>
                  <a:lnTo>
                    <a:pt x="0" y="0"/>
                  </a:lnTo>
                  <a:lnTo>
                    <a:pt x="0" y="285800"/>
                  </a:lnTo>
                  <a:lnTo>
                    <a:pt x="545618" y="285800"/>
                  </a:lnTo>
                  <a:lnTo>
                    <a:pt x="54561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023557" y="4705693"/>
              <a:ext cx="546100" cy="286385"/>
            </a:xfrm>
            <a:custGeom>
              <a:avLst/>
              <a:gdLst/>
              <a:ahLst/>
              <a:cxnLst/>
              <a:rect l="l" t="t" r="r" b="b"/>
              <a:pathLst>
                <a:path w="546100" h="286385">
                  <a:moveTo>
                    <a:pt x="0" y="0"/>
                  </a:moveTo>
                  <a:lnTo>
                    <a:pt x="545618" y="0"/>
                  </a:lnTo>
                  <a:lnTo>
                    <a:pt x="545618" y="285800"/>
                  </a:lnTo>
                  <a:lnTo>
                    <a:pt x="0" y="285800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724461" y="4820020"/>
              <a:ext cx="1610880" cy="116398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862129" y="4838954"/>
              <a:ext cx="1436370" cy="989330"/>
            </a:xfrm>
            <a:custGeom>
              <a:avLst/>
              <a:gdLst/>
              <a:ahLst/>
              <a:cxnLst/>
              <a:rect l="l" t="t" r="r" b="b"/>
              <a:pathLst>
                <a:path w="1436370" h="989329">
                  <a:moveTo>
                    <a:pt x="53035" y="889433"/>
                  </a:moveTo>
                  <a:lnTo>
                    <a:pt x="46062" y="891926"/>
                  </a:lnTo>
                  <a:lnTo>
                    <a:pt x="0" y="989293"/>
                  </a:lnTo>
                  <a:lnTo>
                    <a:pt x="47457" y="985834"/>
                  </a:lnTo>
                  <a:lnTo>
                    <a:pt x="25717" y="985834"/>
                  </a:lnTo>
                  <a:lnTo>
                    <a:pt x="12509" y="966546"/>
                  </a:lnTo>
                  <a:lnTo>
                    <a:pt x="48196" y="942089"/>
                  </a:lnTo>
                  <a:lnTo>
                    <a:pt x="67195" y="901926"/>
                  </a:lnTo>
                  <a:lnTo>
                    <a:pt x="64706" y="894956"/>
                  </a:lnTo>
                  <a:lnTo>
                    <a:pt x="53035" y="889433"/>
                  </a:lnTo>
                  <a:close/>
                </a:path>
                <a:path w="1436370" h="989329">
                  <a:moveTo>
                    <a:pt x="48196" y="942089"/>
                  </a:moveTo>
                  <a:lnTo>
                    <a:pt x="12509" y="966546"/>
                  </a:lnTo>
                  <a:lnTo>
                    <a:pt x="25717" y="985834"/>
                  </a:lnTo>
                  <a:lnTo>
                    <a:pt x="32514" y="981176"/>
                  </a:lnTo>
                  <a:lnTo>
                    <a:pt x="29705" y="981176"/>
                  </a:lnTo>
                  <a:lnTo>
                    <a:pt x="18287" y="964515"/>
                  </a:lnTo>
                  <a:lnTo>
                    <a:pt x="38276" y="963058"/>
                  </a:lnTo>
                  <a:lnTo>
                    <a:pt x="48196" y="942089"/>
                  </a:lnTo>
                  <a:close/>
                </a:path>
                <a:path w="1436370" h="989329">
                  <a:moveTo>
                    <a:pt x="105727" y="958143"/>
                  </a:moveTo>
                  <a:lnTo>
                    <a:pt x="61411" y="961373"/>
                  </a:lnTo>
                  <a:lnTo>
                    <a:pt x="25717" y="985834"/>
                  </a:lnTo>
                  <a:lnTo>
                    <a:pt x="47457" y="985834"/>
                  </a:lnTo>
                  <a:lnTo>
                    <a:pt x="107429" y="981464"/>
                  </a:lnTo>
                  <a:lnTo>
                    <a:pt x="112268" y="975864"/>
                  </a:lnTo>
                  <a:lnTo>
                    <a:pt x="111328" y="962983"/>
                  </a:lnTo>
                  <a:lnTo>
                    <a:pt x="105727" y="958143"/>
                  </a:lnTo>
                  <a:close/>
                </a:path>
                <a:path w="1436370" h="989329">
                  <a:moveTo>
                    <a:pt x="38276" y="963058"/>
                  </a:moveTo>
                  <a:lnTo>
                    <a:pt x="18287" y="964515"/>
                  </a:lnTo>
                  <a:lnTo>
                    <a:pt x="29705" y="981176"/>
                  </a:lnTo>
                  <a:lnTo>
                    <a:pt x="38276" y="963058"/>
                  </a:lnTo>
                  <a:close/>
                </a:path>
                <a:path w="1436370" h="989329">
                  <a:moveTo>
                    <a:pt x="61411" y="961373"/>
                  </a:moveTo>
                  <a:lnTo>
                    <a:pt x="38276" y="963058"/>
                  </a:lnTo>
                  <a:lnTo>
                    <a:pt x="29705" y="981176"/>
                  </a:lnTo>
                  <a:lnTo>
                    <a:pt x="32514" y="981176"/>
                  </a:lnTo>
                  <a:lnTo>
                    <a:pt x="61411" y="961373"/>
                  </a:lnTo>
                  <a:close/>
                </a:path>
                <a:path w="1436370" h="989329">
                  <a:moveTo>
                    <a:pt x="1422844" y="0"/>
                  </a:moveTo>
                  <a:lnTo>
                    <a:pt x="48196" y="942089"/>
                  </a:lnTo>
                  <a:lnTo>
                    <a:pt x="38276" y="963058"/>
                  </a:lnTo>
                  <a:lnTo>
                    <a:pt x="61411" y="961373"/>
                  </a:lnTo>
                  <a:lnTo>
                    <a:pt x="1436065" y="19291"/>
                  </a:lnTo>
                  <a:lnTo>
                    <a:pt x="1422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7767002" y="4724174"/>
            <a:ext cx="14960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75" dirty="0">
                <a:latin typeface="Trebuchet MS"/>
                <a:cs typeface="Trebuchet MS"/>
              </a:rPr>
              <a:t>active </a:t>
            </a:r>
            <a:r>
              <a:rPr sz="1450" spc="-45" dirty="0">
                <a:latin typeface="Trebuchet MS"/>
                <a:cs typeface="Trebuchet MS"/>
              </a:rPr>
              <a:t>process </a:t>
            </a:r>
            <a:r>
              <a:rPr sz="1450" spc="-20" dirty="0">
                <a:latin typeface="Trebuchet MS"/>
                <a:cs typeface="Trebuchet MS"/>
              </a:rPr>
              <a:t>&amp;</a:t>
            </a:r>
            <a:r>
              <a:rPr sz="1450" spc="-250" dirty="0">
                <a:latin typeface="Trebuchet MS"/>
                <a:cs typeface="Trebuchet MS"/>
              </a:rPr>
              <a:t> </a:t>
            </a:r>
            <a:r>
              <a:rPr sz="1450" spc="-95" dirty="0">
                <a:latin typeface="Trebuchet MS"/>
                <a:cs typeface="Trebuchet MS"/>
              </a:rPr>
              <a:t>PT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5817996" y="3089629"/>
            <a:ext cx="405765" cy="291465"/>
            <a:chOff x="5817996" y="3089629"/>
            <a:chExt cx="405765" cy="291465"/>
          </a:xfrm>
        </p:grpSpPr>
        <p:sp>
          <p:nvSpPr>
            <p:cNvPr id="183" name="object 183"/>
            <p:cNvSpPr/>
            <p:nvPr/>
          </p:nvSpPr>
          <p:spPr>
            <a:xfrm>
              <a:off x="5817996" y="3089629"/>
              <a:ext cx="405316" cy="29099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859563" y="3115614"/>
              <a:ext cx="322580" cy="203200"/>
            </a:xfrm>
            <a:custGeom>
              <a:avLst/>
              <a:gdLst/>
              <a:ahLst/>
              <a:cxnLst/>
              <a:rect l="l" t="t" r="r" b="b"/>
              <a:pathLst>
                <a:path w="322579" h="203200">
                  <a:moveTo>
                    <a:pt x="220853" y="0"/>
                  </a:moveTo>
                  <a:lnTo>
                    <a:pt x="220853" y="50660"/>
                  </a:lnTo>
                  <a:lnTo>
                    <a:pt x="0" y="50660"/>
                  </a:lnTo>
                  <a:lnTo>
                    <a:pt x="0" y="151993"/>
                  </a:lnTo>
                  <a:lnTo>
                    <a:pt x="220853" y="151993"/>
                  </a:lnTo>
                  <a:lnTo>
                    <a:pt x="220853" y="202653"/>
                  </a:lnTo>
                  <a:lnTo>
                    <a:pt x="322186" y="101320"/>
                  </a:lnTo>
                  <a:lnTo>
                    <a:pt x="2208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859563" y="3115614"/>
              <a:ext cx="322580" cy="203200"/>
            </a:xfrm>
            <a:custGeom>
              <a:avLst/>
              <a:gdLst/>
              <a:ahLst/>
              <a:cxnLst/>
              <a:rect l="l" t="t" r="r" b="b"/>
              <a:pathLst>
                <a:path w="322579" h="203200">
                  <a:moveTo>
                    <a:pt x="0" y="50664"/>
                  </a:moveTo>
                  <a:lnTo>
                    <a:pt x="220845" y="50664"/>
                  </a:lnTo>
                  <a:lnTo>
                    <a:pt x="220845" y="0"/>
                  </a:lnTo>
                  <a:lnTo>
                    <a:pt x="322174" y="101329"/>
                  </a:lnTo>
                  <a:lnTo>
                    <a:pt x="220845" y="202658"/>
                  </a:lnTo>
                  <a:lnTo>
                    <a:pt x="220845" y="151993"/>
                  </a:lnTo>
                  <a:lnTo>
                    <a:pt x="0" y="151993"/>
                  </a:lnTo>
                  <a:lnTo>
                    <a:pt x="0" y="50664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3396488" y="2944124"/>
            <a:ext cx="961390" cy="229235"/>
            <a:chOff x="3396488" y="2944124"/>
            <a:chExt cx="961390" cy="229235"/>
          </a:xfrm>
        </p:grpSpPr>
        <p:sp>
          <p:nvSpPr>
            <p:cNvPr id="187" name="object 187"/>
            <p:cNvSpPr/>
            <p:nvPr/>
          </p:nvSpPr>
          <p:spPr>
            <a:xfrm>
              <a:off x="3396488" y="2944124"/>
              <a:ext cx="961329" cy="22864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438055" y="2964920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C4BD97">
                <a:alpha val="54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438055" y="2964916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0" name="object 190"/>
          <p:cNvGrpSpPr/>
          <p:nvPr/>
        </p:nvGrpSpPr>
        <p:grpSpPr>
          <a:xfrm>
            <a:off x="7132675" y="2892168"/>
            <a:ext cx="1668145" cy="410845"/>
            <a:chOff x="7132675" y="2892168"/>
            <a:chExt cx="1668145" cy="410845"/>
          </a:xfrm>
        </p:grpSpPr>
        <p:sp>
          <p:nvSpPr>
            <p:cNvPr id="191" name="object 191"/>
            <p:cNvSpPr/>
            <p:nvPr/>
          </p:nvSpPr>
          <p:spPr>
            <a:xfrm>
              <a:off x="7132675" y="3131205"/>
              <a:ext cx="504047" cy="17148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174255" y="3151988"/>
              <a:ext cx="421005" cy="93980"/>
            </a:xfrm>
            <a:custGeom>
              <a:avLst/>
              <a:gdLst/>
              <a:ahLst/>
              <a:cxnLst/>
              <a:rect l="l" t="t" r="r" b="b"/>
              <a:pathLst>
                <a:path w="421004" h="93980">
                  <a:moveTo>
                    <a:pt x="420905" y="0"/>
                  </a:moveTo>
                  <a:lnTo>
                    <a:pt x="0" y="0"/>
                  </a:lnTo>
                  <a:lnTo>
                    <a:pt x="0" y="93534"/>
                  </a:lnTo>
                  <a:lnTo>
                    <a:pt x="420905" y="93534"/>
                  </a:lnTo>
                  <a:lnTo>
                    <a:pt x="4209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174255" y="3151987"/>
              <a:ext cx="421005" cy="93980"/>
            </a:xfrm>
            <a:custGeom>
              <a:avLst/>
              <a:gdLst/>
              <a:ahLst/>
              <a:cxnLst/>
              <a:rect l="l" t="t" r="r" b="b"/>
              <a:pathLst>
                <a:path w="421004" h="93980">
                  <a:moveTo>
                    <a:pt x="0" y="0"/>
                  </a:moveTo>
                  <a:lnTo>
                    <a:pt x="420905" y="0"/>
                  </a:lnTo>
                  <a:lnTo>
                    <a:pt x="420905" y="93534"/>
                  </a:lnTo>
                  <a:lnTo>
                    <a:pt x="0" y="9353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839392" y="2892168"/>
              <a:ext cx="961329" cy="22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880959" y="2912951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878187" y="0"/>
                  </a:moveTo>
                  <a:lnTo>
                    <a:pt x="0" y="0"/>
                  </a:lnTo>
                  <a:lnTo>
                    <a:pt x="0" y="150694"/>
                  </a:lnTo>
                  <a:lnTo>
                    <a:pt x="878187" y="150694"/>
                  </a:lnTo>
                  <a:lnTo>
                    <a:pt x="878187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880959" y="2912948"/>
              <a:ext cx="878205" cy="151130"/>
            </a:xfrm>
            <a:custGeom>
              <a:avLst/>
              <a:gdLst/>
              <a:ahLst/>
              <a:cxnLst/>
              <a:rect l="l" t="t" r="r" b="b"/>
              <a:pathLst>
                <a:path w="878204" h="151130">
                  <a:moveTo>
                    <a:pt x="0" y="0"/>
                  </a:moveTo>
                  <a:lnTo>
                    <a:pt x="878186" y="0"/>
                  </a:lnTo>
                  <a:lnTo>
                    <a:pt x="878186" y="150694"/>
                  </a:lnTo>
                  <a:lnTo>
                    <a:pt x="0" y="150694"/>
                  </a:lnTo>
                  <a:lnTo>
                    <a:pt x="0" y="0"/>
                  </a:lnTo>
                  <a:close/>
                </a:path>
              </a:pathLst>
            </a:custGeom>
            <a:ln w="779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340536" y="2902555"/>
              <a:ext cx="639154" cy="35855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376907" y="2980220"/>
              <a:ext cx="504190" cy="228600"/>
            </a:xfrm>
            <a:custGeom>
              <a:avLst/>
              <a:gdLst/>
              <a:ahLst/>
              <a:cxnLst/>
              <a:rect l="l" t="t" r="r" b="b"/>
              <a:pathLst>
                <a:path w="504190" h="228600">
                  <a:moveTo>
                    <a:pt x="31640" y="165931"/>
                  </a:moveTo>
                  <a:lnTo>
                    <a:pt x="19470" y="168224"/>
                  </a:lnTo>
                  <a:lnTo>
                    <a:pt x="9123" y="175076"/>
                  </a:lnTo>
                  <a:lnTo>
                    <a:pt x="2468" y="184962"/>
                  </a:lnTo>
                  <a:lnTo>
                    <a:pt x="0" y="196656"/>
                  </a:lnTo>
                  <a:lnTo>
                    <a:pt x="2287" y="208826"/>
                  </a:lnTo>
                  <a:lnTo>
                    <a:pt x="9113" y="219149"/>
                  </a:lnTo>
                  <a:lnTo>
                    <a:pt x="19025" y="225823"/>
                  </a:lnTo>
                  <a:lnTo>
                    <a:pt x="30719" y="228294"/>
                  </a:lnTo>
                  <a:lnTo>
                    <a:pt x="42889" y="226009"/>
                  </a:lnTo>
                  <a:lnTo>
                    <a:pt x="53219" y="219181"/>
                  </a:lnTo>
                  <a:lnTo>
                    <a:pt x="59895" y="209265"/>
                  </a:lnTo>
                  <a:lnTo>
                    <a:pt x="60428" y="206743"/>
                  </a:lnTo>
                  <a:lnTo>
                    <a:pt x="35078" y="206743"/>
                  </a:lnTo>
                  <a:lnTo>
                    <a:pt x="27280" y="187477"/>
                  </a:lnTo>
                  <a:lnTo>
                    <a:pt x="54226" y="176560"/>
                  </a:lnTo>
                  <a:lnTo>
                    <a:pt x="53245" y="175076"/>
                  </a:lnTo>
                  <a:lnTo>
                    <a:pt x="43333" y="168400"/>
                  </a:lnTo>
                  <a:lnTo>
                    <a:pt x="31640" y="165931"/>
                  </a:lnTo>
                  <a:close/>
                </a:path>
                <a:path w="504190" h="228600">
                  <a:moveTo>
                    <a:pt x="54226" y="176560"/>
                  </a:moveTo>
                  <a:lnTo>
                    <a:pt x="27280" y="187477"/>
                  </a:lnTo>
                  <a:lnTo>
                    <a:pt x="35078" y="206743"/>
                  </a:lnTo>
                  <a:lnTo>
                    <a:pt x="62034" y="195821"/>
                  </a:lnTo>
                  <a:lnTo>
                    <a:pt x="60072" y="185407"/>
                  </a:lnTo>
                  <a:lnTo>
                    <a:pt x="54226" y="176560"/>
                  </a:lnTo>
                  <a:close/>
                </a:path>
                <a:path w="504190" h="228600">
                  <a:moveTo>
                    <a:pt x="62034" y="195821"/>
                  </a:moveTo>
                  <a:lnTo>
                    <a:pt x="35078" y="206743"/>
                  </a:lnTo>
                  <a:lnTo>
                    <a:pt x="60428" y="206743"/>
                  </a:lnTo>
                  <a:lnTo>
                    <a:pt x="62364" y="197571"/>
                  </a:lnTo>
                  <a:lnTo>
                    <a:pt x="62034" y="195821"/>
                  </a:lnTo>
                  <a:close/>
                </a:path>
                <a:path w="504190" h="228600">
                  <a:moveTo>
                    <a:pt x="442440" y="19268"/>
                  </a:moveTo>
                  <a:lnTo>
                    <a:pt x="54226" y="176560"/>
                  </a:lnTo>
                  <a:lnTo>
                    <a:pt x="60072" y="185407"/>
                  </a:lnTo>
                  <a:lnTo>
                    <a:pt x="62034" y="195821"/>
                  </a:lnTo>
                  <a:lnTo>
                    <a:pt x="450247" y="38535"/>
                  </a:lnTo>
                  <a:lnTo>
                    <a:pt x="442440" y="19268"/>
                  </a:lnTo>
                  <a:close/>
                </a:path>
                <a:path w="504190" h="228600">
                  <a:moveTo>
                    <a:pt x="495424" y="15366"/>
                  </a:moveTo>
                  <a:lnTo>
                    <a:pt x="452070" y="15366"/>
                  </a:lnTo>
                  <a:lnTo>
                    <a:pt x="459880" y="34632"/>
                  </a:lnTo>
                  <a:lnTo>
                    <a:pt x="450247" y="38535"/>
                  </a:lnTo>
                  <a:lnTo>
                    <a:pt x="458052" y="57797"/>
                  </a:lnTo>
                  <a:lnTo>
                    <a:pt x="495424" y="15366"/>
                  </a:lnTo>
                  <a:close/>
                </a:path>
                <a:path w="504190" h="228600">
                  <a:moveTo>
                    <a:pt x="452070" y="15366"/>
                  </a:moveTo>
                  <a:lnTo>
                    <a:pt x="442440" y="19268"/>
                  </a:lnTo>
                  <a:lnTo>
                    <a:pt x="450247" y="38535"/>
                  </a:lnTo>
                  <a:lnTo>
                    <a:pt x="459880" y="34632"/>
                  </a:lnTo>
                  <a:lnTo>
                    <a:pt x="452070" y="15366"/>
                  </a:lnTo>
                  <a:close/>
                </a:path>
                <a:path w="504190" h="228600">
                  <a:moveTo>
                    <a:pt x="434633" y="0"/>
                  </a:moveTo>
                  <a:lnTo>
                    <a:pt x="442440" y="19268"/>
                  </a:lnTo>
                  <a:lnTo>
                    <a:pt x="452070" y="15366"/>
                  </a:lnTo>
                  <a:lnTo>
                    <a:pt x="495424" y="15366"/>
                  </a:lnTo>
                  <a:lnTo>
                    <a:pt x="504127" y="5486"/>
                  </a:lnTo>
                  <a:lnTo>
                    <a:pt x="434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60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810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7515" algn="l"/>
                <a:tab pos="8081645" algn="l"/>
              </a:tabLst>
            </a:pPr>
            <a:r>
              <a:rPr sz="4800" spc="-5" dirty="0"/>
              <a:t>E</a:t>
            </a:r>
            <a:r>
              <a:rPr sz="4800" dirty="0"/>
              <a:t>v</a:t>
            </a:r>
            <a:r>
              <a:rPr sz="4800" spc="-10" dirty="0"/>
              <a:t>e</a:t>
            </a:r>
            <a:r>
              <a:rPr sz="4800" spc="5" dirty="0"/>
              <a:t>n</a:t>
            </a:r>
            <a:r>
              <a:rPr sz="4800" dirty="0"/>
              <a:t>t</a:t>
            </a:r>
            <a:r>
              <a:rPr sz="4800" spc="5" dirty="0"/>
              <a:t>u</a:t>
            </a:r>
            <a:r>
              <a:rPr sz="4800" dirty="0"/>
              <a:t>ally	</a:t>
            </a:r>
            <a:r>
              <a:rPr sz="4800" spc="-95" dirty="0"/>
              <a:t>r</a:t>
            </a:r>
            <a:r>
              <a:rPr sz="4800" spc="-10" dirty="0"/>
              <a:t>esc</a:t>
            </a:r>
            <a:r>
              <a:rPr sz="4800" spc="5" dirty="0"/>
              <a:t>h</a:t>
            </a:r>
            <a:r>
              <a:rPr sz="4800" spc="-10" dirty="0"/>
              <a:t>e</a:t>
            </a:r>
            <a:r>
              <a:rPr sz="4800" spc="5" dirty="0"/>
              <a:t>du</a:t>
            </a:r>
            <a:r>
              <a:rPr sz="4800" dirty="0"/>
              <a:t>le</a:t>
            </a:r>
            <a:r>
              <a:rPr sz="4800" spc="-10" dirty="0"/>
              <a:t> </a:t>
            </a:r>
            <a:r>
              <a:rPr sz="4800" dirty="0"/>
              <a:t>fa</a:t>
            </a:r>
            <a:r>
              <a:rPr sz="4800" spc="5" dirty="0"/>
              <a:t>u</a:t>
            </a:r>
            <a:r>
              <a:rPr sz="4800" dirty="0"/>
              <a:t>lti</a:t>
            </a:r>
            <a:r>
              <a:rPr sz="4800" spc="5" dirty="0"/>
              <a:t>n</a:t>
            </a:r>
            <a:r>
              <a:rPr sz="4800" dirty="0"/>
              <a:t>g	t</a:t>
            </a:r>
            <a:r>
              <a:rPr sz="4800" spc="5" dirty="0"/>
              <a:t>h</a:t>
            </a:r>
            <a:r>
              <a:rPr sz="4800" spc="-95" dirty="0"/>
              <a:t>r</a:t>
            </a:r>
            <a:r>
              <a:rPr sz="4800" spc="-10" dirty="0"/>
              <a:t>e</a:t>
            </a:r>
            <a:r>
              <a:rPr sz="4800" dirty="0"/>
              <a:t>ad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095652" y="1400225"/>
            <a:ext cx="6746240" cy="3086100"/>
            <a:chOff x="2095652" y="1400225"/>
            <a:chExt cx="6746240" cy="3086100"/>
          </a:xfrm>
        </p:grpSpPr>
        <p:sp>
          <p:nvSpPr>
            <p:cNvPr id="5" name="object 5"/>
            <p:cNvSpPr/>
            <p:nvPr/>
          </p:nvSpPr>
          <p:spPr>
            <a:xfrm>
              <a:off x="2095652" y="1400225"/>
              <a:ext cx="2273350" cy="2521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7854" y="1421320"/>
              <a:ext cx="2189480" cy="2442210"/>
            </a:xfrm>
            <a:custGeom>
              <a:avLst/>
              <a:gdLst/>
              <a:ahLst/>
              <a:cxnLst/>
              <a:rect l="l" t="t" r="r" b="b"/>
              <a:pathLst>
                <a:path w="2189479" h="2442210">
                  <a:moveTo>
                    <a:pt x="2188956" y="273618"/>
                  </a:moveTo>
                  <a:lnTo>
                    <a:pt x="2168436" y="326621"/>
                  </a:lnTo>
                  <a:lnTo>
                    <a:pt x="2133159" y="360103"/>
                  </a:lnTo>
                  <a:lnTo>
                    <a:pt x="2081949" y="391764"/>
                  </a:lnTo>
                  <a:lnTo>
                    <a:pt x="2015961" y="421318"/>
                  </a:lnTo>
                  <a:lnTo>
                    <a:pt x="1977786" y="435214"/>
                  </a:lnTo>
                  <a:lnTo>
                    <a:pt x="1936348" y="448475"/>
                  </a:lnTo>
                  <a:lnTo>
                    <a:pt x="1891793" y="461064"/>
                  </a:lnTo>
                  <a:lnTo>
                    <a:pt x="1844265" y="472946"/>
                  </a:lnTo>
                  <a:lnTo>
                    <a:pt x="1793907" y="484085"/>
                  </a:lnTo>
                  <a:lnTo>
                    <a:pt x="1740864" y="494444"/>
                  </a:lnTo>
                  <a:lnTo>
                    <a:pt x="1685280" y="503988"/>
                  </a:lnTo>
                  <a:lnTo>
                    <a:pt x="1627299" y="512680"/>
                  </a:lnTo>
                  <a:lnTo>
                    <a:pt x="1567066" y="520485"/>
                  </a:lnTo>
                  <a:lnTo>
                    <a:pt x="1504725" y="527366"/>
                  </a:lnTo>
                  <a:lnTo>
                    <a:pt x="1440420" y="533287"/>
                  </a:lnTo>
                  <a:lnTo>
                    <a:pt x="1374295" y="538213"/>
                  </a:lnTo>
                  <a:lnTo>
                    <a:pt x="1306495" y="542107"/>
                  </a:lnTo>
                  <a:lnTo>
                    <a:pt x="1237163" y="544933"/>
                  </a:lnTo>
                  <a:lnTo>
                    <a:pt x="1166444" y="546655"/>
                  </a:lnTo>
                  <a:lnTo>
                    <a:pt x="1094482" y="547237"/>
                  </a:lnTo>
                  <a:lnTo>
                    <a:pt x="1022519" y="546655"/>
                  </a:lnTo>
                  <a:lnTo>
                    <a:pt x="951799" y="544933"/>
                  </a:lnTo>
                  <a:lnTo>
                    <a:pt x="882467" y="542107"/>
                  </a:lnTo>
                  <a:lnTo>
                    <a:pt x="814666" y="538213"/>
                  </a:lnTo>
                  <a:lnTo>
                    <a:pt x="748540" y="533287"/>
                  </a:lnTo>
                  <a:lnTo>
                    <a:pt x="684234" y="527366"/>
                  </a:lnTo>
                  <a:lnTo>
                    <a:pt x="621893" y="520485"/>
                  </a:lnTo>
                  <a:lnTo>
                    <a:pt x="561659" y="512680"/>
                  </a:lnTo>
                  <a:lnTo>
                    <a:pt x="503678" y="503988"/>
                  </a:lnTo>
                  <a:lnTo>
                    <a:pt x="448094" y="494444"/>
                  </a:lnTo>
                  <a:lnTo>
                    <a:pt x="395051" y="484085"/>
                  </a:lnTo>
                  <a:lnTo>
                    <a:pt x="344692" y="472946"/>
                  </a:lnTo>
                  <a:lnTo>
                    <a:pt x="297164" y="461064"/>
                  </a:lnTo>
                  <a:lnTo>
                    <a:pt x="252608" y="448475"/>
                  </a:lnTo>
                  <a:lnTo>
                    <a:pt x="211171" y="435214"/>
                  </a:lnTo>
                  <a:lnTo>
                    <a:pt x="172995" y="421318"/>
                  </a:lnTo>
                  <a:lnTo>
                    <a:pt x="107007" y="391764"/>
                  </a:lnTo>
                  <a:lnTo>
                    <a:pt x="55797" y="360103"/>
                  </a:lnTo>
                  <a:lnTo>
                    <a:pt x="20519" y="326621"/>
                  </a:lnTo>
                  <a:lnTo>
                    <a:pt x="2328" y="291609"/>
                  </a:lnTo>
                  <a:lnTo>
                    <a:pt x="0" y="273618"/>
                  </a:lnTo>
                  <a:lnTo>
                    <a:pt x="2328" y="255628"/>
                  </a:lnTo>
                  <a:lnTo>
                    <a:pt x="20519" y="220615"/>
                  </a:lnTo>
                  <a:lnTo>
                    <a:pt x="55797" y="187134"/>
                  </a:lnTo>
                  <a:lnTo>
                    <a:pt x="107007" y="155472"/>
                  </a:lnTo>
                  <a:lnTo>
                    <a:pt x="172995" y="125919"/>
                  </a:lnTo>
                  <a:lnTo>
                    <a:pt x="211171" y="112023"/>
                  </a:lnTo>
                  <a:lnTo>
                    <a:pt x="252608" y="98762"/>
                  </a:lnTo>
                  <a:lnTo>
                    <a:pt x="297164" y="86172"/>
                  </a:lnTo>
                  <a:lnTo>
                    <a:pt x="344692" y="74290"/>
                  </a:lnTo>
                  <a:lnTo>
                    <a:pt x="395051" y="63151"/>
                  </a:lnTo>
                  <a:lnTo>
                    <a:pt x="448094" y="52792"/>
                  </a:lnTo>
                  <a:lnTo>
                    <a:pt x="503678" y="43248"/>
                  </a:lnTo>
                  <a:lnTo>
                    <a:pt x="561659" y="34556"/>
                  </a:lnTo>
                  <a:lnTo>
                    <a:pt x="621893" y="26751"/>
                  </a:lnTo>
                  <a:lnTo>
                    <a:pt x="684234" y="19870"/>
                  </a:lnTo>
                  <a:lnTo>
                    <a:pt x="748540" y="13949"/>
                  </a:lnTo>
                  <a:lnTo>
                    <a:pt x="814666" y="9023"/>
                  </a:lnTo>
                  <a:lnTo>
                    <a:pt x="882467" y="5129"/>
                  </a:lnTo>
                  <a:lnTo>
                    <a:pt x="951799" y="2303"/>
                  </a:lnTo>
                  <a:lnTo>
                    <a:pt x="1022519" y="582"/>
                  </a:lnTo>
                  <a:lnTo>
                    <a:pt x="1094482" y="0"/>
                  </a:lnTo>
                  <a:lnTo>
                    <a:pt x="1166444" y="582"/>
                  </a:lnTo>
                  <a:lnTo>
                    <a:pt x="1237163" y="2303"/>
                  </a:lnTo>
                  <a:lnTo>
                    <a:pt x="1306495" y="5129"/>
                  </a:lnTo>
                  <a:lnTo>
                    <a:pt x="1374295" y="9023"/>
                  </a:lnTo>
                  <a:lnTo>
                    <a:pt x="1440420" y="13949"/>
                  </a:lnTo>
                  <a:lnTo>
                    <a:pt x="1504725" y="19870"/>
                  </a:lnTo>
                  <a:lnTo>
                    <a:pt x="1567066" y="26751"/>
                  </a:lnTo>
                  <a:lnTo>
                    <a:pt x="1627299" y="34556"/>
                  </a:lnTo>
                  <a:lnTo>
                    <a:pt x="1685280" y="43248"/>
                  </a:lnTo>
                  <a:lnTo>
                    <a:pt x="1740864" y="52792"/>
                  </a:lnTo>
                  <a:lnTo>
                    <a:pt x="1793907" y="63151"/>
                  </a:lnTo>
                  <a:lnTo>
                    <a:pt x="1844265" y="74290"/>
                  </a:lnTo>
                  <a:lnTo>
                    <a:pt x="1891793" y="86172"/>
                  </a:lnTo>
                  <a:lnTo>
                    <a:pt x="1936348" y="98762"/>
                  </a:lnTo>
                  <a:lnTo>
                    <a:pt x="1977786" y="112023"/>
                  </a:lnTo>
                  <a:lnTo>
                    <a:pt x="2015961" y="125919"/>
                  </a:lnTo>
                  <a:lnTo>
                    <a:pt x="2081949" y="155472"/>
                  </a:lnTo>
                  <a:lnTo>
                    <a:pt x="2133159" y="187134"/>
                  </a:lnTo>
                  <a:lnTo>
                    <a:pt x="2168436" y="220615"/>
                  </a:lnTo>
                  <a:lnTo>
                    <a:pt x="2186628" y="255628"/>
                  </a:lnTo>
                  <a:lnTo>
                    <a:pt x="2188956" y="273618"/>
                  </a:lnTo>
                  <a:lnTo>
                    <a:pt x="2188956" y="2168514"/>
                  </a:lnTo>
                  <a:lnTo>
                    <a:pt x="2168436" y="2221518"/>
                  </a:lnTo>
                  <a:lnTo>
                    <a:pt x="2133159" y="2255000"/>
                  </a:lnTo>
                  <a:lnTo>
                    <a:pt x="2081949" y="2286663"/>
                  </a:lnTo>
                  <a:lnTo>
                    <a:pt x="2015961" y="2316216"/>
                  </a:lnTo>
                  <a:lnTo>
                    <a:pt x="1977786" y="2330113"/>
                  </a:lnTo>
                  <a:lnTo>
                    <a:pt x="1936348" y="2343373"/>
                  </a:lnTo>
                  <a:lnTo>
                    <a:pt x="1891793" y="2355963"/>
                  </a:lnTo>
                  <a:lnTo>
                    <a:pt x="1844265" y="2367845"/>
                  </a:lnTo>
                  <a:lnTo>
                    <a:pt x="1793907" y="2378984"/>
                  </a:lnTo>
                  <a:lnTo>
                    <a:pt x="1740864" y="2389344"/>
                  </a:lnTo>
                  <a:lnTo>
                    <a:pt x="1685280" y="2398888"/>
                  </a:lnTo>
                  <a:lnTo>
                    <a:pt x="1627299" y="2407580"/>
                  </a:lnTo>
                  <a:lnTo>
                    <a:pt x="1567066" y="2415385"/>
                  </a:lnTo>
                  <a:lnTo>
                    <a:pt x="1504725" y="2422266"/>
                  </a:lnTo>
                  <a:lnTo>
                    <a:pt x="1440420" y="2428187"/>
                  </a:lnTo>
                  <a:lnTo>
                    <a:pt x="1374295" y="2433113"/>
                  </a:lnTo>
                  <a:lnTo>
                    <a:pt x="1306495" y="2437007"/>
                  </a:lnTo>
                  <a:lnTo>
                    <a:pt x="1237163" y="2439833"/>
                  </a:lnTo>
                  <a:lnTo>
                    <a:pt x="1166444" y="2441555"/>
                  </a:lnTo>
                  <a:lnTo>
                    <a:pt x="1094482" y="2442137"/>
                  </a:lnTo>
                  <a:lnTo>
                    <a:pt x="1022519" y="2441555"/>
                  </a:lnTo>
                  <a:lnTo>
                    <a:pt x="951799" y="2439833"/>
                  </a:lnTo>
                  <a:lnTo>
                    <a:pt x="882467" y="2437007"/>
                  </a:lnTo>
                  <a:lnTo>
                    <a:pt x="814666" y="2433113"/>
                  </a:lnTo>
                  <a:lnTo>
                    <a:pt x="748540" y="2428187"/>
                  </a:lnTo>
                  <a:lnTo>
                    <a:pt x="684234" y="2422266"/>
                  </a:lnTo>
                  <a:lnTo>
                    <a:pt x="621893" y="2415385"/>
                  </a:lnTo>
                  <a:lnTo>
                    <a:pt x="561659" y="2407580"/>
                  </a:lnTo>
                  <a:lnTo>
                    <a:pt x="503678" y="2398888"/>
                  </a:lnTo>
                  <a:lnTo>
                    <a:pt x="448094" y="2389344"/>
                  </a:lnTo>
                  <a:lnTo>
                    <a:pt x="395051" y="2378984"/>
                  </a:lnTo>
                  <a:lnTo>
                    <a:pt x="344692" y="2367845"/>
                  </a:lnTo>
                  <a:lnTo>
                    <a:pt x="297164" y="2355963"/>
                  </a:lnTo>
                  <a:lnTo>
                    <a:pt x="252608" y="2343373"/>
                  </a:lnTo>
                  <a:lnTo>
                    <a:pt x="211171" y="2330113"/>
                  </a:lnTo>
                  <a:lnTo>
                    <a:pt x="172995" y="2316216"/>
                  </a:lnTo>
                  <a:lnTo>
                    <a:pt x="107007" y="2286663"/>
                  </a:lnTo>
                  <a:lnTo>
                    <a:pt x="55797" y="2255000"/>
                  </a:lnTo>
                  <a:lnTo>
                    <a:pt x="20519" y="2221518"/>
                  </a:lnTo>
                  <a:lnTo>
                    <a:pt x="2328" y="2186505"/>
                  </a:lnTo>
                  <a:lnTo>
                    <a:pt x="0" y="2168514"/>
                  </a:lnTo>
                  <a:lnTo>
                    <a:pt x="0" y="273618"/>
                  </a:lnTo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6421" y="1975152"/>
              <a:ext cx="690971" cy="1017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6833" y="3288538"/>
              <a:ext cx="959976" cy="474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9022" y="3309630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875582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75582" y="395594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9022" y="3309632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0" y="0"/>
                  </a:moveTo>
                  <a:lnTo>
                    <a:pt x="875582" y="0"/>
                  </a:lnTo>
                  <a:lnTo>
                    <a:pt x="875582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6062" y="1822195"/>
              <a:ext cx="975800" cy="26372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08264" y="1843290"/>
              <a:ext cx="891540" cy="2558415"/>
            </a:xfrm>
            <a:custGeom>
              <a:avLst/>
              <a:gdLst/>
              <a:ahLst/>
              <a:cxnLst/>
              <a:rect l="l" t="t" r="r" b="b"/>
              <a:pathLst>
                <a:path w="891540" h="2558415">
                  <a:moveTo>
                    <a:pt x="0" y="0"/>
                  </a:moveTo>
                  <a:lnTo>
                    <a:pt x="891406" y="0"/>
                  </a:lnTo>
                  <a:lnTo>
                    <a:pt x="891406" y="2558178"/>
                  </a:lnTo>
                  <a:lnTo>
                    <a:pt x="0" y="2558178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66062" y="3357102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08264" y="3378194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8264" y="337820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6062" y="4090273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8264" y="4111365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8264" y="411137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66062" y="3077550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08264" y="3098642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08264" y="3098647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66062" y="4253786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08264" y="427487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08264" y="427488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66062" y="2476243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08264" y="249734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8264" y="249734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66062" y="2697782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08264" y="2718874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08264" y="2718879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66062" y="3499520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08264" y="3520612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08264" y="3520617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15361" y="1129065"/>
            <a:ext cx="115760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5" dirty="0">
                <a:latin typeface="Trebuchet MS"/>
                <a:cs typeface="Trebuchet MS"/>
              </a:rPr>
              <a:t>disk </a:t>
            </a:r>
            <a:r>
              <a:rPr sz="1500" spc="-85" dirty="0">
                <a:latin typeface="Trebuchet MS"/>
                <a:cs typeface="Trebuchet MS"/>
              </a:rPr>
              <a:t>(huge,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TB)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18360" y="1361147"/>
            <a:ext cx="67691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50" dirty="0">
                <a:latin typeface="Trebuchet MS"/>
                <a:cs typeface="Trebuchet MS"/>
              </a:rPr>
              <a:t>em</a:t>
            </a:r>
            <a:r>
              <a:rPr sz="1500" spc="-30" dirty="0">
                <a:latin typeface="Trebuchet MS"/>
                <a:cs typeface="Trebuchet MS"/>
              </a:rPr>
              <a:t>o</a:t>
            </a:r>
            <a:r>
              <a:rPr sz="1500" spc="-60" dirty="0">
                <a:latin typeface="Trebuchet MS"/>
                <a:cs typeface="Trebuchet MS"/>
              </a:rPr>
              <a:t>r</a:t>
            </a:r>
            <a:r>
              <a:rPr sz="1500" spc="-65" dirty="0">
                <a:latin typeface="Trebuchet MS"/>
                <a:cs typeface="Trebuchet MS"/>
              </a:rPr>
              <a:t>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18232" y="3312743"/>
            <a:ext cx="972185" cy="10814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88595">
              <a:lnSpc>
                <a:spcPts val="1739"/>
              </a:lnSpc>
              <a:spcBef>
                <a:spcPts val="200"/>
              </a:spcBef>
            </a:pPr>
            <a:r>
              <a:rPr sz="1500" spc="-50" dirty="0">
                <a:latin typeface="Trebuchet MS"/>
                <a:cs typeface="Trebuchet MS"/>
              </a:rPr>
              <a:t>user  </a:t>
            </a:r>
            <a:r>
              <a:rPr sz="1500" spc="-65" dirty="0">
                <a:latin typeface="Trebuchet MS"/>
                <a:cs typeface="Trebuchet MS"/>
              </a:rPr>
              <a:t>pag</a:t>
            </a:r>
            <a:r>
              <a:rPr sz="1500" spc="-80" dirty="0">
                <a:latin typeface="Trebuchet MS"/>
                <a:cs typeface="Trebuchet MS"/>
              </a:rPr>
              <a:t>e</a:t>
            </a:r>
            <a:r>
              <a:rPr sz="1500" spc="-120" dirty="0">
                <a:latin typeface="Trebuchet MS"/>
                <a:cs typeface="Trebuchet MS"/>
              </a:rPr>
              <a:t>t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100" dirty="0">
                <a:latin typeface="Trebuchet MS"/>
                <a:cs typeface="Trebuchet MS"/>
              </a:rPr>
              <a:t>b</a:t>
            </a:r>
            <a:r>
              <a:rPr sz="1500" spc="-60" dirty="0">
                <a:latin typeface="Trebuchet MS"/>
                <a:cs typeface="Trebuchet MS"/>
              </a:rPr>
              <a:t>l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marL="62230" marR="5080">
              <a:lnSpc>
                <a:spcPts val="1739"/>
              </a:lnSpc>
              <a:spcBef>
                <a:spcPts val="1300"/>
              </a:spcBef>
            </a:pPr>
            <a:r>
              <a:rPr sz="1500" spc="-85" dirty="0">
                <a:latin typeface="Trebuchet MS"/>
                <a:cs typeface="Trebuchet MS"/>
              </a:rPr>
              <a:t>kernel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code  </a:t>
            </a:r>
            <a:r>
              <a:rPr sz="1500" spc="-40" dirty="0">
                <a:latin typeface="Trebuchet MS"/>
                <a:cs typeface="Trebuchet MS"/>
              </a:rPr>
              <a:t>&amp;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68143" y="2410792"/>
            <a:ext cx="777240" cy="47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739"/>
              </a:lnSpc>
              <a:spcBef>
                <a:spcPts val="200"/>
              </a:spcBef>
            </a:pPr>
            <a:r>
              <a:rPr sz="1500" spc="-50" dirty="0">
                <a:latin typeface="Trebuchet MS"/>
                <a:cs typeface="Trebuchet MS"/>
              </a:rPr>
              <a:t>user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page  frames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45471" y="3412959"/>
            <a:ext cx="40005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80" dirty="0">
                <a:latin typeface="Trebuchet MS"/>
                <a:cs typeface="Trebuchet MS"/>
              </a:rPr>
              <a:t>c</a:t>
            </a:r>
            <a:r>
              <a:rPr sz="1500" spc="-70" dirty="0">
                <a:latin typeface="Trebuchet MS"/>
                <a:cs typeface="Trebuchet MS"/>
              </a:rPr>
              <a:t>o</a:t>
            </a:r>
            <a:r>
              <a:rPr sz="1500" spc="-55" dirty="0">
                <a:latin typeface="Trebuchet MS"/>
                <a:cs typeface="Trebuchet MS"/>
              </a:rPr>
              <a:t>d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366833" y="2887662"/>
            <a:ext cx="960119" cy="474980"/>
            <a:chOff x="3366833" y="2887662"/>
            <a:chExt cx="960119" cy="474980"/>
          </a:xfrm>
        </p:grpSpPr>
        <p:sp>
          <p:nvSpPr>
            <p:cNvPr id="40" name="object 40"/>
            <p:cNvSpPr/>
            <p:nvPr/>
          </p:nvSpPr>
          <p:spPr>
            <a:xfrm>
              <a:off x="3366833" y="2887662"/>
              <a:ext cx="959976" cy="4747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09023" y="2908767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875582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75582" y="395594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9023" y="2908757"/>
              <a:ext cx="875665" cy="395605"/>
            </a:xfrm>
            <a:custGeom>
              <a:avLst/>
              <a:gdLst/>
              <a:ahLst/>
              <a:cxnLst/>
              <a:rect l="l" t="t" r="r" b="b"/>
              <a:pathLst>
                <a:path w="875664" h="395604">
                  <a:moveTo>
                    <a:pt x="0" y="0"/>
                  </a:moveTo>
                  <a:lnTo>
                    <a:pt x="875582" y="0"/>
                  </a:lnTo>
                  <a:lnTo>
                    <a:pt x="875582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60305" y="3012096"/>
            <a:ext cx="37084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5" dirty="0">
                <a:latin typeface="Trebuchet MS"/>
                <a:cs typeface="Trebuchet MS"/>
              </a:rPr>
              <a:t>da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75" dirty="0">
                <a:latin typeface="Trebuchet MS"/>
                <a:cs typeface="Trebuchet MS"/>
              </a:rPr>
              <a:t>a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366833" y="2486793"/>
            <a:ext cx="960119" cy="385445"/>
            <a:chOff x="3366833" y="2486793"/>
            <a:chExt cx="960119" cy="385445"/>
          </a:xfrm>
        </p:grpSpPr>
        <p:sp>
          <p:nvSpPr>
            <p:cNvPr id="45" name="object 45"/>
            <p:cNvSpPr/>
            <p:nvPr/>
          </p:nvSpPr>
          <p:spPr>
            <a:xfrm>
              <a:off x="3366833" y="2486793"/>
              <a:ext cx="959976" cy="38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09023" y="2507898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875582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75582" y="305926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09023" y="2507894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0" y="0"/>
                  </a:moveTo>
                  <a:lnTo>
                    <a:pt x="875582" y="0"/>
                  </a:lnTo>
                  <a:lnTo>
                    <a:pt x="875582" y="305926"/>
                  </a:lnTo>
                  <a:lnTo>
                    <a:pt x="0" y="30592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660305" y="2521559"/>
            <a:ext cx="41148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5" dirty="0">
                <a:latin typeface="Trebuchet MS"/>
                <a:cs typeface="Trebuchet MS"/>
              </a:rPr>
              <a:t>he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55" dirty="0">
                <a:latin typeface="Trebuchet MS"/>
                <a:cs typeface="Trebuchet MS"/>
              </a:rPr>
              <a:t>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366833" y="2075376"/>
            <a:ext cx="960119" cy="385445"/>
            <a:chOff x="3366833" y="2075376"/>
            <a:chExt cx="960119" cy="385445"/>
          </a:xfrm>
        </p:grpSpPr>
        <p:sp>
          <p:nvSpPr>
            <p:cNvPr id="50" name="object 50"/>
            <p:cNvSpPr/>
            <p:nvPr/>
          </p:nvSpPr>
          <p:spPr>
            <a:xfrm>
              <a:off x="3366833" y="2075376"/>
              <a:ext cx="959976" cy="38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09023" y="2096468"/>
              <a:ext cx="875665" cy="306070"/>
            </a:xfrm>
            <a:custGeom>
              <a:avLst/>
              <a:gdLst/>
              <a:ahLst/>
              <a:cxnLst/>
              <a:rect l="l" t="t" r="r" b="b"/>
              <a:pathLst>
                <a:path w="875664" h="306069">
                  <a:moveTo>
                    <a:pt x="875582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75582" y="305926"/>
                  </a:lnTo>
                  <a:lnTo>
                    <a:pt x="875582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409022" y="2096477"/>
            <a:ext cx="875665" cy="306070"/>
          </a:xfrm>
          <a:prstGeom prst="rect">
            <a:avLst/>
          </a:prstGeom>
          <a:ln w="7911">
            <a:solidFill>
              <a:srgbClr val="4A7EB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184396" y="1554340"/>
            <a:ext cx="2943225" cy="2472055"/>
            <a:chOff x="4184396" y="1554340"/>
            <a:chExt cx="2943225" cy="2472055"/>
          </a:xfrm>
        </p:grpSpPr>
        <p:sp>
          <p:nvSpPr>
            <p:cNvPr id="54" name="object 54"/>
            <p:cNvSpPr/>
            <p:nvPr/>
          </p:nvSpPr>
          <p:spPr>
            <a:xfrm>
              <a:off x="4184396" y="2012082"/>
              <a:ext cx="2120392" cy="2004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84611" y="2064829"/>
              <a:ext cx="1985645" cy="63500"/>
            </a:xfrm>
            <a:custGeom>
              <a:avLst/>
              <a:gdLst/>
              <a:ahLst/>
              <a:cxnLst/>
              <a:rect l="l" t="t" r="r" b="b"/>
              <a:pathLst>
                <a:path w="1985645" h="63500">
                  <a:moveTo>
                    <a:pt x="1953933" y="0"/>
                  </a:moveTo>
                  <a:lnTo>
                    <a:pt x="1941615" y="2485"/>
                  </a:lnTo>
                  <a:lnTo>
                    <a:pt x="1931555" y="9266"/>
                  </a:lnTo>
                  <a:lnTo>
                    <a:pt x="1924772" y="19325"/>
                  </a:lnTo>
                  <a:lnTo>
                    <a:pt x="1922284" y="31648"/>
                  </a:lnTo>
                  <a:lnTo>
                    <a:pt x="1924772" y="43965"/>
                  </a:lnTo>
                  <a:lnTo>
                    <a:pt x="1931555" y="54025"/>
                  </a:lnTo>
                  <a:lnTo>
                    <a:pt x="1941615" y="60809"/>
                  </a:lnTo>
                  <a:lnTo>
                    <a:pt x="1953933" y="63296"/>
                  </a:lnTo>
                  <a:lnTo>
                    <a:pt x="1966250" y="60809"/>
                  </a:lnTo>
                  <a:lnTo>
                    <a:pt x="1976310" y="54025"/>
                  </a:lnTo>
                  <a:lnTo>
                    <a:pt x="1983093" y="43965"/>
                  </a:lnTo>
                  <a:lnTo>
                    <a:pt x="1984783" y="35598"/>
                  </a:lnTo>
                  <a:lnTo>
                    <a:pt x="1953933" y="35598"/>
                  </a:lnTo>
                  <a:lnTo>
                    <a:pt x="1953933" y="27686"/>
                  </a:lnTo>
                  <a:lnTo>
                    <a:pt x="1984781" y="27686"/>
                  </a:lnTo>
                  <a:lnTo>
                    <a:pt x="1983093" y="19325"/>
                  </a:lnTo>
                  <a:lnTo>
                    <a:pt x="1976310" y="9266"/>
                  </a:lnTo>
                  <a:lnTo>
                    <a:pt x="1966250" y="2485"/>
                  </a:lnTo>
                  <a:lnTo>
                    <a:pt x="1953933" y="0"/>
                  </a:lnTo>
                  <a:close/>
                </a:path>
                <a:path w="1985645" h="63500">
                  <a:moveTo>
                    <a:pt x="1922284" y="31648"/>
                  </a:moveTo>
                  <a:lnTo>
                    <a:pt x="1922284" y="35598"/>
                  </a:lnTo>
                  <a:lnTo>
                    <a:pt x="1923082" y="35598"/>
                  </a:lnTo>
                  <a:lnTo>
                    <a:pt x="1922284" y="31648"/>
                  </a:lnTo>
                  <a:close/>
                </a:path>
                <a:path w="1985645" h="63500">
                  <a:moveTo>
                    <a:pt x="1984781" y="27686"/>
                  </a:moveTo>
                  <a:lnTo>
                    <a:pt x="1953933" y="27686"/>
                  </a:lnTo>
                  <a:lnTo>
                    <a:pt x="1953933" y="35598"/>
                  </a:lnTo>
                  <a:lnTo>
                    <a:pt x="1984783" y="35598"/>
                  </a:lnTo>
                  <a:lnTo>
                    <a:pt x="1985581" y="31648"/>
                  </a:lnTo>
                  <a:lnTo>
                    <a:pt x="1984781" y="27686"/>
                  </a:lnTo>
                  <a:close/>
                </a:path>
                <a:path w="1985645" h="63500">
                  <a:moveTo>
                    <a:pt x="1923084" y="27686"/>
                  </a:moveTo>
                  <a:lnTo>
                    <a:pt x="1922284" y="27686"/>
                  </a:lnTo>
                  <a:lnTo>
                    <a:pt x="1922284" y="31648"/>
                  </a:lnTo>
                  <a:lnTo>
                    <a:pt x="1923084" y="27686"/>
                  </a:lnTo>
                  <a:close/>
                </a:path>
                <a:path w="1985645" h="63500">
                  <a:moveTo>
                    <a:pt x="1898548" y="27686"/>
                  </a:moveTo>
                  <a:lnTo>
                    <a:pt x="1866900" y="27686"/>
                  </a:lnTo>
                  <a:lnTo>
                    <a:pt x="1866900" y="35598"/>
                  </a:lnTo>
                  <a:lnTo>
                    <a:pt x="1898548" y="35598"/>
                  </a:lnTo>
                  <a:lnTo>
                    <a:pt x="1898548" y="27686"/>
                  </a:lnTo>
                  <a:close/>
                </a:path>
                <a:path w="1985645" h="63500">
                  <a:moveTo>
                    <a:pt x="1843163" y="27686"/>
                  </a:moveTo>
                  <a:lnTo>
                    <a:pt x="1811515" y="27686"/>
                  </a:lnTo>
                  <a:lnTo>
                    <a:pt x="1811515" y="35598"/>
                  </a:lnTo>
                  <a:lnTo>
                    <a:pt x="1843163" y="35598"/>
                  </a:lnTo>
                  <a:lnTo>
                    <a:pt x="1843163" y="27686"/>
                  </a:lnTo>
                  <a:close/>
                </a:path>
                <a:path w="1985645" h="63500">
                  <a:moveTo>
                    <a:pt x="1787779" y="27686"/>
                  </a:moveTo>
                  <a:lnTo>
                    <a:pt x="1756130" y="27686"/>
                  </a:lnTo>
                  <a:lnTo>
                    <a:pt x="1756130" y="35598"/>
                  </a:lnTo>
                  <a:lnTo>
                    <a:pt x="1787779" y="35598"/>
                  </a:lnTo>
                  <a:lnTo>
                    <a:pt x="1787779" y="27686"/>
                  </a:lnTo>
                  <a:close/>
                </a:path>
                <a:path w="1985645" h="63500">
                  <a:moveTo>
                    <a:pt x="1732394" y="27686"/>
                  </a:moveTo>
                  <a:lnTo>
                    <a:pt x="1700745" y="27686"/>
                  </a:lnTo>
                  <a:lnTo>
                    <a:pt x="1700745" y="35598"/>
                  </a:lnTo>
                  <a:lnTo>
                    <a:pt x="1732394" y="35598"/>
                  </a:lnTo>
                  <a:lnTo>
                    <a:pt x="1732394" y="27686"/>
                  </a:lnTo>
                  <a:close/>
                </a:path>
                <a:path w="1985645" h="63500">
                  <a:moveTo>
                    <a:pt x="1677009" y="27686"/>
                  </a:moveTo>
                  <a:lnTo>
                    <a:pt x="1645361" y="27686"/>
                  </a:lnTo>
                  <a:lnTo>
                    <a:pt x="1645361" y="35598"/>
                  </a:lnTo>
                  <a:lnTo>
                    <a:pt x="1677009" y="35598"/>
                  </a:lnTo>
                  <a:lnTo>
                    <a:pt x="1677009" y="27686"/>
                  </a:lnTo>
                  <a:close/>
                </a:path>
                <a:path w="1985645" h="63500">
                  <a:moveTo>
                    <a:pt x="1621624" y="27686"/>
                  </a:moveTo>
                  <a:lnTo>
                    <a:pt x="1589976" y="27686"/>
                  </a:lnTo>
                  <a:lnTo>
                    <a:pt x="1589976" y="35598"/>
                  </a:lnTo>
                  <a:lnTo>
                    <a:pt x="1621624" y="35598"/>
                  </a:lnTo>
                  <a:lnTo>
                    <a:pt x="1621624" y="27686"/>
                  </a:lnTo>
                  <a:close/>
                </a:path>
                <a:path w="1985645" h="63500">
                  <a:moveTo>
                    <a:pt x="1566252" y="27686"/>
                  </a:moveTo>
                  <a:lnTo>
                    <a:pt x="1534604" y="27686"/>
                  </a:lnTo>
                  <a:lnTo>
                    <a:pt x="1534604" y="35598"/>
                  </a:lnTo>
                  <a:lnTo>
                    <a:pt x="1566252" y="35598"/>
                  </a:lnTo>
                  <a:lnTo>
                    <a:pt x="1566252" y="27686"/>
                  </a:lnTo>
                  <a:close/>
                </a:path>
                <a:path w="1985645" h="63500">
                  <a:moveTo>
                    <a:pt x="1510868" y="27686"/>
                  </a:moveTo>
                  <a:lnTo>
                    <a:pt x="1479219" y="27686"/>
                  </a:lnTo>
                  <a:lnTo>
                    <a:pt x="1479219" y="35598"/>
                  </a:lnTo>
                  <a:lnTo>
                    <a:pt x="1510868" y="35598"/>
                  </a:lnTo>
                  <a:lnTo>
                    <a:pt x="1510868" y="27686"/>
                  </a:lnTo>
                  <a:close/>
                </a:path>
                <a:path w="1985645" h="63500">
                  <a:moveTo>
                    <a:pt x="1455483" y="27686"/>
                  </a:moveTo>
                  <a:lnTo>
                    <a:pt x="1423835" y="27686"/>
                  </a:lnTo>
                  <a:lnTo>
                    <a:pt x="1423835" y="35598"/>
                  </a:lnTo>
                  <a:lnTo>
                    <a:pt x="1455483" y="35598"/>
                  </a:lnTo>
                  <a:lnTo>
                    <a:pt x="1455483" y="27686"/>
                  </a:lnTo>
                  <a:close/>
                </a:path>
                <a:path w="1985645" h="63500">
                  <a:moveTo>
                    <a:pt x="1400098" y="27686"/>
                  </a:moveTo>
                  <a:lnTo>
                    <a:pt x="1368450" y="27686"/>
                  </a:lnTo>
                  <a:lnTo>
                    <a:pt x="1368450" y="35598"/>
                  </a:lnTo>
                  <a:lnTo>
                    <a:pt x="1400098" y="35598"/>
                  </a:lnTo>
                  <a:lnTo>
                    <a:pt x="1400098" y="27686"/>
                  </a:lnTo>
                  <a:close/>
                </a:path>
                <a:path w="1985645" h="63500">
                  <a:moveTo>
                    <a:pt x="1344714" y="27686"/>
                  </a:moveTo>
                  <a:lnTo>
                    <a:pt x="1313065" y="27686"/>
                  </a:lnTo>
                  <a:lnTo>
                    <a:pt x="1313065" y="35598"/>
                  </a:lnTo>
                  <a:lnTo>
                    <a:pt x="1344714" y="35598"/>
                  </a:lnTo>
                  <a:lnTo>
                    <a:pt x="1344714" y="27686"/>
                  </a:lnTo>
                  <a:close/>
                </a:path>
                <a:path w="1985645" h="63500">
                  <a:moveTo>
                    <a:pt x="1289329" y="27686"/>
                  </a:moveTo>
                  <a:lnTo>
                    <a:pt x="1257681" y="27686"/>
                  </a:lnTo>
                  <a:lnTo>
                    <a:pt x="1257681" y="35598"/>
                  </a:lnTo>
                  <a:lnTo>
                    <a:pt x="1289329" y="35598"/>
                  </a:lnTo>
                  <a:lnTo>
                    <a:pt x="1289329" y="27686"/>
                  </a:lnTo>
                  <a:close/>
                </a:path>
                <a:path w="1985645" h="63500">
                  <a:moveTo>
                    <a:pt x="1233944" y="27686"/>
                  </a:moveTo>
                  <a:lnTo>
                    <a:pt x="1202296" y="27686"/>
                  </a:lnTo>
                  <a:lnTo>
                    <a:pt x="1202296" y="35598"/>
                  </a:lnTo>
                  <a:lnTo>
                    <a:pt x="1233944" y="35598"/>
                  </a:lnTo>
                  <a:lnTo>
                    <a:pt x="1233944" y="27686"/>
                  </a:lnTo>
                  <a:close/>
                </a:path>
                <a:path w="1985645" h="63500">
                  <a:moveTo>
                    <a:pt x="1178560" y="27686"/>
                  </a:moveTo>
                  <a:lnTo>
                    <a:pt x="1146911" y="27686"/>
                  </a:lnTo>
                  <a:lnTo>
                    <a:pt x="1146911" y="35598"/>
                  </a:lnTo>
                  <a:lnTo>
                    <a:pt x="1178560" y="35598"/>
                  </a:lnTo>
                  <a:lnTo>
                    <a:pt x="1178560" y="27686"/>
                  </a:lnTo>
                  <a:close/>
                </a:path>
                <a:path w="1985645" h="63500">
                  <a:moveTo>
                    <a:pt x="1123175" y="27686"/>
                  </a:moveTo>
                  <a:lnTo>
                    <a:pt x="1091539" y="27686"/>
                  </a:lnTo>
                  <a:lnTo>
                    <a:pt x="1091539" y="35598"/>
                  </a:lnTo>
                  <a:lnTo>
                    <a:pt x="1123175" y="35598"/>
                  </a:lnTo>
                  <a:lnTo>
                    <a:pt x="1123175" y="27686"/>
                  </a:lnTo>
                  <a:close/>
                </a:path>
                <a:path w="1985645" h="63500">
                  <a:moveTo>
                    <a:pt x="1067803" y="27686"/>
                  </a:moveTo>
                  <a:lnTo>
                    <a:pt x="1036154" y="27686"/>
                  </a:lnTo>
                  <a:lnTo>
                    <a:pt x="1036154" y="35598"/>
                  </a:lnTo>
                  <a:lnTo>
                    <a:pt x="1067803" y="35598"/>
                  </a:lnTo>
                  <a:lnTo>
                    <a:pt x="1067803" y="27686"/>
                  </a:lnTo>
                  <a:close/>
                </a:path>
                <a:path w="1985645" h="63500">
                  <a:moveTo>
                    <a:pt x="1012418" y="27686"/>
                  </a:moveTo>
                  <a:lnTo>
                    <a:pt x="980770" y="27686"/>
                  </a:lnTo>
                  <a:lnTo>
                    <a:pt x="980770" y="35598"/>
                  </a:lnTo>
                  <a:lnTo>
                    <a:pt x="1012418" y="35598"/>
                  </a:lnTo>
                  <a:lnTo>
                    <a:pt x="1012418" y="27686"/>
                  </a:lnTo>
                  <a:close/>
                </a:path>
                <a:path w="1985645" h="63500">
                  <a:moveTo>
                    <a:pt x="957033" y="27686"/>
                  </a:moveTo>
                  <a:lnTo>
                    <a:pt x="925385" y="27686"/>
                  </a:lnTo>
                  <a:lnTo>
                    <a:pt x="925385" y="35598"/>
                  </a:lnTo>
                  <a:lnTo>
                    <a:pt x="957033" y="35598"/>
                  </a:lnTo>
                  <a:lnTo>
                    <a:pt x="957033" y="27686"/>
                  </a:lnTo>
                  <a:close/>
                </a:path>
                <a:path w="1985645" h="63500">
                  <a:moveTo>
                    <a:pt x="901649" y="27686"/>
                  </a:moveTo>
                  <a:lnTo>
                    <a:pt x="870000" y="27686"/>
                  </a:lnTo>
                  <a:lnTo>
                    <a:pt x="870000" y="35598"/>
                  </a:lnTo>
                  <a:lnTo>
                    <a:pt x="901649" y="35598"/>
                  </a:lnTo>
                  <a:lnTo>
                    <a:pt x="901649" y="27686"/>
                  </a:lnTo>
                  <a:close/>
                </a:path>
                <a:path w="1985645" h="63500">
                  <a:moveTo>
                    <a:pt x="846264" y="27686"/>
                  </a:moveTo>
                  <a:lnTo>
                    <a:pt x="814616" y="27686"/>
                  </a:lnTo>
                  <a:lnTo>
                    <a:pt x="814616" y="35598"/>
                  </a:lnTo>
                  <a:lnTo>
                    <a:pt x="846264" y="35598"/>
                  </a:lnTo>
                  <a:lnTo>
                    <a:pt x="846264" y="27686"/>
                  </a:lnTo>
                  <a:close/>
                </a:path>
                <a:path w="1985645" h="63500">
                  <a:moveTo>
                    <a:pt x="790879" y="27686"/>
                  </a:moveTo>
                  <a:lnTo>
                    <a:pt x="759231" y="27686"/>
                  </a:lnTo>
                  <a:lnTo>
                    <a:pt x="759231" y="35598"/>
                  </a:lnTo>
                  <a:lnTo>
                    <a:pt x="790879" y="35598"/>
                  </a:lnTo>
                  <a:lnTo>
                    <a:pt x="790879" y="27686"/>
                  </a:lnTo>
                  <a:close/>
                </a:path>
                <a:path w="1985645" h="63500">
                  <a:moveTo>
                    <a:pt x="735495" y="27686"/>
                  </a:moveTo>
                  <a:lnTo>
                    <a:pt x="703846" y="27686"/>
                  </a:lnTo>
                  <a:lnTo>
                    <a:pt x="703846" y="35598"/>
                  </a:lnTo>
                  <a:lnTo>
                    <a:pt x="735495" y="35598"/>
                  </a:lnTo>
                  <a:lnTo>
                    <a:pt x="735495" y="27686"/>
                  </a:lnTo>
                  <a:close/>
                </a:path>
                <a:path w="1985645" h="63500">
                  <a:moveTo>
                    <a:pt x="680110" y="27686"/>
                  </a:moveTo>
                  <a:lnTo>
                    <a:pt x="648462" y="27686"/>
                  </a:lnTo>
                  <a:lnTo>
                    <a:pt x="648462" y="35598"/>
                  </a:lnTo>
                  <a:lnTo>
                    <a:pt x="680110" y="35598"/>
                  </a:lnTo>
                  <a:lnTo>
                    <a:pt x="680110" y="27686"/>
                  </a:lnTo>
                  <a:close/>
                </a:path>
                <a:path w="1985645" h="63500">
                  <a:moveTo>
                    <a:pt x="624725" y="27686"/>
                  </a:moveTo>
                  <a:lnTo>
                    <a:pt x="593090" y="27686"/>
                  </a:lnTo>
                  <a:lnTo>
                    <a:pt x="593090" y="35598"/>
                  </a:lnTo>
                  <a:lnTo>
                    <a:pt x="624725" y="35598"/>
                  </a:lnTo>
                  <a:lnTo>
                    <a:pt x="624725" y="27686"/>
                  </a:lnTo>
                  <a:close/>
                </a:path>
                <a:path w="1985645" h="63500">
                  <a:moveTo>
                    <a:pt x="569353" y="27686"/>
                  </a:moveTo>
                  <a:lnTo>
                    <a:pt x="537705" y="27686"/>
                  </a:lnTo>
                  <a:lnTo>
                    <a:pt x="537705" y="35598"/>
                  </a:lnTo>
                  <a:lnTo>
                    <a:pt x="569353" y="35598"/>
                  </a:lnTo>
                  <a:lnTo>
                    <a:pt x="569353" y="27686"/>
                  </a:lnTo>
                  <a:close/>
                </a:path>
                <a:path w="1985645" h="63500">
                  <a:moveTo>
                    <a:pt x="513969" y="27686"/>
                  </a:moveTo>
                  <a:lnTo>
                    <a:pt x="482320" y="27686"/>
                  </a:lnTo>
                  <a:lnTo>
                    <a:pt x="482320" y="35598"/>
                  </a:lnTo>
                  <a:lnTo>
                    <a:pt x="513969" y="35598"/>
                  </a:lnTo>
                  <a:lnTo>
                    <a:pt x="513969" y="27686"/>
                  </a:lnTo>
                  <a:close/>
                </a:path>
                <a:path w="1985645" h="63500">
                  <a:moveTo>
                    <a:pt x="458584" y="27686"/>
                  </a:moveTo>
                  <a:lnTo>
                    <a:pt x="426935" y="27686"/>
                  </a:lnTo>
                  <a:lnTo>
                    <a:pt x="426935" y="35598"/>
                  </a:lnTo>
                  <a:lnTo>
                    <a:pt x="458584" y="35598"/>
                  </a:lnTo>
                  <a:lnTo>
                    <a:pt x="458584" y="27686"/>
                  </a:lnTo>
                  <a:close/>
                </a:path>
                <a:path w="1985645" h="63500">
                  <a:moveTo>
                    <a:pt x="403199" y="27686"/>
                  </a:moveTo>
                  <a:lnTo>
                    <a:pt x="371551" y="27686"/>
                  </a:lnTo>
                  <a:lnTo>
                    <a:pt x="371551" y="35598"/>
                  </a:lnTo>
                  <a:lnTo>
                    <a:pt x="403199" y="35598"/>
                  </a:lnTo>
                  <a:lnTo>
                    <a:pt x="403199" y="27686"/>
                  </a:lnTo>
                  <a:close/>
                </a:path>
                <a:path w="1985645" h="63500">
                  <a:moveTo>
                    <a:pt x="347814" y="27686"/>
                  </a:moveTo>
                  <a:lnTo>
                    <a:pt x="316166" y="27686"/>
                  </a:lnTo>
                  <a:lnTo>
                    <a:pt x="316166" y="35598"/>
                  </a:lnTo>
                  <a:lnTo>
                    <a:pt x="347814" y="35598"/>
                  </a:lnTo>
                  <a:lnTo>
                    <a:pt x="347814" y="27686"/>
                  </a:lnTo>
                  <a:close/>
                </a:path>
                <a:path w="1985645" h="63500">
                  <a:moveTo>
                    <a:pt x="292430" y="27686"/>
                  </a:moveTo>
                  <a:lnTo>
                    <a:pt x="260781" y="27686"/>
                  </a:lnTo>
                  <a:lnTo>
                    <a:pt x="260781" y="35598"/>
                  </a:lnTo>
                  <a:lnTo>
                    <a:pt x="292430" y="35598"/>
                  </a:lnTo>
                  <a:lnTo>
                    <a:pt x="292430" y="27686"/>
                  </a:lnTo>
                  <a:close/>
                </a:path>
                <a:path w="1985645" h="63500">
                  <a:moveTo>
                    <a:pt x="237045" y="27686"/>
                  </a:moveTo>
                  <a:lnTo>
                    <a:pt x="205397" y="27686"/>
                  </a:lnTo>
                  <a:lnTo>
                    <a:pt x="205397" y="35598"/>
                  </a:lnTo>
                  <a:lnTo>
                    <a:pt x="237045" y="35598"/>
                  </a:lnTo>
                  <a:lnTo>
                    <a:pt x="237045" y="27686"/>
                  </a:lnTo>
                  <a:close/>
                </a:path>
                <a:path w="1985645" h="63500">
                  <a:moveTo>
                    <a:pt x="181660" y="27686"/>
                  </a:moveTo>
                  <a:lnTo>
                    <a:pt x="150012" y="27686"/>
                  </a:lnTo>
                  <a:lnTo>
                    <a:pt x="150012" y="35598"/>
                  </a:lnTo>
                  <a:lnTo>
                    <a:pt x="181660" y="35598"/>
                  </a:lnTo>
                  <a:lnTo>
                    <a:pt x="181660" y="27686"/>
                  </a:lnTo>
                  <a:close/>
                </a:path>
                <a:path w="1985645" h="63500">
                  <a:moveTo>
                    <a:pt x="126276" y="27686"/>
                  </a:moveTo>
                  <a:lnTo>
                    <a:pt x="94640" y="27686"/>
                  </a:lnTo>
                  <a:lnTo>
                    <a:pt x="94640" y="35598"/>
                  </a:lnTo>
                  <a:lnTo>
                    <a:pt x="126276" y="35598"/>
                  </a:lnTo>
                  <a:lnTo>
                    <a:pt x="126276" y="27686"/>
                  </a:lnTo>
                  <a:close/>
                </a:path>
                <a:path w="1985645" h="63500">
                  <a:moveTo>
                    <a:pt x="63296" y="0"/>
                  </a:moveTo>
                  <a:lnTo>
                    <a:pt x="0" y="31648"/>
                  </a:lnTo>
                  <a:lnTo>
                    <a:pt x="63296" y="63296"/>
                  </a:lnTo>
                  <a:lnTo>
                    <a:pt x="63296" y="35598"/>
                  </a:lnTo>
                  <a:lnTo>
                    <a:pt x="52743" y="35598"/>
                  </a:lnTo>
                  <a:lnTo>
                    <a:pt x="52743" y="27686"/>
                  </a:lnTo>
                  <a:lnTo>
                    <a:pt x="63296" y="27686"/>
                  </a:lnTo>
                  <a:lnTo>
                    <a:pt x="63296" y="0"/>
                  </a:lnTo>
                  <a:close/>
                </a:path>
                <a:path w="1985645" h="63500">
                  <a:moveTo>
                    <a:pt x="63296" y="27686"/>
                  </a:moveTo>
                  <a:lnTo>
                    <a:pt x="52743" y="27686"/>
                  </a:lnTo>
                  <a:lnTo>
                    <a:pt x="52743" y="35598"/>
                  </a:lnTo>
                  <a:lnTo>
                    <a:pt x="63296" y="35598"/>
                  </a:lnTo>
                  <a:lnTo>
                    <a:pt x="63296" y="27686"/>
                  </a:lnTo>
                  <a:close/>
                </a:path>
                <a:path w="1985645" h="63500">
                  <a:moveTo>
                    <a:pt x="70904" y="27686"/>
                  </a:moveTo>
                  <a:lnTo>
                    <a:pt x="63296" y="27686"/>
                  </a:lnTo>
                  <a:lnTo>
                    <a:pt x="63296" y="35598"/>
                  </a:lnTo>
                  <a:lnTo>
                    <a:pt x="70904" y="35598"/>
                  </a:lnTo>
                  <a:lnTo>
                    <a:pt x="70904" y="27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72911" y="1558455"/>
              <a:ext cx="913130" cy="2463800"/>
            </a:xfrm>
            <a:custGeom>
              <a:avLst/>
              <a:gdLst/>
              <a:ahLst/>
              <a:cxnLst/>
              <a:rect l="l" t="t" r="r" b="b"/>
              <a:pathLst>
                <a:path w="913129" h="2463800">
                  <a:moveTo>
                    <a:pt x="912505" y="0"/>
                  </a:moveTo>
                  <a:lnTo>
                    <a:pt x="0" y="0"/>
                  </a:lnTo>
                  <a:lnTo>
                    <a:pt x="0" y="2463241"/>
                  </a:lnTo>
                  <a:lnTo>
                    <a:pt x="912505" y="2463241"/>
                  </a:lnTo>
                  <a:lnTo>
                    <a:pt x="912505" y="0"/>
                  </a:lnTo>
                  <a:close/>
                </a:path>
              </a:pathLst>
            </a:custGeom>
            <a:solidFill>
              <a:srgbClr val="C6D9F1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72911" y="1558467"/>
              <a:ext cx="913130" cy="2463800"/>
            </a:xfrm>
            <a:custGeom>
              <a:avLst/>
              <a:gdLst/>
              <a:ahLst/>
              <a:cxnLst/>
              <a:rect l="l" t="t" r="r" b="b"/>
              <a:pathLst>
                <a:path w="913129" h="2463800">
                  <a:moveTo>
                    <a:pt x="0" y="0"/>
                  </a:moveTo>
                  <a:lnTo>
                    <a:pt x="912504" y="0"/>
                  </a:lnTo>
                  <a:lnTo>
                    <a:pt x="912504" y="2463235"/>
                  </a:lnTo>
                  <a:lnTo>
                    <a:pt x="0" y="2463235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99289" y="3494238"/>
              <a:ext cx="928329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41491" y="3515344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843935" y="0"/>
                  </a:moveTo>
                  <a:lnTo>
                    <a:pt x="0" y="0"/>
                  </a:lnTo>
                  <a:lnTo>
                    <a:pt x="0" y="379770"/>
                  </a:lnTo>
                  <a:lnTo>
                    <a:pt x="843935" y="379770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41491" y="3515334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0" y="0"/>
                  </a:moveTo>
                  <a:lnTo>
                    <a:pt x="843935" y="0"/>
                  </a:lnTo>
                  <a:lnTo>
                    <a:pt x="843935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99289" y="3109200"/>
              <a:ext cx="928329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41491" y="3130293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843935" y="0"/>
                  </a:moveTo>
                  <a:lnTo>
                    <a:pt x="0" y="0"/>
                  </a:lnTo>
                  <a:lnTo>
                    <a:pt x="0" y="379770"/>
                  </a:lnTo>
                  <a:lnTo>
                    <a:pt x="843935" y="379770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41491" y="3130296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0" y="0"/>
                  </a:moveTo>
                  <a:lnTo>
                    <a:pt x="843935" y="0"/>
                  </a:lnTo>
                  <a:lnTo>
                    <a:pt x="843935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99289" y="2819087"/>
              <a:ext cx="928329" cy="3692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41491" y="2840193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843935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43935" y="290102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41491" y="2840189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0" y="0"/>
                  </a:moveTo>
                  <a:lnTo>
                    <a:pt x="843935" y="0"/>
                  </a:lnTo>
                  <a:lnTo>
                    <a:pt x="843935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241491" y="2853858"/>
            <a:ext cx="844550" cy="101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95"/>
              </a:spcBef>
            </a:pPr>
            <a:r>
              <a:rPr sz="1500" spc="-60" dirty="0">
                <a:latin typeface="Trebuchet MS"/>
                <a:cs typeface="Trebuchet MS"/>
              </a:rPr>
              <a:t>heap</a:t>
            </a:r>
            <a:endParaRPr sz="1500">
              <a:latin typeface="Trebuchet MS"/>
              <a:cs typeface="Trebuchet MS"/>
            </a:endParaRPr>
          </a:p>
          <a:p>
            <a:pPr marL="240665" marR="219075" indent="13970">
              <a:lnSpc>
                <a:spcPct val="166100"/>
              </a:lnSpc>
            </a:pPr>
            <a:r>
              <a:rPr sz="1500" spc="-75" dirty="0">
                <a:latin typeface="Trebuchet MS"/>
                <a:cs typeface="Trebuchet MS"/>
              </a:rPr>
              <a:t>data  </a:t>
            </a:r>
            <a:r>
              <a:rPr sz="1500" spc="-60" dirty="0">
                <a:latin typeface="Trebuchet MS"/>
                <a:cs typeface="Trebuchet MS"/>
              </a:rPr>
              <a:t>cod</a:t>
            </a:r>
            <a:r>
              <a:rPr sz="1500" spc="-75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199289" y="2027902"/>
            <a:ext cx="928369" cy="369570"/>
            <a:chOff x="6199289" y="2027902"/>
            <a:chExt cx="928369" cy="369570"/>
          </a:xfrm>
        </p:grpSpPr>
        <p:sp>
          <p:nvSpPr>
            <p:cNvPr id="69" name="object 69"/>
            <p:cNvSpPr/>
            <p:nvPr/>
          </p:nvSpPr>
          <p:spPr>
            <a:xfrm>
              <a:off x="6199289" y="2027902"/>
              <a:ext cx="928329" cy="3692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41491" y="2048996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843935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43935" y="290102"/>
                  </a:lnTo>
                  <a:lnTo>
                    <a:pt x="843935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41491" y="2049005"/>
              <a:ext cx="844550" cy="290195"/>
            </a:xfrm>
            <a:custGeom>
              <a:avLst/>
              <a:gdLst/>
              <a:ahLst/>
              <a:cxnLst/>
              <a:rect l="l" t="t" r="r" b="b"/>
              <a:pathLst>
                <a:path w="844550" h="290194">
                  <a:moveTo>
                    <a:pt x="0" y="0"/>
                  </a:moveTo>
                  <a:lnTo>
                    <a:pt x="843935" y="0"/>
                  </a:lnTo>
                  <a:lnTo>
                    <a:pt x="843935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245447" y="2062669"/>
            <a:ext cx="8362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5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199289" y="1584831"/>
            <a:ext cx="928369" cy="459105"/>
            <a:chOff x="6199289" y="1584831"/>
            <a:chExt cx="928369" cy="459105"/>
          </a:xfrm>
        </p:grpSpPr>
        <p:sp>
          <p:nvSpPr>
            <p:cNvPr id="74" name="object 74"/>
            <p:cNvSpPr/>
            <p:nvPr/>
          </p:nvSpPr>
          <p:spPr>
            <a:xfrm>
              <a:off x="6199289" y="1584831"/>
              <a:ext cx="928329" cy="458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41491" y="1605940"/>
              <a:ext cx="844550" cy="380365"/>
            </a:xfrm>
            <a:custGeom>
              <a:avLst/>
              <a:gdLst/>
              <a:ahLst/>
              <a:cxnLst/>
              <a:rect l="l" t="t" r="r" b="b"/>
              <a:pathLst>
                <a:path w="844550" h="380364">
                  <a:moveTo>
                    <a:pt x="0" y="0"/>
                  </a:moveTo>
                  <a:lnTo>
                    <a:pt x="843935" y="0"/>
                  </a:lnTo>
                  <a:lnTo>
                    <a:pt x="843935" y="379770"/>
                  </a:lnTo>
                  <a:lnTo>
                    <a:pt x="0" y="37977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245447" y="1609896"/>
            <a:ext cx="836294" cy="36576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875"/>
              </a:spcBef>
            </a:pPr>
            <a:r>
              <a:rPr sz="1500" spc="-75" dirty="0">
                <a:latin typeface="Trebuchet MS"/>
                <a:cs typeface="Trebuchet MS"/>
              </a:rPr>
              <a:t>kernel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151575" y="1505724"/>
            <a:ext cx="1482725" cy="2537460"/>
            <a:chOff x="6151575" y="1505724"/>
            <a:chExt cx="1482725" cy="2537460"/>
          </a:xfrm>
        </p:grpSpPr>
        <p:sp>
          <p:nvSpPr>
            <p:cNvPr id="78" name="object 78"/>
            <p:cNvSpPr/>
            <p:nvPr/>
          </p:nvSpPr>
          <p:spPr>
            <a:xfrm>
              <a:off x="6172911" y="1985708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78194" y="2840189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88735" y="2391854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162370" y="3916210"/>
              <a:ext cx="1142365" cy="0"/>
            </a:xfrm>
            <a:custGeom>
              <a:avLst/>
              <a:gdLst/>
              <a:ahLst/>
              <a:cxnLst/>
              <a:rect l="l" t="t" r="r" b="b"/>
              <a:pathLst>
                <a:path w="1142365">
                  <a:moveTo>
                    <a:pt x="0" y="0"/>
                  </a:moveTo>
                  <a:lnTo>
                    <a:pt x="1141762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01458" y="1505724"/>
              <a:ext cx="432516" cy="25370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43660" y="1526819"/>
              <a:ext cx="348615" cy="2458085"/>
            </a:xfrm>
            <a:custGeom>
              <a:avLst/>
              <a:gdLst/>
              <a:ahLst/>
              <a:cxnLst/>
              <a:rect l="l" t="t" r="r" b="b"/>
              <a:pathLst>
                <a:path w="348615" h="2458085">
                  <a:moveTo>
                    <a:pt x="348123" y="0"/>
                  </a:moveTo>
                  <a:lnTo>
                    <a:pt x="0" y="0"/>
                  </a:lnTo>
                  <a:lnTo>
                    <a:pt x="0" y="2457958"/>
                  </a:lnTo>
                  <a:lnTo>
                    <a:pt x="348123" y="2457958"/>
                  </a:lnTo>
                  <a:lnTo>
                    <a:pt x="348123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43660" y="1526819"/>
              <a:ext cx="348615" cy="2458085"/>
            </a:xfrm>
            <a:custGeom>
              <a:avLst/>
              <a:gdLst/>
              <a:ahLst/>
              <a:cxnLst/>
              <a:rect l="l" t="t" r="r" b="b"/>
              <a:pathLst>
                <a:path w="348615" h="2458085">
                  <a:moveTo>
                    <a:pt x="0" y="0"/>
                  </a:moveTo>
                  <a:lnTo>
                    <a:pt x="348123" y="0"/>
                  </a:lnTo>
                  <a:lnTo>
                    <a:pt x="348123" y="2457960"/>
                  </a:lnTo>
                  <a:lnTo>
                    <a:pt x="0" y="2457960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253175" y="1229282"/>
            <a:ext cx="4699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5" dirty="0">
                <a:latin typeface="Trebuchet MS"/>
                <a:cs typeface="Trebuchet MS"/>
              </a:rPr>
              <a:t>VAS</a:t>
            </a:r>
            <a:r>
              <a:rPr sz="1500" spc="-18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305065" y="1224007"/>
            <a:ext cx="3556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10" dirty="0">
                <a:latin typeface="Trebuchet MS"/>
                <a:cs typeface="Trebuchet MS"/>
              </a:rPr>
              <a:t>PT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453394" y="3473141"/>
            <a:ext cx="1018540" cy="2516505"/>
            <a:chOff x="4453394" y="3473141"/>
            <a:chExt cx="1018540" cy="2516505"/>
          </a:xfrm>
        </p:grpSpPr>
        <p:sp>
          <p:nvSpPr>
            <p:cNvPr id="88" name="object 88"/>
            <p:cNvSpPr/>
            <p:nvPr/>
          </p:nvSpPr>
          <p:spPr>
            <a:xfrm>
              <a:off x="4453394" y="3473141"/>
              <a:ext cx="1017996" cy="25159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95596" y="3494241"/>
              <a:ext cx="934085" cy="2437130"/>
            </a:xfrm>
            <a:custGeom>
              <a:avLst/>
              <a:gdLst/>
              <a:ahLst/>
              <a:cxnLst/>
              <a:rect l="l" t="t" r="r" b="b"/>
              <a:pathLst>
                <a:path w="934085" h="2437129">
                  <a:moveTo>
                    <a:pt x="933603" y="0"/>
                  </a:moveTo>
                  <a:lnTo>
                    <a:pt x="0" y="0"/>
                  </a:lnTo>
                  <a:lnTo>
                    <a:pt x="0" y="2436863"/>
                  </a:lnTo>
                  <a:lnTo>
                    <a:pt x="933603" y="2436863"/>
                  </a:lnTo>
                  <a:lnTo>
                    <a:pt x="933603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495596" y="3494240"/>
              <a:ext cx="934085" cy="2437130"/>
            </a:xfrm>
            <a:custGeom>
              <a:avLst/>
              <a:gdLst/>
              <a:ahLst/>
              <a:cxnLst/>
              <a:rect l="l" t="t" r="r" b="b"/>
              <a:pathLst>
                <a:path w="934085" h="2437129">
                  <a:moveTo>
                    <a:pt x="0" y="0"/>
                  </a:moveTo>
                  <a:lnTo>
                    <a:pt x="933603" y="0"/>
                  </a:lnTo>
                  <a:lnTo>
                    <a:pt x="933603" y="2436862"/>
                  </a:lnTo>
                  <a:lnTo>
                    <a:pt x="0" y="243686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21962" y="5408919"/>
              <a:ext cx="949427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64164" y="5430018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865033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65033" y="374496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64164" y="5430012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0" y="0"/>
                  </a:moveTo>
                  <a:lnTo>
                    <a:pt x="865033" y="0"/>
                  </a:lnTo>
                  <a:lnTo>
                    <a:pt x="865033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21962" y="5029153"/>
              <a:ext cx="949427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64164" y="5050245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865033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65033" y="374496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64164" y="5050243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0" y="0"/>
                  </a:moveTo>
                  <a:lnTo>
                    <a:pt x="865033" y="0"/>
                  </a:lnTo>
                  <a:lnTo>
                    <a:pt x="865033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564164" y="5148313"/>
            <a:ext cx="861694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95"/>
              </a:spcBef>
            </a:pPr>
            <a:r>
              <a:rPr sz="1500" spc="-75" dirty="0"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  <a:p>
            <a:pPr marL="247650">
              <a:lnSpc>
                <a:spcPct val="100000"/>
              </a:lnSpc>
              <a:spcBef>
                <a:spcPts val="1190"/>
              </a:spcBef>
            </a:pPr>
            <a:r>
              <a:rPr sz="1500" spc="-65" dirty="0">
                <a:latin typeface="Trebuchet MS"/>
                <a:cs typeface="Trebuchet MS"/>
              </a:rPr>
              <a:t>code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521961" y="4739048"/>
            <a:ext cx="949960" cy="369570"/>
            <a:chOff x="4521961" y="4739048"/>
            <a:chExt cx="949960" cy="369570"/>
          </a:xfrm>
        </p:grpSpPr>
        <p:sp>
          <p:nvSpPr>
            <p:cNvPr id="99" name="object 99"/>
            <p:cNvSpPr/>
            <p:nvPr/>
          </p:nvSpPr>
          <p:spPr>
            <a:xfrm>
              <a:off x="4521961" y="4739048"/>
              <a:ext cx="949427" cy="3692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64164" y="4760141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865033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65033" y="290102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64164" y="4760150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0" y="0"/>
                  </a:moveTo>
                  <a:lnTo>
                    <a:pt x="865033" y="0"/>
                  </a:lnTo>
                  <a:lnTo>
                    <a:pt x="865033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4564164" y="4779086"/>
            <a:ext cx="8616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95"/>
              </a:spcBef>
            </a:pPr>
            <a:r>
              <a:rPr sz="1500" spc="-60" dirty="0">
                <a:latin typeface="Trebuchet MS"/>
                <a:cs typeface="Trebuchet MS"/>
              </a:rPr>
              <a:t>heap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4521961" y="3958404"/>
            <a:ext cx="949960" cy="369570"/>
            <a:chOff x="4521961" y="3958404"/>
            <a:chExt cx="949960" cy="369570"/>
          </a:xfrm>
        </p:grpSpPr>
        <p:sp>
          <p:nvSpPr>
            <p:cNvPr id="104" name="object 104"/>
            <p:cNvSpPr/>
            <p:nvPr/>
          </p:nvSpPr>
          <p:spPr>
            <a:xfrm>
              <a:off x="4521961" y="3958404"/>
              <a:ext cx="949427" cy="3692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64164" y="3979510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865033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865033" y="290102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4164" y="3979506"/>
              <a:ext cx="865505" cy="290195"/>
            </a:xfrm>
            <a:custGeom>
              <a:avLst/>
              <a:gdLst/>
              <a:ahLst/>
              <a:cxnLst/>
              <a:rect l="l" t="t" r="r" b="b"/>
              <a:pathLst>
                <a:path w="865504" h="290195">
                  <a:moveTo>
                    <a:pt x="0" y="0"/>
                  </a:moveTo>
                  <a:lnTo>
                    <a:pt x="865033" y="0"/>
                  </a:lnTo>
                  <a:lnTo>
                    <a:pt x="865033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4564164" y="3993171"/>
            <a:ext cx="8616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95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521961" y="3520608"/>
            <a:ext cx="949960" cy="454025"/>
            <a:chOff x="4521961" y="3520608"/>
            <a:chExt cx="949960" cy="454025"/>
          </a:xfrm>
        </p:grpSpPr>
        <p:sp>
          <p:nvSpPr>
            <p:cNvPr id="109" name="object 109"/>
            <p:cNvSpPr/>
            <p:nvPr/>
          </p:nvSpPr>
          <p:spPr>
            <a:xfrm>
              <a:off x="4521961" y="3520608"/>
              <a:ext cx="949427" cy="4536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64164" y="3541713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865033" y="0"/>
                  </a:moveTo>
                  <a:lnTo>
                    <a:pt x="0" y="0"/>
                  </a:lnTo>
                  <a:lnTo>
                    <a:pt x="0" y="374496"/>
                  </a:lnTo>
                  <a:lnTo>
                    <a:pt x="865033" y="374496"/>
                  </a:lnTo>
                  <a:lnTo>
                    <a:pt x="865033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64164" y="3541712"/>
              <a:ext cx="865505" cy="374650"/>
            </a:xfrm>
            <a:custGeom>
              <a:avLst/>
              <a:gdLst/>
              <a:ahLst/>
              <a:cxnLst/>
              <a:rect l="l" t="t" r="r" b="b"/>
              <a:pathLst>
                <a:path w="865504" h="374650">
                  <a:moveTo>
                    <a:pt x="0" y="0"/>
                  </a:moveTo>
                  <a:lnTo>
                    <a:pt x="865033" y="0"/>
                  </a:lnTo>
                  <a:lnTo>
                    <a:pt x="865033" y="374496"/>
                  </a:lnTo>
                  <a:lnTo>
                    <a:pt x="0" y="374496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4564164" y="3639768"/>
            <a:ext cx="86169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95"/>
              </a:spcBef>
            </a:pPr>
            <a:r>
              <a:rPr sz="1500" spc="-75" dirty="0">
                <a:latin typeface="Trebuchet MS"/>
                <a:cs typeface="Trebuchet MS"/>
              </a:rPr>
              <a:t>kernel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4479531" y="3441493"/>
            <a:ext cx="1514475" cy="2516505"/>
            <a:chOff x="4479531" y="3441493"/>
            <a:chExt cx="1514475" cy="2516505"/>
          </a:xfrm>
        </p:grpSpPr>
        <p:sp>
          <p:nvSpPr>
            <p:cNvPr id="114" name="object 114"/>
            <p:cNvSpPr/>
            <p:nvPr/>
          </p:nvSpPr>
          <p:spPr>
            <a:xfrm>
              <a:off x="4495596" y="3916210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00867" y="4760150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11420" y="4322356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490326" y="5830887"/>
              <a:ext cx="1172845" cy="0"/>
            </a:xfrm>
            <a:custGeom>
              <a:avLst/>
              <a:gdLst/>
              <a:ahLst/>
              <a:cxnLst/>
              <a:rect l="l" t="t" r="r" b="b"/>
              <a:pathLst>
                <a:path w="1172845">
                  <a:moveTo>
                    <a:pt x="0" y="0"/>
                  </a:moveTo>
                  <a:lnTo>
                    <a:pt x="1172288" y="0"/>
                  </a:lnTo>
                </a:path>
              </a:pathLst>
            </a:custGeom>
            <a:ln w="21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550509" y="3441493"/>
              <a:ext cx="443066" cy="25159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92711" y="3462594"/>
              <a:ext cx="358775" cy="2437130"/>
            </a:xfrm>
            <a:custGeom>
              <a:avLst/>
              <a:gdLst/>
              <a:ahLst/>
              <a:cxnLst/>
              <a:rect l="l" t="t" r="r" b="b"/>
              <a:pathLst>
                <a:path w="358775" h="2437129">
                  <a:moveTo>
                    <a:pt x="358672" y="0"/>
                  </a:moveTo>
                  <a:lnTo>
                    <a:pt x="0" y="0"/>
                  </a:lnTo>
                  <a:lnTo>
                    <a:pt x="0" y="2436863"/>
                  </a:lnTo>
                  <a:lnTo>
                    <a:pt x="358672" y="2436863"/>
                  </a:lnTo>
                  <a:lnTo>
                    <a:pt x="358672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92711" y="3462591"/>
              <a:ext cx="358775" cy="2437130"/>
            </a:xfrm>
            <a:custGeom>
              <a:avLst/>
              <a:gdLst/>
              <a:ahLst/>
              <a:cxnLst/>
              <a:rect l="l" t="t" r="r" b="b"/>
              <a:pathLst>
                <a:path w="358775" h="2437129">
                  <a:moveTo>
                    <a:pt x="0" y="0"/>
                  </a:moveTo>
                  <a:lnTo>
                    <a:pt x="358672" y="0"/>
                  </a:lnTo>
                  <a:lnTo>
                    <a:pt x="358672" y="2436862"/>
                  </a:lnTo>
                  <a:lnTo>
                    <a:pt x="0" y="243686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4576965" y="3170339"/>
            <a:ext cx="4699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5" dirty="0">
                <a:latin typeface="Trebuchet MS"/>
                <a:cs typeface="Trebuchet MS"/>
              </a:rPr>
              <a:t>VAS</a:t>
            </a:r>
            <a:r>
              <a:rPr sz="1500" spc="-18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656999" y="3159785"/>
            <a:ext cx="35560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10" dirty="0">
                <a:latin typeface="Trebuchet MS"/>
                <a:cs typeface="Trebuchet MS"/>
              </a:rPr>
              <a:t>PT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2306637" y="1964611"/>
            <a:ext cx="6546215" cy="3349625"/>
            <a:chOff x="2306637" y="1964611"/>
            <a:chExt cx="6546215" cy="3349625"/>
          </a:xfrm>
        </p:grpSpPr>
        <p:sp>
          <p:nvSpPr>
            <p:cNvPr id="124" name="object 124"/>
            <p:cNvSpPr/>
            <p:nvPr/>
          </p:nvSpPr>
          <p:spPr>
            <a:xfrm>
              <a:off x="5719305" y="2708325"/>
              <a:ext cx="2289174" cy="26056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56302" y="2792717"/>
              <a:ext cx="2151380" cy="2466975"/>
            </a:xfrm>
            <a:custGeom>
              <a:avLst/>
              <a:gdLst/>
              <a:ahLst/>
              <a:cxnLst/>
              <a:rect l="l" t="t" r="r" b="b"/>
              <a:pathLst>
                <a:path w="2151379" h="2466975">
                  <a:moveTo>
                    <a:pt x="29383" y="2403668"/>
                  </a:moveTo>
                  <a:lnTo>
                    <a:pt x="17661" y="2406802"/>
                  </a:lnTo>
                  <a:lnTo>
                    <a:pt x="7694" y="2414460"/>
                  </a:lnTo>
                  <a:lnTo>
                    <a:pt x="1486" y="2425391"/>
                  </a:lnTo>
                  <a:lnTo>
                    <a:pt x="0" y="2437434"/>
                  </a:lnTo>
                  <a:lnTo>
                    <a:pt x="3135" y="2449154"/>
                  </a:lnTo>
                  <a:lnTo>
                    <a:pt x="10793" y="2459113"/>
                  </a:lnTo>
                  <a:lnTo>
                    <a:pt x="21717" y="2465328"/>
                  </a:lnTo>
                  <a:lnTo>
                    <a:pt x="33758" y="2466817"/>
                  </a:lnTo>
                  <a:lnTo>
                    <a:pt x="45479" y="2463680"/>
                  </a:lnTo>
                  <a:lnTo>
                    <a:pt x="55446" y="2456014"/>
                  </a:lnTo>
                  <a:lnTo>
                    <a:pt x="61654" y="2445091"/>
                  </a:lnTo>
                  <a:lnTo>
                    <a:pt x="62014" y="2442171"/>
                  </a:lnTo>
                  <a:lnTo>
                    <a:pt x="39520" y="2442171"/>
                  </a:lnTo>
                  <a:lnTo>
                    <a:pt x="23607" y="2428316"/>
                  </a:lnTo>
                  <a:lnTo>
                    <a:pt x="42987" y="2406048"/>
                  </a:lnTo>
                  <a:lnTo>
                    <a:pt x="41423" y="2405159"/>
                  </a:lnTo>
                  <a:lnTo>
                    <a:pt x="29383" y="2403668"/>
                  </a:lnTo>
                  <a:close/>
                </a:path>
                <a:path w="2151379" h="2466975">
                  <a:moveTo>
                    <a:pt x="42987" y="2406048"/>
                  </a:moveTo>
                  <a:lnTo>
                    <a:pt x="23607" y="2428316"/>
                  </a:lnTo>
                  <a:lnTo>
                    <a:pt x="39520" y="2442171"/>
                  </a:lnTo>
                  <a:lnTo>
                    <a:pt x="58904" y="2419900"/>
                  </a:lnTo>
                  <a:lnTo>
                    <a:pt x="52347" y="2411374"/>
                  </a:lnTo>
                  <a:lnTo>
                    <a:pt x="42987" y="2406048"/>
                  </a:lnTo>
                  <a:close/>
                </a:path>
                <a:path w="2151379" h="2466975">
                  <a:moveTo>
                    <a:pt x="58904" y="2419900"/>
                  </a:moveTo>
                  <a:lnTo>
                    <a:pt x="39520" y="2442171"/>
                  </a:lnTo>
                  <a:lnTo>
                    <a:pt x="62014" y="2442171"/>
                  </a:lnTo>
                  <a:lnTo>
                    <a:pt x="63141" y="2433051"/>
                  </a:lnTo>
                  <a:lnTo>
                    <a:pt x="60006" y="2421333"/>
                  </a:lnTo>
                  <a:lnTo>
                    <a:pt x="58904" y="2419900"/>
                  </a:lnTo>
                  <a:close/>
                </a:path>
                <a:path w="2151379" h="2466975">
                  <a:moveTo>
                    <a:pt x="2101489" y="40823"/>
                  </a:moveTo>
                  <a:lnTo>
                    <a:pt x="42987" y="2406048"/>
                  </a:lnTo>
                  <a:lnTo>
                    <a:pt x="52347" y="2411374"/>
                  </a:lnTo>
                  <a:lnTo>
                    <a:pt x="58904" y="2419900"/>
                  </a:lnTo>
                  <a:lnTo>
                    <a:pt x="2117405" y="54677"/>
                  </a:lnTo>
                  <a:lnTo>
                    <a:pt x="2101489" y="40823"/>
                  </a:lnTo>
                  <a:close/>
                </a:path>
                <a:path w="2151379" h="2466975">
                  <a:moveTo>
                    <a:pt x="2142518" y="32867"/>
                  </a:moveTo>
                  <a:lnTo>
                    <a:pt x="2108414" y="32867"/>
                  </a:lnTo>
                  <a:lnTo>
                    <a:pt x="2124327" y="46723"/>
                  </a:lnTo>
                  <a:lnTo>
                    <a:pt x="2117405" y="54677"/>
                  </a:lnTo>
                  <a:lnTo>
                    <a:pt x="2133319" y="68529"/>
                  </a:lnTo>
                  <a:lnTo>
                    <a:pt x="2142518" y="32867"/>
                  </a:lnTo>
                  <a:close/>
                </a:path>
                <a:path w="2151379" h="2466975">
                  <a:moveTo>
                    <a:pt x="2108414" y="32867"/>
                  </a:moveTo>
                  <a:lnTo>
                    <a:pt x="2101489" y="40823"/>
                  </a:lnTo>
                  <a:lnTo>
                    <a:pt x="2117405" y="54677"/>
                  </a:lnTo>
                  <a:lnTo>
                    <a:pt x="2124327" y="46723"/>
                  </a:lnTo>
                  <a:lnTo>
                    <a:pt x="2108414" y="32867"/>
                  </a:lnTo>
                  <a:close/>
                </a:path>
                <a:path w="2151379" h="2466975">
                  <a:moveTo>
                    <a:pt x="2150997" y="0"/>
                  </a:moveTo>
                  <a:lnTo>
                    <a:pt x="2085579" y="26974"/>
                  </a:lnTo>
                  <a:lnTo>
                    <a:pt x="2101489" y="40823"/>
                  </a:lnTo>
                  <a:lnTo>
                    <a:pt x="2108414" y="32867"/>
                  </a:lnTo>
                  <a:lnTo>
                    <a:pt x="2142518" y="32867"/>
                  </a:lnTo>
                  <a:lnTo>
                    <a:pt x="215099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876616" y="3726329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918805" y="3747422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918805" y="3747427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76616" y="3874018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918805" y="3895110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918805" y="3895115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866062" y="1964611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908264" y="198570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908264" y="198570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76616" y="2154488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18805" y="217559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18805" y="2175586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306637" y="2877110"/>
              <a:ext cx="965250" cy="3903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348839" y="2898216"/>
              <a:ext cx="881380" cy="311785"/>
            </a:xfrm>
            <a:custGeom>
              <a:avLst/>
              <a:gdLst/>
              <a:ahLst/>
              <a:cxnLst/>
              <a:rect l="l" t="t" r="r" b="b"/>
              <a:pathLst>
                <a:path w="881380" h="311785">
                  <a:moveTo>
                    <a:pt x="880858" y="0"/>
                  </a:moveTo>
                  <a:lnTo>
                    <a:pt x="0" y="0"/>
                  </a:lnTo>
                  <a:lnTo>
                    <a:pt x="0" y="311200"/>
                  </a:lnTo>
                  <a:lnTo>
                    <a:pt x="880858" y="311200"/>
                  </a:lnTo>
                  <a:lnTo>
                    <a:pt x="88085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348839" y="2898216"/>
              <a:ext cx="881380" cy="311785"/>
            </a:xfrm>
            <a:custGeom>
              <a:avLst/>
              <a:gdLst/>
              <a:ahLst/>
              <a:cxnLst/>
              <a:rect l="l" t="t" r="r" b="b"/>
              <a:pathLst>
                <a:path w="881380" h="311785">
                  <a:moveTo>
                    <a:pt x="0" y="0"/>
                  </a:moveTo>
                  <a:lnTo>
                    <a:pt x="880857" y="0"/>
                  </a:lnTo>
                  <a:lnTo>
                    <a:pt x="880857" y="311201"/>
                  </a:lnTo>
                  <a:lnTo>
                    <a:pt x="0" y="311201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2601887" y="2917154"/>
            <a:ext cx="41148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5" dirty="0">
                <a:latin typeface="Trebuchet MS"/>
                <a:cs typeface="Trebuchet MS"/>
              </a:rPr>
              <a:t>he</a:t>
            </a:r>
            <a:r>
              <a:rPr sz="1500" spc="-80" dirty="0">
                <a:latin typeface="Trebuchet MS"/>
                <a:cs typeface="Trebuchet MS"/>
              </a:rPr>
              <a:t>a</a:t>
            </a:r>
            <a:r>
              <a:rPr sz="1500" spc="-55" dirty="0">
                <a:latin typeface="Trebuchet MS"/>
                <a:cs typeface="Trebuchet MS"/>
              </a:rPr>
              <a:t>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2306637" y="2465698"/>
            <a:ext cx="965835" cy="385445"/>
            <a:chOff x="2306637" y="2465698"/>
            <a:chExt cx="965835" cy="385445"/>
          </a:xfrm>
        </p:grpSpPr>
        <p:sp>
          <p:nvSpPr>
            <p:cNvPr id="143" name="object 143"/>
            <p:cNvSpPr/>
            <p:nvPr/>
          </p:nvSpPr>
          <p:spPr>
            <a:xfrm>
              <a:off x="2306637" y="2465698"/>
              <a:ext cx="965250" cy="3850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48839" y="2486790"/>
              <a:ext cx="881380" cy="306070"/>
            </a:xfrm>
            <a:custGeom>
              <a:avLst/>
              <a:gdLst/>
              <a:ahLst/>
              <a:cxnLst/>
              <a:rect l="l" t="t" r="r" b="b"/>
              <a:pathLst>
                <a:path w="881380" h="306069">
                  <a:moveTo>
                    <a:pt x="880858" y="0"/>
                  </a:moveTo>
                  <a:lnTo>
                    <a:pt x="0" y="0"/>
                  </a:lnTo>
                  <a:lnTo>
                    <a:pt x="0" y="305926"/>
                  </a:lnTo>
                  <a:lnTo>
                    <a:pt x="880858" y="305926"/>
                  </a:lnTo>
                  <a:lnTo>
                    <a:pt x="88085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2348839" y="2486799"/>
            <a:ext cx="881380" cy="306070"/>
          </a:xfrm>
          <a:prstGeom prst="rect">
            <a:avLst/>
          </a:prstGeom>
          <a:ln w="7911">
            <a:solidFill>
              <a:srgbClr val="4A7EB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200"/>
              </a:spcBef>
            </a:pPr>
            <a:r>
              <a:rPr sz="1500" spc="-80" dirty="0"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2306637" y="3309632"/>
            <a:ext cx="965835" cy="474980"/>
            <a:chOff x="2306637" y="3309632"/>
            <a:chExt cx="965835" cy="474980"/>
          </a:xfrm>
        </p:grpSpPr>
        <p:sp>
          <p:nvSpPr>
            <p:cNvPr id="147" name="object 147"/>
            <p:cNvSpPr/>
            <p:nvPr/>
          </p:nvSpPr>
          <p:spPr>
            <a:xfrm>
              <a:off x="2306637" y="3309632"/>
              <a:ext cx="965250" cy="47471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348839" y="3330725"/>
              <a:ext cx="881380" cy="395605"/>
            </a:xfrm>
            <a:custGeom>
              <a:avLst/>
              <a:gdLst/>
              <a:ahLst/>
              <a:cxnLst/>
              <a:rect l="l" t="t" r="r" b="b"/>
              <a:pathLst>
                <a:path w="881380" h="395604">
                  <a:moveTo>
                    <a:pt x="880858" y="0"/>
                  </a:moveTo>
                  <a:lnTo>
                    <a:pt x="0" y="0"/>
                  </a:lnTo>
                  <a:lnTo>
                    <a:pt x="0" y="395594"/>
                  </a:lnTo>
                  <a:lnTo>
                    <a:pt x="880858" y="395594"/>
                  </a:lnTo>
                  <a:lnTo>
                    <a:pt x="880858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348839" y="3330727"/>
              <a:ext cx="881380" cy="395605"/>
            </a:xfrm>
            <a:custGeom>
              <a:avLst/>
              <a:gdLst/>
              <a:ahLst/>
              <a:cxnLst/>
              <a:rect l="l" t="t" r="r" b="b"/>
              <a:pathLst>
                <a:path w="881380" h="395604">
                  <a:moveTo>
                    <a:pt x="0" y="0"/>
                  </a:moveTo>
                  <a:lnTo>
                    <a:pt x="880857" y="0"/>
                  </a:lnTo>
                  <a:lnTo>
                    <a:pt x="880857" y="395594"/>
                  </a:lnTo>
                  <a:lnTo>
                    <a:pt x="0" y="395594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2601887" y="3434067"/>
            <a:ext cx="37084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65" dirty="0">
                <a:latin typeface="Trebuchet MS"/>
                <a:cs typeface="Trebuchet MS"/>
              </a:rPr>
              <a:t>da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75" dirty="0">
                <a:latin typeface="Trebuchet MS"/>
                <a:cs typeface="Trebuchet MS"/>
              </a:rPr>
              <a:t>a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3129470" y="1975153"/>
            <a:ext cx="4890135" cy="3756025"/>
            <a:chOff x="3129470" y="1975153"/>
            <a:chExt cx="4890135" cy="3756025"/>
          </a:xfrm>
        </p:grpSpPr>
        <p:sp>
          <p:nvSpPr>
            <p:cNvPr id="152" name="object 152"/>
            <p:cNvSpPr/>
            <p:nvPr/>
          </p:nvSpPr>
          <p:spPr>
            <a:xfrm>
              <a:off x="3129470" y="2423490"/>
              <a:ext cx="1513814" cy="164567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229686" y="2507894"/>
              <a:ext cx="1377950" cy="1510030"/>
            </a:xfrm>
            <a:custGeom>
              <a:avLst/>
              <a:gdLst/>
              <a:ahLst/>
              <a:cxnLst/>
              <a:rect l="l" t="t" r="r" b="b"/>
              <a:pathLst>
                <a:path w="1377950" h="1510029">
                  <a:moveTo>
                    <a:pt x="1322061" y="1458119"/>
                  </a:moveTo>
                  <a:lnTo>
                    <a:pt x="1317007" y="1465002"/>
                  </a:lnTo>
                  <a:lnTo>
                    <a:pt x="1314134" y="1476787"/>
                  </a:lnTo>
                  <a:lnTo>
                    <a:pt x="1315892" y="1488792"/>
                  </a:lnTo>
                  <a:lnTo>
                    <a:pt x="1322349" y="1499577"/>
                  </a:lnTo>
                  <a:lnTo>
                    <a:pt x="1332477" y="1507015"/>
                  </a:lnTo>
                  <a:lnTo>
                    <a:pt x="1344263" y="1509888"/>
                  </a:lnTo>
                  <a:lnTo>
                    <a:pt x="1356267" y="1508130"/>
                  </a:lnTo>
                  <a:lnTo>
                    <a:pt x="1367053" y="1501673"/>
                  </a:lnTo>
                  <a:lnTo>
                    <a:pt x="1374490" y="1491545"/>
                  </a:lnTo>
                  <a:lnTo>
                    <a:pt x="1377077" y="1480934"/>
                  </a:lnTo>
                  <a:lnTo>
                    <a:pt x="1342821" y="1480934"/>
                  </a:lnTo>
                  <a:lnTo>
                    <a:pt x="1322061" y="1458119"/>
                  </a:lnTo>
                  <a:close/>
                </a:path>
                <a:path w="1377950" h="1510029">
                  <a:moveTo>
                    <a:pt x="1327906" y="1452801"/>
                  </a:moveTo>
                  <a:lnTo>
                    <a:pt x="1324444" y="1454873"/>
                  </a:lnTo>
                  <a:lnTo>
                    <a:pt x="1322061" y="1458119"/>
                  </a:lnTo>
                  <a:lnTo>
                    <a:pt x="1342821" y="1480934"/>
                  </a:lnTo>
                  <a:lnTo>
                    <a:pt x="1348676" y="1475613"/>
                  </a:lnTo>
                  <a:lnTo>
                    <a:pt x="1327906" y="1452801"/>
                  </a:lnTo>
                  <a:close/>
                </a:path>
                <a:path w="1377950" h="1510029">
                  <a:moveTo>
                    <a:pt x="1347235" y="1446658"/>
                  </a:moveTo>
                  <a:lnTo>
                    <a:pt x="1335230" y="1448416"/>
                  </a:lnTo>
                  <a:lnTo>
                    <a:pt x="1327906" y="1452801"/>
                  </a:lnTo>
                  <a:lnTo>
                    <a:pt x="1348676" y="1475613"/>
                  </a:lnTo>
                  <a:lnTo>
                    <a:pt x="1342821" y="1480934"/>
                  </a:lnTo>
                  <a:lnTo>
                    <a:pt x="1377077" y="1480934"/>
                  </a:lnTo>
                  <a:lnTo>
                    <a:pt x="1377364" y="1479759"/>
                  </a:lnTo>
                  <a:lnTo>
                    <a:pt x="1375606" y="1467754"/>
                  </a:lnTo>
                  <a:lnTo>
                    <a:pt x="1369148" y="1456969"/>
                  </a:lnTo>
                  <a:lnTo>
                    <a:pt x="1359020" y="1449532"/>
                  </a:lnTo>
                  <a:lnTo>
                    <a:pt x="1347235" y="1446658"/>
                  </a:lnTo>
                  <a:close/>
                </a:path>
                <a:path w="1377950" h="1510029">
                  <a:moveTo>
                    <a:pt x="1327365" y="1452206"/>
                  </a:moveTo>
                  <a:lnTo>
                    <a:pt x="1321523" y="1457528"/>
                  </a:lnTo>
                  <a:lnTo>
                    <a:pt x="1322061" y="1458119"/>
                  </a:lnTo>
                  <a:lnTo>
                    <a:pt x="1324444" y="1454873"/>
                  </a:lnTo>
                  <a:lnTo>
                    <a:pt x="1327906" y="1452801"/>
                  </a:lnTo>
                  <a:lnTo>
                    <a:pt x="1327365" y="1452206"/>
                  </a:lnTo>
                  <a:close/>
                </a:path>
                <a:path w="1377950" h="1510029">
                  <a:moveTo>
                    <a:pt x="1290091" y="1411249"/>
                  </a:moveTo>
                  <a:lnTo>
                    <a:pt x="1284236" y="1416583"/>
                  </a:lnTo>
                  <a:lnTo>
                    <a:pt x="1305534" y="1439976"/>
                  </a:lnTo>
                  <a:lnTo>
                    <a:pt x="1311389" y="1434655"/>
                  </a:lnTo>
                  <a:lnTo>
                    <a:pt x="1290091" y="1411249"/>
                  </a:lnTo>
                  <a:close/>
                </a:path>
                <a:path w="1377950" h="1510029">
                  <a:moveTo>
                    <a:pt x="1252804" y="1370304"/>
                  </a:moveTo>
                  <a:lnTo>
                    <a:pt x="1246949" y="1375625"/>
                  </a:lnTo>
                  <a:lnTo>
                    <a:pt x="1268260" y="1399032"/>
                  </a:lnTo>
                  <a:lnTo>
                    <a:pt x="1274114" y="1393698"/>
                  </a:lnTo>
                  <a:lnTo>
                    <a:pt x="1252804" y="1370304"/>
                  </a:lnTo>
                  <a:close/>
                </a:path>
                <a:path w="1377950" h="1510029">
                  <a:moveTo>
                    <a:pt x="1215517" y="1329347"/>
                  </a:moveTo>
                  <a:lnTo>
                    <a:pt x="1209674" y="1334668"/>
                  </a:lnTo>
                  <a:lnTo>
                    <a:pt x="1230972" y="1358074"/>
                  </a:lnTo>
                  <a:lnTo>
                    <a:pt x="1236827" y="1352740"/>
                  </a:lnTo>
                  <a:lnTo>
                    <a:pt x="1215517" y="1329347"/>
                  </a:lnTo>
                  <a:close/>
                </a:path>
                <a:path w="1377950" h="1510029">
                  <a:moveTo>
                    <a:pt x="1178242" y="1288389"/>
                  </a:moveTo>
                  <a:lnTo>
                    <a:pt x="1172387" y="1293710"/>
                  </a:lnTo>
                  <a:lnTo>
                    <a:pt x="1193685" y="1317117"/>
                  </a:lnTo>
                  <a:lnTo>
                    <a:pt x="1199540" y="1311795"/>
                  </a:lnTo>
                  <a:lnTo>
                    <a:pt x="1178242" y="1288389"/>
                  </a:lnTo>
                  <a:close/>
                </a:path>
                <a:path w="1377950" h="1510029">
                  <a:moveTo>
                    <a:pt x="1140955" y="1247432"/>
                  </a:moveTo>
                  <a:lnTo>
                    <a:pt x="1135100" y="1252753"/>
                  </a:lnTo>
                  <a:lnTo>
                    <a:pt x="1156411" y="1276159"/>
                  </a:lnTo>
                  <a:lnTo>
                    <a:pt x="1162253" y="1270838"/>
                  </a:lnTo>
                  <a:lnTo>
                    <a:pt x="1140955" y="1247432"/>
                  </a:lnTo>
                  <a:close/>
                </a:path>
                <a:path w="1377950" h="1510029">
                  <a:moveTo>
                    <a:pt x="1103668" y="1206474"/>
                  </a:moveTo>
                  <a:lnTo>
                    <a:pt x="1097826" y="1211808"/>
                  </a:lnTo>
                  <a:lnTo>
                    <a:pt x="1119123" y="1235202"/>
                  </a:lnTo>
                  <a:lnTo>
                    <a:pt x="1124978" y="1229880"/>
                  </a:lnTo>
                  <a:lnTo>
                    <a:pt x="1103668" y="1206474"/>
                  </a:lnTo>
                  <a:close/>
                </a:path>
                <a:path w="1377950" h="1510029">
                  <a:moveTo>
                    <a:pt x="1066393" y="1165529"/>
                  </a:moveTo>
                  <a:lnTo>
                    <a:pt x="1060538" y="1170851"/>
                  </a:lnTo>
                  <a:lnTo>
                    <a:pt x="1081836" y="1194257"/>
                  </a:lnTo>
                  <a:lnTo>
                    <a:pt x="1087691" y="1188923"/>
                  </a:lnTo>
                  <a:lnTo>
                    <a:pt x="1066393" y="1165529"/>
                  </a:lnTo>
                  <a:close/>
                </a:path>
                <a:path w="1377950" h="1510029">
                  <a:moveTo>
                    <a:pt x="1029106" y="1124572"/>
                  </a:moveTo>
                  <a:lnTo>
                    <a:pt x="1023251" y="1129893"/>
                  </a:lnTo>
                  <a:lnTo>
                    <a:pt x="1044562" y="1153299"/>
                  </a:lnTo>
                  <a:lnTo>
                    <a:pt x="1050404" y="1147978"/>
                  </a:lnTo>
                  <a:lnTo>
                    <a:pt x="1029106" y="1124572"/>
                  </a:lnTo>
                  <a:close/>
                </a:path>
                <a:path w="1377950" h="1510029">
                  <a:moveTo>
                    <a:pt x="991819" y="1083614"/>
                  </a:moveTo>
                  <a:lnTo>
                    <a:pt x="985977" y="1088936"/>
                  </a:lnTo>
                  <a:lnTo>
                    <a:pt x="1007275" y="1112342"/>
                  </a:lnTo>
                  <a:lnTo>
                    <a:pt x="1013129" y="1107020"/>
                  </a:lnTo>
                  <a:lnTo>
                    <a:pt x="991819" y="1083614"/>
                  </a:lnTo>
                  <a:close/>
                </a:path>
                <a:path w="1377950" h="1510029">
                  <a:moveTo>
                    <a:pt x="954544" y="1042657"/>
                  </a:moveTo>
                  <a:lnTo>
                    <a:pt x="948689" y="1047991"/>
                  </a:lnTo>
                  <a:lnTo>
                    <a:pt x="969987" y="1071384"/>
                  </a:lnTo>
                  <a:lnTo>
                    <a:pt x="975842" y="1066063"/>
                  </a:lnTo>
                  <a:lnTo>
                    <a:pt x="954544" y="1042657"/>
                  </a:lnTo>
                  <a:close/>
                </a:path>
                <a:path w="1377950" h="1510029">
                  <a:moveTo>
                    <a:pt x="917257" y="1001699"/>
                  </a:moveTo>
                  <a:lnTo>
                    <a:pt x="911402" y="1007033"/>
                  </a:lnTo>
                  <a:lnTo>
                    <a:pt x="932713" y="1030439"/>
                  </a:lnTo>
                  <a:lnTo>
                    <a:pt x="938555" y="1025105"/>
                  </a:lnTo>
                  <a:lnTo>
                    <a:pt x="917257" y="1001699"/>
                  </a:lnTo>
                  <a:close/>
                </a:path>
                <a:path w="1377950" h="1510029">
                  <a:moveTo>
                    <a:pt x="879970" y="960755"/>
                  </a:moveTo>
                  <a:lnTo>
                    <a:pt x="874128" y="966076"/>
                  </a:lnTo>
                  <a:lnTo>
                    <a:pt x="895426" y="989482"/>
                  </a:lnTo>
                  <a:lnTo>
                    <a:pt x="901280" y="984148"/>
                  </a:lnTo>
                  <a:lnTo>
                    <a:pt x="879970" y="960755"/>
                  </a:lnTo>
                  <a:close/>
                </a:path>
                <a:path w="1377950" h="1510029">
                  <a:moveTo>
                    <a:pt x="842695" y="919797"/>
                  </a:moveTo>
                  <a:lnTo>
                    <a:pt x="836841" y="925118"/>
                  </a:lnTo>
                  <a:lnTo>
                    <a:pt x="858138" y="948524"/>
                  </a:lnTo>
                  <a:lnTo>
                    <a:pt x="863993" y="943203"/>
                  </a:lnTo>
                  <a:lnTo>
                    <a:pt x="842695" y="919797"/>
                  </a:lnTo>
                  <a:close/>
                </a:path>
                <a:path w="1377950" h="1510029">
                  <a:moveTo>
                    <a:pt x="805408" y="878840"/>
                  </a:moveTo>
                  <a:lnTo>
                    <a:pt x="799553" y="884174"/>
                  </a:lnTo>
                  <a:lnTo>
                    <a:pt x="820864" y="907567"/>
                  </a:lnTo>
                  <a:lnTo>
                    <a:pt x="826706" y="902246"/>
                  </a:lnTo>
                  <a:lnTo>
                    <a:pt x="805408" y="878840"/>
                  </a:lnTo>
                  <a:close/>
                </a:path>
                <a:path w="1377950" h="1510029">
                  <a:moveTo>
                    <a:pt x="768121" y="837882"/>
                  </a:moveTo>
                  <a:lnTo>
                    <a:pt x="762279" y="843216"/>
                  </a:lnTo>
                  <a:lnTo>
                    <a:pt x="783577" y="866609"/>
                  </a:lnTo>
                  <a:lnTo>
                    <a:pt x="789432" y="861288"/>
                  </a:lnTo>
                  <a:lnTo>
                    <a:pt x="768121" y="837882"/>
                  </a:lnTo>
                  <a:close/>
                </a:path>
                <a:path w="1377950" h="1510029">
                  <a:moveTo>
                    <a:pt x="730846" y="796937"/>
                  </a:moveTo>
                  <a:lnTo>
                    <a:pt x="724992" y="802259"/>
                  </a:lnTo>
                  <a:lnTo>
                    <a:pt x="746302" y="825665"/>
                  </a:lnTo>
                  <a:lnTo>
                    <a:pt x="752144" y="820331"/>
                  </a:lnTo>
                  <a:lnTo>
                    <a:pt x="730846" y="796937"/>
                  </a:lnTo>
                  <a:close/>
                </a:path>
                <a:path w="1377950" h="1510029">
                  <a:moveTo>
                    <a:pt x="693559" y="755980"/>
                  </a:moveTo>
                  <a:lnTo>
                    <a:pt x="687705" y="761301"/>
                  </a:lnTo>
                  <a:lnTo>
                    <a:pt x="709015" y="784707"/>
                  </a:lnTo>
                  <a:lnTo>
                    <a:pt x="714870" y="779373"/>
                  </a:lnTo>
                  <a:lnTo>
                    <a:pt x="693559" y="755980"/>
                  </a:lnTo>
                  <a:close/>
                </a:path>
                <a:path w="1377950" h="1510029">
                  <a:moveTo>
                    <a:pt x="656272" y="715022"/>
                  </a:moveTo>
                  <a:lnTo>
                    <a:pt x="650430" y="720344"/>
                  </a:lnTo>
                  <a:lnTo>
                    <a:pt x="671728" y="743750"/>
                  </a:lnTo>
                  <a:lnTo>
                    <a:pt x="677583" y="738428"/>
                  </a:lnTo>
                  <a:lnTo>
                    <a:pt x="656272" y="715022"/>
                  </a:lnTo>
                  <a:close/>
                </a:path>
                <a:path w="1377950" h="1510029">
                  <a:moveTo>
                    <a:pt x="618997" y="674065"/>
                  </a:moveTo>
                  <a:lnTo>
                    <a:pt x="613143" y="679399"/>
                  </a:lnTo>
                  <a:lnTo>
                    <a:pt x="634441" y="702792"/>
                  </a:lnTo>
                  <a:lnTo>
                    <a:pt x="640295" y="697471"/>
                  </a:lnTo>
                  <a:lnTo>
                    <a:pt x="618997" y="674065"/>
                  </a:lnTo>
                  <a:close/>
                </a:path>
                <a:path w="1377950" h="1510029">
                  <a:moveTo>
                    <a:pt x="581710" y="633107"/>
                  </a:moveTo>
                  <a:lnTo>
                    <a:pt x="575856" y="638441"/>
                  </a:lnTo>
                  <a:lnTo>
                    <a:pt x="597166" y="661847"/>
                  </a:lnTo>
                  <a:lnTo>
                    <a:pt x="603021" y="656513"/>
                  </a:lnTo>
                  <a:lnTo>
                    <a:pt x="581710" y="633107"/>
                  </a:lnTo>
                  <a:close/>
                </a:path>
                <a:path w="1377950" h="1510029">
                  <a:moveTo>
                    <a:pt x="544423" y="592162"/>
                  </a:moveTo>
                  <a:lnTo>
                    <a:pt x="538581" y="597484"/>
                  </a:lnTo>
                  <a:lnTo>
                    <a:pt x="559879" y="620890"/>
                  </a:lnTo>
                  <a:lnTo>
                    <a:pt x="565734" y="615556"/>
                  </a:lnTo>
                  <a:lnTo>
                    <a:pt x="544423" y="592162"/>
                  </a:lnTo>
                  <a:close/>
                </a:path>
                <a:path w="1377950" h="1510029">
                  <a:moveTo>
                    <a:pt x="507149" y="551205"/>
                  </a:moveTo>
                  <a:lnTo>
                    <a:pt x="501294" y="556526"/>
                  </a:lnTo>
                  <a:lnTo>
                    <a:pt x="522592" y="579932"/>
                  </a:lnTo>
                  <a:lnTo>
                    <a:pt x="528446" y="574611"/>
                  </a:lnTo>
                  <a:lnTo>
                    <a:pt x="507149" y="551205"/>
                  </a:lnTo>
                  <a:close/>
                </a:path>
                <a:path w="1377950" h="1510029">
                  <a:moveTo>
                    <a:pt x="469861" y="510247"/>
                  </a:moveTo>
                  <a:lnTo>
                    <a:pt x="464007" y="515581"/>
                  </a:lnTo>
                  <a:lnTo>
                    <a:pt x="485317" y="538975"/>
                  </a:lnTo>
                  <a:lnTo>
                    <a:pt x="491172" y="533654"/>
                  </a:lnTo>
                  <a:lnTo>
                    <a:pt x="469861" y="510247"/>
                  </a:lnTo>
                  <a:close/>
                </a:path>
                <a:path w="1377950" h="1510029">
                  <a:moveTo>
                    <a:pt x="432574" y="469290"/>
                  </a:moveTo>
                  <a:lnTo>
                    <a:pt x="426732" y="474624"/>
                  </a:lnTo>
                  <a:lnTo>
                    <a:pt x="448030" y="498017"/>
                  </a:lnTo>
                  <a:lnTo>
                    <a:pt x="453885" y="492696"/>
                  </a:lnTo>
                  <a:lnTo>
                    <a:pt x="432574" y="469290"/>
                  </a:lnTo>
                  <a:close/>
                </a:path>
                <a:path w="1377950" h="1510029">
                  <a:moveTo>
                    <a:pt x="395300" y="428345"/>
                  </a:moveTo>
                  <a:lnTo>
                    <a:pt x="389445" y="433666"/>
                  </a:lnTo>
                  <a:lnTo>
                    <a:pt x="410743" y="457073"/>
                  </a:lnTo>
                  <a:lnTo>
                    <a:pt x="416598" y="451738"/>
                  </a:lnTo>
                  <a:lnTo>
                    <a:pt x="395300" y="428345"/>
                  </a:lnTo>
                  <a:close/>
                </a:path>
                <a:path w="1377950" h="1510029">
                  <a:moveTo>
                    <a:pt x="358012" y="387388"/>
                  </a:moveTo>
                  <a:lnTo>
                    <a:pt x="352158" y="392709"/>
                  </a:lnTo>
                  <a:lnTo>
                    <a:pt x="373468" y="416115"/>
                  </a:lnTo>
                  <a:lnTo>
                    <a:pt x="379323" y="410794"/>
                  </a:lnTo>
                  <a:lnTo>
                    <a:pt x="358012" y="387388"/>
                  </a:lnTo>
                  <a:close/>
                </a:path>
                <a:path w="1377950" h="1510029">
                  <a:moveTo>
                    <a:pt x="320725" y="346430"/>
                  </a:moveTo>
                  <a:lnTo>
                    <a:pt x="314883" y="351751"/>
                  </a:lnTo>
                  <a:lnTo>
                    <a:pt x="336181" y="375158"/>
                  </a:lnTo>
                  <a:lnTo>
                    <a:pt x="342036" y="369836"/>
                  </a:lnTo>
                  <a:lnTo>
                    <a:pt x="320725" y="346430"/>
                  </a:lnTo>
                  <a:close/>
                </a:path>
                <a:path w="1377950" h="1510029">
                  <a:moveTo>
                    <a:pt x="283451" y="305473"/>
                  </a:moveTo>
                  <a:lnTo>
                    <a:pt x="277596" y="310807"/>
                  </a:lnTo>
                  <a:lnTo>
                    <a:pt x="298907" y="334200"/>
                  </a:lnTo>
                  <a:lnTo>
                    <a:pt x="304749" y="328879"/>
                  </a:lnTo>
                  <a:lnTo>
                    <a:pt x="283451" y="305473"/>
                  </a:lnTo>
                  <a:close/>
                </a:path>
                <a:path w="1377950" h="1510029">
                  <a:moveTo>
                    <a:pt x="246164" y="264515"/>
                  </a:moveTo>
                  <a:lnTo>
                    <a:pt x="240309" y="269849"/>
                  </a:lnTo>
                  <a:lnTo>
                    <a:pt x="261619" y="293255"/>
                  </a:lnTo>
                  <a:lnTo>
                    <a:pt x="267474" y="287921"/>
                  </a:lnTo>
                  <a:lnTo>
                    <a:pt x="246164" y="264515"/>
                  </a:lnTo>
                  <a:close/>
                </a:path>
                <a:path w="1377950" h="1510029">
                  <a:moveTo>
                    <a:pt x="208876" y="223570"/>
                  </a:moveTo>
                  <a:lnTo>
                    <a:pt x="203034" y="228892"/>
                  </a:lnTo>
                  <a:lnTo>
                    <a:pt x="224332" y="252298"/>
                  </a:lnTo>
                  <a:lnTo>
                    <a:pt x="230187" y="246964"/>
                  </a:lnTo>
                  <a:lnTo>
                    <a:pt x="208876" y="223570"/>
                  </a:lnTo>
                  <a:close/>
                </a:path>
                <a:path w="1377950" h="1510029">
                  <a:moveTo>
                    <a:pt x="171602" y="182613"/>
                  </a:moveTo>
                  <a:lnTo>
                    <a:pt x="165747" y="187934"/>
                  </a:lnTo>
                  <a:lnTo>
                    <a:pt x="187045" y="211340"/>
                  </a:lnTo>
                  <a:lnTo>
                    <a:pt x="192900" y="206019"/>
                  </a:lnTo>
                  <a:lnTo>
                    <a:pt x="171602" y="182613"/>
                  </a:lnTo>
                  <a:close/>
                </a:path>
                <a:path w="1377950" h="1510029">
                  <a:moveTo>
                    <a:pt x="134315" y="141655"/>
                  </a:moveTo>
                  <a:lnTo>
                    <a:pt x="128460" y="146989"/>
                  </a:lnTo>
                  <a:lnTo>
                    <a:pt x="149771" y="170383"/>
                  </a:lnTo>
                  <a:lnTo>
                    <a:pt x="155613" y="165061"/>
                  </a:lnTo>
                  <a:lnTo>
                    <a:pt x="134315" y="141655"/>
                  </a:lnTo>
                  <a:close/>
                </a:path>
                <a:path w="1377950" h="1510029">
                  <a:moveTo>
                    <a:pt x="97028" y="100698"/>
                  </a:moveTo>
                  <a:lnTo>
                    <a:pt x="91185" y="106032"/>
                  </a:lnTo>
                  <a:lnTo>
                    <a:pt x="112483" y="129425"/>
                  </a:lnTo>
                  <a:lnTo>
                    <a:pt x="118338" y="124104"/>
                  </a:lnTo>
                  <a:lnTo>
                    <a:pt x="97028" y="100698"/>
                  </a:lnTo>
                  <a:close/>
                </a:path>
                <a:path w="1377950" h="1510029">
                  <a:moveTo>
                    <a:pt x="59753" y="59753"/>
                  </a:moveTo>
                  <a:lnTo>
                    <a:pt x="53898" y="65074"/>
                  </a:lnTo>
                  <a:lnTo>
                    <a:pt x="75196" y="88480"/>
                  </a:lnTo>
                  <a:lnTo>
                    <a:pt x="81051" y="83146"/>
                  </a:lnTo>
                  <a:lnTo>
                    <a:pt x="59753" y="59753"/>
                  </a:lnTo>
                  <a:close/>
                </a:path>
                <a:path w="1377950" h="1510029">
                  <a:moveTo>
                    <a:pt x="0" y="0"/>
                  </a:moveTo>
                  <a:lnTo>
                    <a:pt x="19215" y="68110"/>
                  </a:lnTo>
                  <a:lnTo>
                    <a:pt x="41826" y="47523"/>
                  </a:lnTo>
                  <a:lnTo>
                    <a:pt x="37922" y="47523"/>
                  </a:lnTo>
                  <a:lnTo>
                    <a:pt x="32588" y="41668"/>
                  </a:lnTo>
                  <a:lnTo>
                    <a:pt x="38442" y="36334"/>
                  </a:lnTo>
                  <a:lnTo>
                    <a:pt x="54115" y="36334"/>
                  </a:lnTo>
                  <a:lnTo>
                    <a:pt x="66014" y="25501"/>
                  </a:lnTo>
                  <a:lnTo>
                    <a:pt x="0" y="0"/>
                  </a:lnTo>
                  <a:close/>
                </a:path>
                <a:path w="1377950" h="1510029">
                  <a:moveTo>
                    <a:pt x="38442" y="36334"/>
                  </a:moveTo>
                  <a:lnTo>
                    <a:pt x="32588" y="41668"/>
                  </a:lnTo>
                  <a:lnTo>
                    <a:pt x="37922" y="47523"/>
                  </a:lnTo>
                  <a:lnTo>
                    <a:pt x="43776" y="42202"/>
                  </a:lnTo>
                  <a:lnTo>
                    <a:pt x="38442" y="36334"/>
                  </a:lnTo>
                  <a:close/>
                </a:path>
                <a:path w="1377950" h="1510029">
                  <a:moveTo>
                    <a:pt x="54115" y="36334"/>
                  </a:moveTo>
                  <a:lnTo>
                    <a:pt x="38442" y="36334"/>
                  </a:lnTo>
                  <a:lnTo>
                    <a:pt x="43776" y="42202"/>
                  </a:lnTo>
                  <a:lnTo>
                    <a:pt x="37922" y="47523"/>
                  </a:lnTo>
                  <a:lnTo>
                    <a:pt x="41826" y="47523"/>
                  </a:lnTo>
                  <a:lnTo>
                    <a:pt x="54115" y="36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129470" y="2824365"/>
              <a:ext cx="1476883" cy="202544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29686" y="2908757"/>
              <a:ext cx="1342390" cy="1886585"/>
            </a:xfrm>
            <a:custGeom>
              <a:avLst/>
              <a:gdLst/>
              <a:ahLst/>
              <a:cxnLst/>
              <a:rect l="l" t="t" r="r" b="b"/>
              <a:pathLst>
                <a:path w="1342389" h="1886585">
                  <a:moveTo>
                    <a:pt x="1289634" y="1832063"/>
                  </a:moveTo>
                  <a:lnTo>
                    <a:pt x="1283777" y="1838268"/>
                  </a:lnTo>
                  <a:lnTo>
                    <a:pt x="1279477" y="1849612"/>
                  </a:lnTo>
                  <a:lnTo>
                    <a:pt x="1279744" y="1861741"/>
                  </a:lnTo>
                  <a:lnTo>
                    <a:pt x="1284820" y="1873237"/>
                  </a:lnTo>
                  <a:lnTo>
                    <a:pt x="1293959" y="1881869"/>
                  </a:lnTo>
                  <a:lnTo>
                    <a:pt x="1305302" y="1886173"/>
                  </a:lnTo>
                  <a:lnTo>
                    <a:pt x="1317432" y="1885908"/>
                  </a:lnTo>
                  <a:lnTo>
                    <a:pt x="1328928" y="1880831"/>
                  </a:lnTo>
                  <a:lnTo>
                    <a:pt x="1337552" y="1871691"/>
                  </a:lnTo>
                  <a:lnTo>
                    <a:pt x="1341853" y="1860343"/>
                  </a:lnTo>
                  <a:lnTo>
                    <a:pt x="1341785" y="1857260"/>
                  </a:lnTo>
                  <a:lnTo>
                    <a:pt x="1307426" y="1857260"/>
                  </a:lnTo>
                  <a:lnTo>
                    <a:pt x="1289634" y="1832063"/>
                  </a:lnTo>
                  <a:close/>
                </a:path>
                <a:path w="1342389" h="1886585">
                  <a:moveTo>
                    <a:pt x="1296085" y="1827504"/>
                  </a:moveTo>
                  <a:lnTo>
                    <a:pt x="1292384" y="1829149"/>
                  </a:lnTo>
                  <a:lnTo>
                    <a:pt x="1289634" y="1832063"/>
                  </a:lnTo>
                  <a:lnTo>
                    <a:pt x="1307426" y="1857260"/>
                  </a:lnTo>
                  <a:lnTo>
                    <a:pt x="1313891" y="1852701"/>
                  </a:lnTo>
                  <a:lnTo>
                    <a:pt x="1296085" y="1827504"/>
                  </a:lnTo>
                  <a:close/>
                </a:path>
                <a:path w="1342389" h="1886585">
                  <a:moveTo>
                    <a:pt x="1316027" y="1823791"/>
                  </a:moveTo>
                  <a:lnTo>
                    <a:pt x="1303898" y="1824055"/>
                  </a:lnTo>
                  <a:lnTo>
                    <a:pt x="1296085" y="1827504"/>
                  </a:lnTo>
                  <a:lnTo>
                    <a:pt x="1313891" y="1852701"/>
                  </a:lnTo>
                  <a:lnTo>
                    <a:pt x="1307426" y="1857260"/>
                  </a:lnTo>
                  <a:lnTo>
                    <a:pt x="1341785" y="1857260"/>
                  </a:lnTo>
                  <a:lnTo>
                    <a:pt x="1341586" y="1848209"/>
                  </a:lnTo>
                  <a:lnTo>
                    <a:pt x="1336509" y="1836712"/>
                  </a:lnTo>
                  <a:lnTo>
                    <a:pt x="1327371" y="1828092"/>
                  </a:lnTo>
                  <a:lnTo>
                    <a:pt x="1316027" y="1823791"/>
                  </a:lnTo>
                  <a:close/>
                </a:path>
                <a:path w="1342389" h="1886585">
                  <a:moveTo>
                    <a:pt x="1292384" y="1829149"/>
                  </a:moveTo>
                  <a:lnTo>
                    <a:pt x="1289176" y="1831416"/>
                  </a:lnTo>
                  <a:lnTo>
                    <a:pt x="1289634" y="1832063"/>
                  </a:lnTo>
                  <a:lnTo>
                    <a:pt x="1292384" y="1829149"/>
                  </a:lnTo>
                  <a:close/>
                </a:path>
                <a:path w="1342389" h="1886585">
                  <a:moveTo>
                    <a:pt x="1295628" y="1826856"/>
                  </a:moveTo>
                  <a:lnTo>
                    <a:pt x="1292426" y="1829119"/>
                  </a:lnTo>
                  <a:lnTo>
                    <a:pt x="1296085" y="1827504"/>
                  </a:lnTo>
                  <a:lnTo>
                    <a:pt x="1295628" y="1826856"/>
                  </a:lnTo>
                  <a:close/>
                </a:path>
                <a:path w="1342389" h="1886585">
                  <a:moveTo>
                    <a:pt x="1263675" y="1781619"/>
                  </a:moveTo>
                  <a:lnTo>
                    <a:pt x="1257211" y="1786178"/>
                  </a:lnTo>
                  <a:lnTo>
                    <a:pt x="1275473" y="1812036"/>
                  </a:lnTo>
                  <a:lnTo>
                    <a:pt x="1281937" y="1807464"/>
                  </a:lnTo>
                  <a:lnTo>
                    <a:pt x="1263675" y="1781619"/>
                  </a:lnTo>
                  <a:close/>
                </a:path>
                <a:path w="1342389" h="1886585">
                  <a:moveTo>
                    <a:pt x="1231709" y="1736382"/>
                  </a:moveTo>
                  <a:lnTo>
                    <a:pt x="1225257" y="1740954"/>
                  </a:lnTo>
                  <a:lnTo>
                    <a:pt x="1243520" y="1766798"/>
                  </a:lnTo>
                  <a:lnTo>
                    <a:pt x="1249972" y="1762239"/>
                  </a:lnTo>
                  <a:lnTo>
                    <a:pt x="1231709" y="1736382"/>
                  </a:lnTo>
                  <a:close/>
                </a:path>
                <a:path w="1342389" h="1886585">
                  <a:moveTo>
                    <a:pt x="1199756" y="1691157"/>
                  </a:moveTo>
                  <a:lnTo>
                    <a:pt x="1193292" y="1695716"/>
                  </a:lnTo>
                  <a:lnTo>
                    <a:pt x="1211554" y="1721561"/>
                  </a:lnTo>
                  <a:lnTo>
                    <a:pt x="1218018" y="1717001"/>
                  </a:lnTo>
                  <a:lnTo>
                    <a:pt x="1199756" y="1691157"/>
                  </a:lnTo>
                  <a:close/>
                </a:path>
                <a:path w="1342389" h="1886585">
                  <a:moveTo>
                    <a:pt x="1167790" y="1645920"/>
                  </a:moveTo>
                  <a:lnTo>
                    <a:pt x="1161338" y="1650492"/>
                  </a:lnTo>
                  <a:lnTo>
                    <a:pt x="1179601" y="1676336"/>
                  </a:lnTo>
                  <a:lnTo>
                    <a:pt x="1186053" y="1671764"/>
                  </a:lnTo>
                  <a:lnTo>
                    <a:pt x="1167790" y="1645920"/>
                  </a:lnTo>
                  <a:close/>
                </a:path>
                <a:path w="1342389" h="1886585">
                  <a:moveTo>
                    <a:pt x="1135837" y="1600695"/>
                  </a:moveTo>
                  <a:lnTo>
                    <a:pt x="1129372" y="1605254"/>
                  </a:lnTo>
                  <a:lnTo>
                    <a:pt x="1147635" y="1631099"/>
                  </a:lnTo>
                  <a:lnTo>
                    <a:pt x="1154099" y="1626539"/>
                  </a:lnTo>
                  <a:lnTo>
                    <a:pt x="1135837" y="1600695"/>
                  </a:lnTo>
                  <a:close/>
                </a:path>
                <a:path w="1342389" h="1886585">
                  <a:moveTo>
                    <a:pt x="1103883" y="1555457"/>
                  </a:moveTo>
                  <a:lnTo>
                    <a:pt x="1097419" y="1560029"/>
                  </a:lnTo>
                  <a:lnTo>
                    <a:pt x="1115682" y="1585874"/>
                  </a:lnTo>
                  <a:lnTo>
                    <a:pt x="1122133" y="1581302"/>
                  </a:lnTo>
                  <a:lnTo>
                    <a:pt x="1103883" y="1555457"/>
                  </a:lnTo>
                  <a:close/>
                </a:path>
                <a:path w="1342389" h="1886585">
                  <a:moveTo>
                    <a:pt x="1071918" y="1510233"/>
                  </a:moveTo>
                  <a:lnTo>
                    <a:pt x="1065453" y="1514792"/>
                  </a:lnTo>
                  <a:lnTo>
                    <a:pt x="1083716" y="1540637"/>
                  </a:lnTo>
                  <a:lnTo>
                    <a:pt x="1090180" y="1536077"/>
                  </a:lnTo>
                  <a:lnTo>
                    <a:pt x="1071918" y="1510233"/>
                  </a:lnTo>
                  <a:close/>
                </a:path>
                <a:path w="1342389" h="1886585">
                  <a:moveTo>
                    <a:pt x="1039964" y="1464995"/>
                  </a:moveTo>
                  <a:lnTo>
                    <a:pt x="1033500" y="1469555"/>
                  </a:lnTo>
                  <a:lnTo>
                    <a:pt x="1051763" y="1495412"/>
                  </a:lnTo>
                  <a:lnTo>
                    <a:pt x="1058227" y="1490840"/>
                  </a:lnTo>
                  <a:lnTo>
                    <a:pt x="1039964" y="1464995"/>
                  </a:lnTo>
                  <a:close/>
                </a:path>
                <a:path w="1342389" h="1886585">
                  <a:moveTo>
                    <a:pt x="1007998" y="1419771"/>
                  </a:moveTo>
                  <a:lnTo>
                    <a:pt x="1001534" y="1424330"/>
                  </a:lnTo>
                  <a:lnTo>
                    <a:pt x="1019797" y="1450174"/>
                  </a:lnTo>
                  <a:lnTo>
                    <a:pt x="1026261" y="1445615"/>
                  </a:lnTo>
                  <a:lnTo>
                    <a:pt x="1007998" y="1419771"/>
                  </a:lnTo>
                  <a:close/>
                </a:path>
                <a:path w="1342389" h="1886585">
                  <a:moveTo>
                    <a:pt x="976045" y="1374533"/>
                  </a:moveTo>
                  <a:lnTo>
                    <a:pt x="969581" y="1379093"/>
                  </a:lnTo>
                  <a:lnTo>
                    <a:pt x="987844" y="1404950"/>
                  </a:lnTo>
                  <a:lnTo>
                    <a:pt x="994308" y="1400378"/>
                  </a:lnTo>
                  <a:lnTo>
                    <a:pt x="976045" y="1374533"/>
                  </a:lnTo>
                  <a:close/>
                </a:path>
                <a:path w="1342389" h="1886585">
                  <a:moveTo>
                    <a:pt x="944079" y="1329296"/>
                  </a:moveTo>
                  <a:lnTo>
                    <a:pt x="937615" y="1333868"/>
                  </a:lnTo>
                  <a:lnTo>
                    <a:pt x="955878" y="1359712"/>
                  </a:lnTo>
                  <a:lnTo>
                    <a:pt x="962342" y="1355153"/>
                  </a:lnTo>
                  <a:lnTo>
                    <a:pt x="944079" y="1329296"/>
                  </a:lnTo>
                  <a:close/>
                </a:path>
                <a:path w="1342389" h="1886585">
                  <a:moveTo>
                    <a:pt x="912126" y="1284071"/>
                  </a:moveTo>
                  <a:lnTo>
                    <a:pt x="905662" y="1288630"/>
                  </a:lnTo>
                  <a:lnTo>
                    <a:pt x="923924" y="1314488"/>
                  </a:lnTo>
                  <a:lnTo>
                    <a:pt x="930389" y="1309916"/>
                  </a:lnTo>
                  <a:lnTo>
                    <a:pt x="912126" y="1284071"/>
                  </a:lnTo>
                  <a:close/>
                </a:path>
                <a:path w="1342389" h="1886585">
                  <a:moveTo>
                    <a:pt x="880160" y="1238834"/>
                  </a:moveTo>
                  <a:lnTo>
                    <a:pt x="873696" y="1243406"/>
                  </a:lnTo>
                  <a:lnTo>
                    <a:pt x="891959" y="1269250"/>
                  </a:lnTo>
                  <a:lnTo>
                    <a:pt x="898423" y="1264678"/>
                  </a:lnTo>
                  <a:lnTo>
                    <a:pt x="880160" y="1238834"/>
                  </a:lnTo>
                  <a:close/>
                </a:path>
                <a:path w="1342389" h="1886585">
                  <a:moveTo>
                    <a:pt x="848207" y="1193609"/>
                  </a:moveTo>
                  <a:lnTo>
                    <a:pt x="841743" y="1198168"/>
                  </a:lnTo>
                  <a:lnTo>
                    <a:pt x="860005" y="1224013"/>
                  </a:lnTo>
                  <a:lnTo>
                    <a:pt x="866470" y="1219454"/>
                  </a:lnTo>
                  <a:lnTo>
                    <a:pt x="848207" y="1193609"/>
                  </a:lnTo>
                  <a:close/>
                </a:path>
                <a:path w="1342389" h="1886585">
                  <a:moveTo>
                    <a:pt x="816241" y="1148372"/>
                  </a:moveTo>
                  <a:lnTo>
                    <a:pt x="809777" y="1152944"/>
                  </a:lnTo>
                  <a:lnTo>
                    <a:pt x="828039" y="1178788"/>
                  </a:lnTo>
                  <a:lnTo>
                    <a:pt x="834504" y="1174216"/>
                  </a:lnTo>
                  <a:lnTo>
                    <a:pt x="816241" y="1148372"/>
                  </a:lnTo>
                  <a:close/>
                </a:path>
                <a:path w="1342389" h="1886585">
                  <a:moveTo>
                    <a:pt x="784288" y="1103147"/>
                  </a:moveTo>
                  <a:lnTo>
                    <a:pt x="777824" y="1107706"/>
                  </a:lnTo>
                  <a:lnTo>
                    <a:pt x="796086" y="1133551"/>
                  </a:lnTo>
                  <a:lnTo>
                    <a:pt x="802551" y="1128991"/>
                  </a:lnTo>
                  <a:lnTo>
                    <a:pt x="784288" y="1103147"/>
                  </a:lnTo>
                  <a:close/>
                </a:path>
                <a:path w="1342389" h="1886585">
                  <a:moveTo>
                    <a:pt x="752322" y="1057910"/>
                  </a:moveTo>
                  <a:lnTo>
                    <a:pt x="745870" y="1062482"/>
                  </a:lnTo>
                  <a:lnTo>
                    <a:pt x="764133" y="1088326"/>
                  </a:lnTo>
                  <a:lnTo>
                    <a:pt x="770585" y="1083754"/>
                  </a:lnTo>
                  <a:lnTo>
                    <a:pt x="752322" y="1057910"/>
                  </a:lnTo>
                  <a:close/>
                </a:path>
                <a:path w="1342389" h="1886585">
                  <a:moveTo>
                    <a:pt x="720369" y="1012672"/>
                  </a:moveTo>
                  <a:lnTo>
                    <a:pt x="713905" y="1017244"/>
                  </a:lnTo>
                  <a:lnTo>
                    <a:pt x="732167" y="1043089"/>
                  </a:lnTo>
                  <a:lnTo>
                    <a:pt x="738632" y="1038529"/>
                  </a:lnTo>
                  <a:lnTo>
                    <a:pt x="720369" y="1012672"/>
                  </a:lnTo>
                  <a:close/>
                </a:path>
                <a:path w="1342389" h="1886585">
                  <a:moveTo>
                    <a:pt x="688403" y="967447"/>
                  </a:moveTo>
                  <a:lnTo>
                    <a:pt x="681951" y="972007"/>
                  </a:lnTo>
                  <a:lnTo>
                    <a:pt x="700214" y="997864"/>
                  </a:lnTo>
                  <a:lnTo>
                    <a:pt x="706666" y="993292"/>
                  </a:lnTo>
                  <a:lnTo>
                    <a:pt x="688403" y="967447"/>
                  </a:lnTo>
                  <a:close/>
                </a:path>
                <a:path w="1342389" h="1886585">
                  <a:moveTo>
                    <a:pt x="656450" y="922210"/>
                  </a:moveTo>
                  <a:lnTo>
                    <a:pt x="649985" y="926782"/>
                  </a:lnTo>
                  <a:lnTo>
                    <a:pt x="668248" y="952626"/>
                  </a:lnTo>
                  <a:lnTo>
                    <a:pt x="674712" y="948055"/>
                  </a:lnTo>
                  <a:lnTo>
                    <a:pt x="656450" y="922210"/>
                  </a:lnTo>
                  <a:close/>
                </a:path>
                <a:path w="1342389" h="1886585">
                  <a:moveTo>
                    <a:pt x="624484" y="876985"/>
                  </a:moveTo>
                  <a:lnTo>
                    <a:pt x="618032" y="881545"/>
                  </a:lnTo>
                  <a:lnTo>
                    <a:pt x="636295" y="907389"/>
                  </a:lnTo>
                  <a:lnTo>
                    <a:pt x="642746" y="902830"/>
                  </a:lnTo>
                  <a:lnTo>
                    <a:pt x="624484" y="876985"/>
                  </a:lnTo>
                  <a:close/>
                </a:path>
                <a:path w="1342389" h="1886585">
                  <a:moveTo>
                    <a:pt x="592531" y="831748"/>
                  </a:moveTo>
                  <a:lnTo>
                    <a:pt x="586066" y="836320"/>
                  </a:lnTo>
                  <a:lnTo>
                    <a:pt x="604329" y="862164"/>
                  </a:lnTo>
                  <a:lnTo>
                    <a:pt x="610793" y="857592"/>
                  </a:lnTo>
                  <a:lnTo>
                    <a:pt x="592531" y="831748"/>
                  </a:lnTo>
                  <a:close/>
                </a:path>
                <a:path w="1342389" h="1886585">
                  <a:moveTo>
                    <a:pt x="560578" y="786523"/>
                  </a:moveTo>
                  <a:lnTo>
                    <a:pt x="554113" y="791082"/>
                  </a:lnTo>
                  <a:lnTo>
                    <a:pt x="572376" y="816927"/>
                  </a:lnTo>
                  <a:lnTo>
                    <a:pt x="578827" y="812368"/>
                  </a:lnTo>
                  <a:lnTo>
                    <a:pt x="560578" y="786523"/>
                  </a:lnTo>
                  <a:close/>
                </a:path>
                <a:path w="1342389" h="1886585">
                  <a:moveTo>
                    <a:pt x="528612" y="741286"/>
                  </a:moveTo>
                  <a:lnTo>
                    <a:pt x="522147" y="745858"/>
                  </a:lnTo>
                  <a:lnTo>
                    <a:pt x="540410" y="771702"/>
                  </a:lnTo>
                  <a:lnTo>
                    <a:pt x="546874" y="767130"/>
                  </a:lnTo>
                  <a:lnTo>
                    <a:pt x="528612" y="741286"/>
                  </a:lnTo>
                  <a:close/>
                </a:path>
                <a:path w="1342389" h="1886585">
                  <a:moveTo>
                    <a:pt x="496658" y="696061"/>
                  </a:moveTo>
                  <a:lnTo>
                    <a:pt x="490194" y="700620"/>
                  </a:lnTo>
                  <a:lnTo>
                    <a:pt x="508457" y="726465"/>
                  </a:lnTo>
                  <a:lnTo>
                    <a:pt x="514921" y="721906"/>
                  </a:lnTo>
                  <a:lnTo>
                    <a:pt x="496658" y="696061"/>
                  </a:lnTo>
                  <a:close/>
                </a:path>
                <a:path w="1342389" h="1886585">
                  <a:moveTo>
                    <a:pt x="464693" y="650824"/>
                  </a:moveTo>
                  <a:lnTo>
                    <a:pt x="458228" y="655383"/>
                  </a:lnTo>
                  <a:lnTo>
                    <a:pt x="476491" y="681240"/>
                  </a:lnTo>
                  <a:lnTo>
                    <a:pt x="482955" y="676668"/>
                  </a:lnTo>
                  <a:lnTo>
                    <a:pt x="464693" y="650824"/>
                  </a:lnTo>
                  <a:close/>
                </a:path>
                <a:path w="1342389" h="1886585">
                  <a:moveTo>
                    <a:pt x="432739" y="605586"/>
                  </a:moveTo>
                  <a:lnTo>
                    <a:pt x="426275" y="610158"/>
                  </a:lnTo>
                  <a:lnTo>
                    <a:pt x="444538" y="636003"/>
                  </a:lnTo>
                  <a:lnTo>
                    <a:pt x="451002" y="631443"/>
                  </a:lnTo>
                  <a:lnTo>
                    <a:pt x="432739" y="605586"/>
                  </a:lnTo>
                  <a:close/>
                </a:path>
                <a:path w="1342389" h="1886585">
                  <a:moveTo>
                    <a:pt x="400773" y="560362"/>
                  </a:moveTo>
                  <a:lnTo>
                    <a:pt x="394309" y="564921"/>
                  </a:lnTo>
                  <a:lnTo>
                    <a:pt x="412572" y="590778"/>
                  </a:lnTo>
                  <a:lnTo>
                    <a:pt x="419036" y="586206"/>
                  </a:lnTo>
                  <a:lnTo>
                    <a:pt x="400773" y="560362"/>
                  </a:lnTo>
                  <a:close/>
                </a:path>
                <a:path w="1342389" h="1886585">
                  <a:moveTo>
                    <a:pt x="368820" y="515124"/>
                  </a:moveTo>
                  <a:lnTo>
                    <a:pt x="362356" y="519696"/>
                  </a:lnTo>
                  <a:lnTo>
                    <a:pt x="380619" y="545541"/>
                  </a:lnTo>
                  <a:lnTo>
                    <a:pt x="387083" y="540969"/>
                  </a:lnTo>
                  <a:lnTo>
                    <a:pt x="368820" y="515124"/>
                  </a:lnTo>
                  <a:close/>
                </a:path>
                <a:path w="1342389" h="1886585">
                  <a:moveTo>
                    <a:pt x="336854" y="469900"/>
                  </a:moveTo>
                  <a:lnTo>
                    <a:pt x="330390" y="474459"/>
                  </a:lnTo>
                  <a:lnTo>
                    <a:pt x="348653" y="500303"/>
                  </a:lnTo>
                  <a:lnTo>
                    <a:pt x="355117" y="495744"/>
                  </a:lnTo>
                  <a:lnTo>
                    <a:pt x="336854" y="469900"/>
                  </a:lnTo>
                  <a:close/>
                </a:path>
                <a:path w="1342389" h="1886585">
                  <a:moveTo>
                    <a:pt x="304901" y="424662"/>
                  </a:moveTo>
                  <a:lnTo>
                    <a:pt x="298437" y="429234"/>
                  </a:lnTo>
                  <a:lnTo>
                    <a:pt x="316699" y="455079"/>
                  </a:lnTo>
                  <a:lnTo>
                    <a:pt x="323164" y="450507"/>
                  </a:lnTo>
                  <a:lnTo>
                    <a:pt x="304901" y="424662"/>
                  </a:lnTo>
                  <a:close/>
                </a:path>
                <a:path w="1342389" h="1886585">
                  <a:moveTo>
                    <a:pt x="272935" y="379437"/>
                  </a:moveTo>
                  <a:lnTo>
                    <a:pt x="266484" y="383997"/>
                  </a:lnTo>
                  <a:lnTo>
                    <a:pt x="284746" y="409841"/>
                  </a:lnTo>
                  <a:lnTo>
                    <a:pt x="291198" y="405282"/>
                  </a:lnTo>
                  <a:lnTo>
                    <a:pt x="272935" y="379437"/>
                  </a:lnTo>
                  <a:close/>
                </a:path>
                <a:path w="1342389" h="1886585">
                  <a:moveTo>
                    <a:pt x="240982" y="334200"/>
                  </a:moveTo>
                  <a:lnTo>
                    <a:pt x="234518" y="338772"/>
                  </a:lnTo>
                  <a:lnTo>
                    <a:pt x="252780" y="364616"/>
                  </a:lnTo>
                  <a:lnTo>
                    <a:pt x="259245" y="360045"/>
                  </a:lnTo>
                  <a:lnTo>
                    <a:pt x="240982" y="334200"/>
                  </a:lnTo>
                  <a:close/>
                </a:path>
                <a:path w="1342389" h="1886585">
                  <a:moveTo>
                    <a:pt x="209016" y="288963"/>
                  </a:moveTo>
                  <a:lnTo>
                    <a:pt x="202564" y="293535"/>
                  </a:lnTo>
                  <a:lnTo>
                    <a:pt x="220827" y="319379"/>
                  </a:lnTo>
                  <a:lnTo>
                    <a:pt x="227279" y="314820"/>
                  </a:lnTo>
                  <a:lnTo>
                    <a:pt x="209016" y="288963"/>
                  </a:lnTo>
                  <a:close/>
                </a:path>
                <a:path w="1342389" h="1886585">
                  <a:moveTo>
                    <a:pt x="177063" y="243738"/>
                  </a:moveTo>
                  <a:lnTo>
                    <a:pt x="170599" y="248297"/>
                  </a:lnTo>
                  <a:lnTo>
                    <a:pt x="188861" y="274154"/>
                  </a:lnTo>
                  <a:lnTo>
                    <a:pt x="195325" y="269582"/>
                  </a:lnTo>
                  <a:lnTo>
                    <a:pt x="177063" y="243738"/>
                  </a:lnTo>
                  <a:close/>
                </a:path>
                <a:path w="1342389" h="1886585">
                  <a:moveTo>
                    <a:pt x="145097" y="198500"/>
                  </a:moveTo>
                  <a:lnTo>
                    <a:pt x="138645" y="203073"/>
                  </a:lnTo>
                  <a:lnTo>
                    <a:pt x="156908" y="228917"/>
                  </a:lnTo>
                  <a:lnTo>
                    <a:pt x="163360" y="224345"/>
                  </a:lnTo>
                  <a:lnTo>
                    <a:pt x="145097" y="198500"/>
                  </a:lnTo>
                  <a:close/>
                </a:path>
                <a:path w="1342389" h="1886585">
                  <a:moveTo>
                    <a:pt x="113144" y="153276"/>
                  </a:moveTo>
                  <a:lnTo>
                    <a:pt x="106680" y="157835"/>
                  </a:lnTo>
                  <a:lnTo>
                    <a:pt x="124942" y="183680"/>
                  </a:lnTo>
                  <a:lnTo>
                    <a:pt x="131406" y="179120"/>
                  </a:lnTo>
                  <a:lnTo>
                    <a:pt x="113144" y="153276"/>
                  </a:lnTo>
                  <a:close/>
                </a:path>
                <a:path w="1342389" h="1886585">
                  <a:moveTo>
                    <a:pt x="81178" y="108038"/>
                  </a:moveTo>
                  <a:lnTo>
                    <a:pt x="74726" y="112610"/>
                  </a:lnTo>
                  <a:lnTo>
                    <a:pt x="92989" y="138455"/>
                  </a:lnTo>
                  <a:lnTo>
                    <a:pt x="99441" y="133883"/>
                  </a:lnTo>
                  <a:lnTo>
                    <a:pt x="81178" y="108038"/>
                  </a:lnTo>
                  <a:close/>
                </a:path>
                <a:path w="1342389" h="1886585">
                  <a:moveTo>
                    <a:pt x="49225" y="62814"/>
                  </a:moveTo>
                  <a:lnTo>
                    <a:pt x="42760" y="67373"/>
                  </a:lnTo>
                  <a:lnTo>
                    <a:pt x="61023" y="93217"/>
                  </a:lnTo>
                  <a:lnTo>
                    <a:pt x="67487" y="88658"/>
                  </a:lnTo>
                  <a:lnTo>
                    <a:pt x="49225" y="62814"/>
                  </a:lnTo>
                  <a:close/>
                </a:path>
                <a:path w="1342389" h="1886585">
                  <a:moveTo>
                    <a:pt x="0" y="0"/>
                  </a:moveTo>
                  <a:lnTo>
                    <a:pt x="10680" y="69964"/>
                  </a:lnTo>
                  <a:lnTo>
                    <a:pt x="41780" y="47993"/>
                  </a:lnTo>
                  <a:lnTo>
                    <a:pt x="29070" y="47993"/>
                  </a:lnTo>
                  <a:lnTo>
                    <a:pt x="27216" y="45364"/>
                  </a:lnTo>
                  <a:lnTo>
                    <a:pt x="33680" y="40805"/>
                  </a:lnTo>
                  <a:lnTo>
                    <a:pt x="51955" y="40805"/>
                  </a:lnTo>
                  <a:lnTo>
                    <a:pt x="62382" y="33439"/>
                  </a:lnTo>
                  <a:lnTo>
                    <a:pt x="0" y="0"/>
                  </a:lnTo>
                  <a:close/>
                </a:path>
                <a:path w="1342389" h="1886585">
                  <a:moveTo>
                    <a:pt x="33680" y="40805"/>
                  </a:moveTo>
                  <a:lnTo>
                    <a:pt x="27216" y="45364"/>
                  </a:lnTo>
                  <a:lnTo>
                    <a:pt x="29070" y="47993"/>
                  </a:lnTo>
                  <a:lnTo>
                    <a:pt x="35534" y="43421"/>
                  </a:lnTo>
                  <a:lnTo>
                    <a:pt x="33680" y="40805"/>
                  </a:lnTo>
                  <a:close/>
                </a:path>
                <a:path w="1342389" h="1886585">
                  <a:moveTo>
                    <a:pt x="51955" y="40805"/>
                  </a:moveTo>
                  <a:lnTo>
                    <a:pt x="33680" y="40805"/>
                  </a:lnTo>
                  <a:lnTo>
                    <a:pt x="35534" y="43421"/>
                  </a:lnTo>
                  <a:lnTo>
                    <a:pt x="29070" y="47993"/>
                  </a:lnTo>
                  <a:lnTo>
                    <a:pt x="41780" y="47993"/>
                  </a:lnTo>
                  <a:lnTo>
                    <a:pt x="51955" y="40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129470" y="3246335"/>
              <a:ext cx="1513814" cy="18882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229686" y="3330727"/>
              <a:ext cx="1377315" cy="1751964"/>
            </a:xfrm>
            <a:custGeom>
              <a:avLst/>
              <a:gdLst/>
              <a:ahLst/>
              <a:cxnLst/>
              <a:rect l="l" t="t" r="r" b="b"/>
              <a:pathLst>
                <a:path w="1377314" h="1751964">
                  <a:moveTo>
                    <a:pt x="1323626" y="1698502"/>
                  </a:moveTo>
                  <a:lnTo>
                    <a:pt x="1318078" y="1704988"/>
                  </a:lnTo>
                  <a:lnTo>
                    <a:pt x="1314335" y="1716532"/>
                  </a:lnTo>
                  <a:lnTo>
                    <a:pt x="1315193" y="1728637"/>
                  </a:lnTo>
                  <a:lnTo>
                    <a:pt x="1320825" y="1739874"/>
                  </a:lnTo>
                  <a:lnTo>
                    <a:pt x="1330374" y="1748044"/>
                  </a:lnTo>
                  <a:lnTo>
                    <a:pt x="1341913" y="1751787"/>
                  </a:lnTo>
                  <a:lnTo>
                    <a:pt x="1354015" y="1750929"/>
                  </a:lnTo>
                  <a:lnTo>
                    <a:pt x="1365249" y="1745297"/>
                  </a:lnTo>
                  <a:lnTo>
                    <a:pt x="1373419" y="1735748"/>
                  </a:lnTo>
                  <a:lnTo>
                    <a:pt x="1377162" y="1724209"/>
                  </a:lnTo>
                  <a:lnTo>
                    <a:pt x="1377063" y="1722805"/>
                  </a:lnTo>
                  <a:lnTo>
                    <a:pt x="1342631" y="1722805"/>
                  </a:lnTo>
                  <a:lnTo>
                    <a:pt x="1323626" y="1698502"/>
                  </a:lnTo>
                  <a:close/>
                </a:path>
                <a:path w="1377314" h="1751964">
                  <a:moveTo>
                    <a:pt x="1329846" y="1693633"/>
                  </a:moveTo>
                  <a:lnTo>
                    <a:pt x="1326231" y="1695456"/>
                  </a:lnTo>
                  <a:lnTo>
                    <a:pt x="1323626" y="1698502"/>
                  </a:lnTo>
                  <a:lnTo>
                    <a:pt x="1342631" y="1722805"/>
                  </a:lnTo>
                  <a:lnTo>
                    <a:pt x="1348867" y="1717929"/>
                  </a:lnTo>
                  <a:lnTo>
                    <a:pt x="1329846" y="1693633"/>
                  </a:lnTo>
                  <a:close/>
                </a:path>
                <a:path w="1377314" h="1751964">
                  <a:moveTo>
                    <a:pt x="1349584" y="1688953"/>
                  </a:moveTo>
                  <a:lnTo>
                    <a:pt x="1337483" y="1689807"/>
                  </a:lnTo>
                  <a:lnTo>
                    <a:pt x="1329846" y="1693633"/>
                  </a:lnTo>
                  <a:lnTo>
                    <a:pt x="1348867" y="1717929"/>
                  </a:lnTo>
                  <a:lnTo>
                    <a:pt x="1342631" y="1722805"/>
                  </a:lnTo>
                  <a:lnTo>
                    <a:pt x="1377063" y="1722805"/>
                  </a:lnTo>
                  <a:lnTo>
                    <a:pt x="1376304" y="1712107"/>
                  </a:lnTo>
                  <a:lnTo>
                    <a:pt x="1370672" y="1700872"/>
                  </a:lnTo>
                  <a:lnTo>
                    <a:pt x="1361124" y="1692701"/>
                  </a:lnTo>
                  <a:lnTo>
                    <a:pt x="1349584" y="1688953"/>
                  </a:lnTo>
                  <a:close/>
                </a:path>
                <a:path w="1377314" h="1751964">
                  <a:moveTo>
                    <a:pt x="1326231" y="1695456"/>
                  </a:moveTo>
                  <a:lnTo>
                    <a:pt x="1323136" y="1697875"/>
                  </a:lnTo>
                  <a:lnTo>
                    <a:pt x="1323626" y="1698502"/>
                  </a:lnTo>
                  <a:lnTo>
                    <a:pt x="1326231" y="1695456"/>
                  </a:lnTo>
                  <a:close/>
                </a:path>
                <a:path w="1377314" h="1751964">
                  <a:moveTo>
                    <a:pt x="1329359" y="1693011"/>
                  </a:moveTo>
                  <a:lnTo>
                    <a:pt x="1326270" y="1695425"/>
                  </a:lnTo>
                  <a:lnTo>
                    <a:pt x="1329846" y="1693633"/>
                  </a:lnTo>
                  <a:lnTo>
                    <a:pt x="1329359" y="1693011"/>
                  </a:lnTo>
                  <a:close/>
                </a:path>
                <a:path w="1377314" h="1751964">
                  <a:moveTo>
                    <a:pt x="1295247" y="1649387"/>
                  </a:moveTo>
                  <a:lnTo>
                    <a:pt x="1289011" y="1654251"/>
                  </a:lnTo>
                  <a:lnTo>
                    <a:pt x="1308506" y="1679181"/>
                  </a:lnTo>
                  <a:lnTo>
                    <a:pt x="1314742" y="1674304"/>
                  </a:lnTo>
                  <a:lnTo>
                    <a:pt x="1295247" y="1649387"/>
                  </a:lnTo>
                  <a:close/>
                </a:path>
                <a:path w="1377314" h="1751964">
                  <a:moveTo>
                    <a:pt x="1261122" y="1605762"/>
                  </a:moveTo>
                  <a:lnTo>
                    <a:pt x="1254886" y="1610639"/>
                  </a:lnTo>
                  <a:lnTo>
                    <a:pt x="1274381" y="1635569"/>
                  </a:lnTo>
                  <a:lnTo>
                    <a:pt x="1280617" y="1630692"/>
                  </a:lnTo>
                  <a:lnTo>
                    <a:pt x="1261122" y="1605762"/>
                  </a:lnTo>
                  <a:close/>
                </a:path>
                <a:path w="1377314" h="1751964">
                  <a:moveTo>
                    <a:pt x="1226997" y="1562138"/>
                  </a:moveTo>
                  <a:lnTo>
                    <a:pt x="1220762" y="1567014"/>
                  </a:lnTo>
                  <a:lnTo>
                    <a:pt x="1240256" y="1591945"/>
                  </a:lnTo>
                  <a:lnTo>
                    <a:pt x="1246492" y="1587068"/>
                  </a:lnTo>
                  <a:lnTo>
                    <a:pt x="1226997" y="1562138"/>
                  </a:lnTo>
                  <a:close/>
                </a:path>
                <a:path w="1377314" h="1751964">
                  <a:moveTo>
                    <a:pt x="1192872" y="1518513"/>
                  </a:moveTo>
                  <a:lnTo>
                    <a:pt x="1186637" y="1523390"/>
                  </a:lnTo>
                  <a:lnTo>
                    <a:pt x="1206144" y="1548320"/>
                  </a:lnTo>
                  <a:lnTo>
                    <a:pt x="1212367" y="1543443"/>
                  </a:lnTo>
                  <a:lnTo>
                    <a:pt x="1192872" y="1518513"/>
                  </a:lnTo>
                  <a:close/>
                </a:path>
                <a:path w="1377314" h="1751964">
                  <a:moveTo>
                    <a:pt x="1158747" y="1474889"/>
                  </a:moveTo>
                  <a:lnTo>
                    <a:pt x="1152512" y="1479765"/>
                  </a:lnTo>
                  <a:lnTo>
                    <a:pt x="1172019" y="1504695"/>
                  </a:lnTo>
                  <a:lnTo>
                    <a:pt x="1178242" y="1499819"/>
                  </a:lnTo>
                  <a:lnTo>
                    <a:pt x="1158747" y="1474889"/>
                  </a:lnTo>
                  <a:close/>
                </a:path>
                <a:path w="1377314" h="1751964">
                  <a:moveTo>
                    <a:pt x="1124623" y="1431277"/>
                  </a:moveTo>
                  <a:lnTo>
                    <a:pt x="1118400" y="1436141"/>
                  </a:lnTo>
                  <a:lnTo>
                    <a:pt x="1137894" y="1461071"/>
                  </a:lnTo>
                  <a:lnTo>
                    <a:pt x="1144130" y="1456194"/>
                  </a:lnTo>
                  <a:lnTo>
                    <a:pt x="1124623" y="1431277"/>
                  </a:lnTo>
                  <a:close/>
                </a:path>
                <a:path w="1377314" h="1751964">
                  <a:moveTo>
                    <a:pt x="1090498" y="1387652"/>
                  </a:moveTo>
                  <a:lnTo>
                    <a:pt x="1084275" y="1392529"/>
                  </a:lnTo>
                  <a:lnTo>
                    <a:pt x="1103769" y="1417447"/>
                  </a:lnTo>
                  <a:lnTo>
                    <a:pt x="1110005" y="1412582"/>
                  </a:lnTo>
                  <a:lnTo>
                    <a:pt x="1090498" y="1387652"/>
                  </a:lnTo>
                  <a:close/>
                </a:path>
                <a:path w="1377314" h="1751964">
                  <a:moveTo>
                    <a:pt x="1056373" y="1344028"/>
                  </a:moveTo>
                  <a:lnTo>
                    <a:pt x="1050150" y="1348905"/>
                  </a:lnTo>
                  <a:lnTo>
                    <a:pt x="1069644" y="1373835"/>
                  </a:lnTo>
                  <a:lnTo>
                    <a:pt x="1075880" y="1368958"/>
                  </a:lnTo>
                  <a:lnTo>
                    <a:pt x="1056373" y="1344028"/>
                  </a:lnTo>
                  <a:close/>
                </a:path>
                <a:path w="1377314" h="1751964">
                  <a:moveTo>
                    <a:pt x="1022261" y="1300403"/>
                  </a:moveTo>
                  <a:lnTo>
                    <a:pt x="1016025" y="1305280"/>
                  </a:lnTo>
                  <a:lnTo>
                    <a:pt x="1035519" y="1330210"/>
                  </a:lnTo>
                  <a:lnTo>
                    <a:pt x="1041755" y="1325333"/>
                  </a:lnTo>
                  <a:lnTo>
                    <a:pt x="1022261" y="1300403"/>
                  </a:lnTo>
                  <a:close/>
                </a:path>
                <a:path w="1377314" h="1751964">
                  <a:moveTo>
                    <a:pt x="988136" y="1256779"/>
                  </a:moveTo>
                  <a:lnTo>
                    <a:pt x="981900" y="1261656"/>
                  </a:lnTo>
                  <a:lnTo>
                    <a:pt x="1001394" y="1286586"/>
                  </a:lnTo>
                  <a:lnTo>
                    <a:pt x="1007630" y="1281709"/>
                  </a:lnTo>
                  <a:lnTo>
                    <a:pt x="988136" y="1256779"/>
                  </a:lnTo>
                  <a:close/>
                </a:path>
                <a:path w="1377314" h="1751964">
                  <a:moveTo>
                    <a:pt x="954011" y="1213154"/>
                  </a:moveTo>
                  <a:lnTo>
                    <a:pt x="947775" y="1218031"/>
                  </a:lnTo>
                  <a:lnTo>
                    <a:pt x="967282" y="1242961"/>
                  </a:lnTo>
                  <a:lnTo>
                    <a:pt x="973505" y="1238084"/>
                  </a:lnTo>
                  <a:lnTo>
                    <a:pt x="954011" y="1213154"/>
                  </a:lnTo>
                  <a:close/>
                </a:path>
                <a:path w="1377314" h="1751964">
                  <a:moveTo>
                    <a:pt x="919886" y="1169543"/>
                  </a:moveTo>
                  <a:lnTo>
                    <a:pt x="913650" y="1174407"/>
                  </a:lnTo>
                  <a:lnTo>
                    <a:pt x="933157" y="1199337"/>
                  </a:lnTo>
                  <a:lnTo>
                    <a:pt x="939380" y="1194460"/>
                  </a:lnTo>
                  <a:lnTo>
                    <a:pt x="919886" y="1169543"/>
                  </a:lnTo>
                  <a:close/>
                </a:path>
                <a:path w="1377314" h="1751964">
                  <a:moveTo>
                    <a:pt x="885761" y="1125918"/>
                  </a:moveTo>
                  <a:lnTo>
                    <a:pt x="879525" y="1130795"/>
                  </a:lnTo>
                  <a:lnTo>
                    <a:pt x="899032" y="1155712"/>
                  </a:lnTo>
                  <a:lnTo>
                    <a:pt x="905256" y="1150835"/>
                  </a:lnTo>
                  <a:lnTo>
                    <a:pt x="885761" y="1125918"/>
                  </a:lnTo>
                  <a:close/>
                </a:path>
                <a:path w="1377314" h="1751964">
                  <a:moveTo>
                    <a:pt x="851636" y="1082294"/>
                  </a:moveTo>
                  <a:lnTo>
                    <a:pt x="845413" y="1087170"/>
                  </a:lnTo>
                  <a:lnTo>
                    <a:pt x="864908" y="1112088"/>
                  </a:lnTo>
                  <a:lnTo>
                    <a:pt x="871143" y="1107224"/>
                  </a:lnTo>
                  <a:lnTo>
                    <a:pt x="851636" y="1082294"/>
                  </a:lnTo>
                  <a:close/>
                </a:path>
                <a:path w="1377314" h="1751964">
                  <a:moveTo>
                    <a:pt x="817511" y="1038669"/>
                  </a:moveTo>
                  <a:lnTo>
                    <a:pt x="811288" y="1043546"/>
                  </a:lnTo>
                  <a:lnTo>
                    <a:pt x="830783" y="1068476"/>
                  </a:lnTo>
                  <a:lnTo>
                    <a:pt x="837018" y="1063599"/>
                  </a:lnTo>
                  <a:lnTo>
                    <a:pt x="817511" y="1038669"/>
                  </a:lnTo>
                  <a:close/>
                </a:path>
                <a:path w="1377314" h="1751964">
                  <a:moveTo>
                    <a:pt x="783399" y="995044"/>
                  </a:moveTo>
                  <a:lnTo>
                    <a:pt x="777163" y="999921"/>
                  </a:lnTo>
                  <a:lnTo>
                    <a:pt x="796658" y="1024851"/>
                  </a:lnTo>
                  <a:lnTo>
                    <a:pt x="802894" y="1019975"/>
                  </a:lnTo>
                  <a:lnTo>
                    <a:pt x="783399" y="995044"/>
                  </a:lnTo>
                  <a:close/>
                </a:path>
                <a:path w="1377314" h="1751964">
                  <a:moveTo>
                    <a:pt x="749274" y="951420"/>
                  </a:moveTo>
                  <a:lnTo>
                    <a:pt x="743038" y="956297"/>
                  </a:lnTo>
                  <a:lnTo>
                    <a:pt x="762533" y="981227"/>
                  </a:lnTo>
                  <a:lnTo>
                    <a:pt x="768769" y="976350"/>
                  </a:lnTo>
                  <a:lnTo>
                    <a:pt x="749274" y="951420"/>
                  </a:lnTo>
                  <a:close/>
                </a:path>
                <a:path w="1377314" h="1751964">
                  <a:moveTo>
                    <a:pt x="715149" y="907808"/>
                  </a:moveTo>
                  <a:lnTo>
                    <a:pt x="708913" y="912672"/>
                  </a:lnTo>
                  <a:lnTo>
                    <a:pt x="728408" y="937602"/>
                  </a:lnTo>
                  <a:lnTo>
                    <a:pt x="734644" y="932726"/>
                  </a:lnTo>
                  <a:lnTo>
                    <a:pt x="715149" y="907808"/>
                  </a:lnTo>
                  <a:close/>
                </a:path>
                <a:path w="1377314" h="1751964">
                  <a:moveTo>
                    <a:pt x="681024" y="864184"/>
                  </a:moveTo>
                  <a:lnTo>
                    <a:pt x="674789" y="869048"/>
                  </a:lnTo>
                  <a:lnTo>
                    <a:pt x="694296" y="893978"/>
                  </a:lnTo>
                  <a:lnTo>
                    <a:pt x="700519" y="889101"/>
                  </a:lnTo>
                  <a:lnTo>
                    <a:pt x="681024" y="864184"/>
                  </a:lnTo>
                  <a:close/>
                </a:path>
                <a:path w="1377314" h="1751964">
                  <a:moveTo>
                    <a:pt x="646899" y="820559"/>
                  </a:moveTo>
                  <a:lnTo>
                    <a:pt x="640664" y="825436"/>
                  </a:lnTo>
                  <a:lnTo>
                    <a:pt x="660171" y="850353"/>
                  </a:lnTo>
                  <a:lnTo>
                    <a:pt x="666394" y="845489"/>
                  </a:lnTo>
                  <a:lnTo>
                    <a:pt x="646899" y="820559"/>
                  </a:lnTo>
                  <a:close/>
                </a:path>
                <a:path w="1377314" h="1751964">
                  <a:moveTo>
                    <a:pt x="612774" y="776935"/>
                  </a:moveTo>
                  <a:lnTo>
                    <a:pt x="606539" y="781812"/>
                  </a:lnTo>
                  <a:lnTo>
                    <a:pt x="626046" y="806742"/>
                  </a:lnTo>
                  <a:lnTo>
                    <a:pt x="632282" y="801865"/>
                  </a:lnTo>
                  <a:lnTo>
                    <a:pt x="612774" y="776935"/>
                  </a:lnTo>
                  <a:close/>
                </a:path>
                <a:path w="1377314" h="1751964">
                  <a:moveTo>
                    <a:pt x="578650" y="733310"/>
                  </a:moveTo>
                  <a:lnTo>
                    <a:pt x="572427" y="738187"/>
                  </a:lnTo>
                  <a:lnTo>
                    <a:pt x="591921" y="763117"/>
                  </a:lnTo>
                  <a:lnTo>
                    <a:pt x="598157" y="758240"/>
                  </a:lnTo>
                  <a:lnTo>
                    <a:pt x="578650" y="733310"/>
                  </a:lnTo>
                  <a:close/>
                </a:path>
                <a:path w="1377314" h="1751964">
                  <a:moveTo>
                    <a:pt x="544525" y="689686"/>
                  </a:moveTo>
                  <a:lnTo>
                    <a:pt x="538302" y="694563"/>
                  </a:lnTo>
                  <a:lnTo>
                    <a:pt x="557796" y="719493"/>
                  </a:lnTo>
                  <a:lnTo>
                    <a:pt x="564032" y="714616"/>
                  </a:lnTo>
                  <a:lnTo>
                    <a:pt x="544525" y="689686"/>
                  </a:lnTo>
                  <a:close/>
                </a:path>
                <a:path w="1377314" h="1751964">
                  <a:moveTo>
                    <a:pt x="510412" y="646074"/>
                  </a:moveTo>
                  <a:lnTo>
                    <a:pt x="504177" y="650938"/>
                  </a:lnTo>
                  <a:lnTo>
                    <a:pt x="523671" y="675868"/>
                  </a:lnTo>
                  <a:lnTo>
                    <a:pt x="529907" y="670991"/>
                  </a:lnTo>
                  <a:lnTo>
                    <a:pt x="510412" y="646074"/>
                  </a:lnTo>
                  <a:close/>
                </a:path>
                <a:path w="1377314" h="1751964">
                  <a:moveTo>
                    <a:pt x="476288" y="602449"/>
                  </a:moveTo>
                  <a:lnTo>
                    <a:pt x="470052" y="607326"/>
                  </a:lnTo>
                  <a:lnTo>
                    <a:pt x="489546" y="632244"/>
                  </a:lnTo>
                  <a:lnTo>
                    <a:pt x="495782" y="627380"/>
                  </a:lnTo>
                  <a:lnTo>
                    <a:pt x="476288" y="602449"/>
                  </a:lnTo>
                  <a:close/>
                </a:path>
                <a:path w="1377314" h="1751964">
                  <a:moveTo>
                    <a:pt x="442163" y="558825"/>
                  </a:moveTo>
                  <a:lnTo>
                    <a:pt x="435927" y="563702"/>
                  </a:lnTo>
                  <a:lnTo>
                    <a:pt x="455434" y="588619"/>
                  </a:lnTo>
                  <a:lnTo>
                    <a:pt x="461657" y="583755"/>
                  </a:lnTo>
                  <a:lnTo>
                    <a:pt x="442163" y="558825"/>
                  </a:lnTo>
                  <a:close/>
                </a:path>
                <a:path w="1377314" h="1751964">
                  <a:moveTo>
                    <a:pt x="408038" y="515200"/>
                  </a:moveTo>
                  <a:lnTo>
                    <a:pt x="401802" y="520077"/>
                  </a:lnTo>
                  <a:lnTo>
                    <a:pt x="421309" y="545007"/>
                  </a:lnTo>
                  <a:lnTo>
                    <a:pt x="427532" y="540131"/>
                  </a:lnTo>
                  <a:lnTo>
                    <a:pt x="408038" y="515200"/>
                  </a:lnTo>
                  <a:close/>
                </a:path>
                <a:path w="1377314" h="1751964">
                  <a:moveTo>
                    <a:pt x="373913" y="471576"/>
                  </a:moveTo>
                  <a:lnTo>
                    <a:pt x="367677" y="476453"/>
                  </a:lnTo>
                  <a:lnTo>
                    <a:pt x="387184" y="501383"/>
                  </a:lnTo>
                  <a:lnTo>
                    <a:pt x="393407" y="496506"/>
                  </a:lnTo>
                  <a:lnTo>
                    <a:pt x="373913" y="471576"/>
                  </a:lnTo>
                  <a:close/>
                </a:path>
                <a:path w="1377314" h="1751964">
                  <a:moveTo>
                    <a:pt x="339788" y="427951"/>
                  </a:moveTo>
                  <a:lnTo>
                    <a:pt x="333565" y="432828"/>
                  </a:lnTo>
                  <a:lnTo>
                    <a:pt x="353059" y="457758"/>
                  </a:lnTo>
                  <a:lnTo>
                    <a:pt x="359295" y="452881"/>
                  </a:lnTo>
                  <a:lnTo>
                    <a:pt x="339788" y="427951"/>
                  </a:lnTo>
                  <a:close/>
                </a:path>
                <a:path w="1377314" h="1751964">
                  <a:moveTo>
                    <a:pt x="305663" y="384340"/>
                  </a:moveTo>
                  <a:lnTo>
                    <a:pt x="299440" y="389204"/>
                  </a:lnTo>
                  <a:lnTo>
                    <a:pt x="318935" y="414134"/>
                  </a:lnTo>
                  <a:lnTo>
                    <a:pt x="325170" y="409257"/>
                  </a:lnTo>
                  <a:lnTo>
                    <a:pt x="305663" y="384340"/>
                  </a:lnTo>
                  <a:close/>
                </a:path>
                <a:path w="1377314" h="1751964">
                  <a:moveTo>
                    <a:pt x="271538" y="340715"/>
                  </a:moveTo>
                  <a:lnTo>
                    <a:pt x="265315" y="345592"/>
                  </a:lnTo>
                  <a:lnTo>
                    <a:pt x="284810" y="370509"/>
                  </a:lnTo>
                  <a:lnTo>
                    <a:pt x="291045" y="365632"/>
                  </a:lnTo>
                  <a:lnTo>
                    <a:pt x="271538" y="340715"/>
                  </a:lnTo>
                  <a:close/>
                </a:path>
                <a:path w="1377314" h="1751964">
                  <a:moveTo>
                    <a:pt x="237426" y="297091"/>
                  </a:moveTo>
                  <a:lnTo>
                    <a:pt x="231190" y="301967"/>
                  </a:lnTo>
                  <a:lnTo>
                    <a:pt x="250685" y="326898"/>
                  </a:lnTo>
                  <a:lnTo>
                    <a:pt x="256920" y="322021"/>
                  </a:lnTo>
                  <a:lnTo>
                    <a:pt x="237426" y="297091"/>
                  </a:lnTo>
                  <a:close/>
                </a:path>
                <a:path w="1377314" h="1751964">
                  <a:moveTo>
                    <a:pt x="203301" y="253466"/>
                  </a:moveTo>
                  <a:lnTo>
                    <a:pt x="197065" y="258343"/>
                  </a:lnTo>
                  <a:lnTo>
                    <a:pt x="216560" y="283273"/>
                  </a:lnTo>
                  <a:lnTo>
                    <a:pt x="222796" y="278396"/>
                  </a:lnTo>
                  <a:lnTo>
                    <a:pt x="203301" y="253466"/>
                  </a:lnTo>
                  <a:close/>
                </a:path>
                <a:path w="1377314" h="1751964">
                  <a:moveTo>
                    <a:pt x="169176" y="209842"/>
                  </a:moveTo>
                  <a:lnTo>
                    <a:pt x="162941" y="214718"/>
                  </a:lnTo>
                  <a:lnTo>
                    <a:pt x="182448" y="239649"/>
                  </a:lnTo>
                  <a:lnTo>
                    <a:pt x="188671" y="234772"/>
                  </a:lnTo>
                  <a:lnTo>
                    <a:pt x="169176" y="209842"/>
                  </a:lnTo>
                  <a:close/>
                </a:path>
                <a:path w="1377314" h="1751964">
                  <a:moveTo>
                    <a:pt x="135051" y="166217"/>
                  </a:moveTo>
                  <a:lnTo>
                    <a:pt x="128816" y="171094"/>
                  </a:lnTo>
                  <a:lnTo>
                    <a:pt x="148323" y="196024"/>
                  </a:lnTo>
                  <a:lnTo>
                    <a:pt x="154546" y="191147"/>
                  </a:lnTo>
                  <a:lnTo>
                    <a:pt x="135051" y="166217"/>
                  </a:lnTo>
                  <a:close/>
                </a:path>
                <a:path w="1377314" h="1751964">
                  <a:moveTo>
                    <a:pt x="100926" y="122605"/>
                  </a:moveTo>
                  <a:lnTo>
                    <a:pt x="94691" y="127469"/>
                  </a:lnTo>
                  <a:lnTo>
                    <a:pt x="114198" y="152400"/>
                  </a:lnTo>
                  <a:lnTo>
                    <a:pt x="120434" y="147523"/>
                  </a:lnTo>
                  <a:lnTo>
                    <a:pt x="100926" y="122605"/>
                  </a:lnTo>
                  <a:close/>
                </a:path>
                <a:path w="1377314" h="1751964">
                  <a:moveTo>
                    <a:pt x="66801" y="78981"/>
                  </a:moveTo>
                  <a:lnTo>
                    <a:pt x="60579" y="83858"/>
                  </a:lnTo>
                  <a:lnTo>
                    <a:pt x="80073" y="108775"/>
                  </a:lnTo>
                  <a:lnTo>
                    <a:pt x="86309" y="103898"/>
                  </a:lnTo>
                  <a:lnTo>
                    <a:pt x="66801" y="78981"/>
                  </a:lnTo>
                  <a:close/>
                </a:path>
                <a:path w="1377314" h="1751964">
                  <a:moveTo>
                    <a:pt x="0" y="0"/>
                  </a:moveTo>
                  <a:lnTo>
                    <a:pt x="14071" y="69354"/>
                  </a:lnTo>
                  <a:lnTo>
                    <a:pt x="35887" y="52289"/>
                  </a:lnTo>
                  <a:lnTo>
                    <a:pt x="29387" y="43980"/>
                  </a:lnTo>
                  <a:lnTo>
                    <a:pt x="35623" y="39103"/>
                  </a:lnTo>
                  <a:lnTo>
                    <a:pt x="52745" y="39103"/>
                  </a:lnTo>
                  <a:lnTo>
                    <a:pt x="63931" y="30352"/>
                  </a:lnTo>
                  <a:lnTo>
                    <a:pt x="0" y="0"/>
                  </a:lnTo>
                  <a:close/>
                </a:path>
                <a:path w="1377314" h="1751964">
                  <a:moveTo>
                    <a:pt x="42120" y="47414"/>
                  </a:moveTo>
                  <a:lnTo>
                    <a:pt x="35887" y="52289"/>
                  </a:lnTo>
                  <a:lnTo>
                    <a:pt x="45948" y="65150"/>
                  </a:lnTo>
                  <a:lnTo>
                    <a:pt x="52184" y="60286"/>
                  </a:lnTo>
                  <a:lnTo>
                    <a:pt x="42120" y="47414"/>
                  </a:lnTo>
                  <a:close/>
                </a:path>
                <a:path w="1377314" h="1751964">
                  <a:moveTo>
                    <a:pt x="35623" y="39103"/>
                  </a:moveTo>
                  <a:lnTo>
                    <a:pt x="29387" y="43980"/>
                  </a:lnTo>
                  <a:lnTo>
                    <a:pt x="35887" y="52289"/>
                  </a:lnTo>
                  <a:lnTo>
                    <a:pt x="42120" y="47414"/>
                  </a:lnTo>
                  <a:lnTo>
                    <a:pt x="35623" y="39103"/>
                  </a:lnTo>
                  <a:close/>
                </a:path>
                <a:path w="1377314" h="1751964">
                  <a:moveTo>
                    <a:pt x="52745" y="39103"/>
                  </a:moveTo>
                  <a:lnTo>
                    <a:pt x="35623" y="39103"/>
                  </a:lnTo>
                  <a:lnTo>
                    <a:pt x="42120" y="47414"/>
                  </a:lnTo>
                  <a:lnTo>
                    <a:pt x="52745" y="39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184395" y="3246339"/>
              <a:ext cx="580205" cy="241048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264977" y="3330727"/>
              <a:ext cx="464820" cy="2273935"/>
            </a:xfrm>
            <a:custGeom>
              <a:avLst/>
              <a:gdLst/>
              <a:ahLst/>
              <a:cxnLst/>
              <a:rect l="l" t="t" r="r" b="b"/>
              <a:pathLst>
                <a:path w="464820" h="2273935">
                  <a:moveTo>
                    <a:pt x="424058" y="2212938"/>
                  </a:moveTo>
                  <a:lnTo>
                    <a:pt x="416139" y="2216114"/>
                  </a:lnTo>
                  <a:lnTo>
                    <a:pt x="407477" y="2224608"/>
                  </a:lnTo>
                  <a:lnTo>
                    <a:pt x="402633" y="2235730"/>
                  </a:lnTo>
                  <a:lnTo>
                    <a:pt x="402424" y="2248293"/>
                  </a:lnTo>
                  <a:lnTo>
                    <a:pt x="407106" y="2259960"/>
                  </a:lnTo>
                  <a:lnTo>
                    <a:pt x="415601" y="2268623"/>
                  </a:lnTo>
                  <a:lnTo>
                    <a:pt x="426724" y="2273468"/>
                  </a:lnTo>
                  <a:lnTo>
                    <a:pt x="439293" y="2273678"/>
                  </a:lnTo>
                  <a:lnTo>
                    <a:pt x="450953" y="2268996"/>
                  </a:lnTo>
                  <a:lnTo>
                    <a:pt x="459614" y="2260499"/>
                  </a:lnTo>
                  <a:lnTo>
                    <a:pt x="464458" y="2249376"/>
                  </a:lnTo>
                  <a:lnTo>
                    <a:pt x="464560" y="2243277"/>
                  </a:lnTo>
                  <a:lnTo>
                    <a:pt x="429653" y="2243277"/>
                  </a:lnTo>
                  <a:lnTo>
                    <a:pt x="424058" y="2212938"/>
                  </a:lnTo>
                  <a:close/>
                </a:path>
                <a:path w="464820" h="2273935">
                  <a:moveTo>
                    <a:pt x="427799" y="2211438"/>
                  </a:moveTo>
                  <a:lnTo>
                    <a:pt x="424058" y="2212938"/>
                  </a:lnTo>
                  <a:lnTo>
                    <a:pt x="429653" y="2243277"/>
                  </a:lnTo>
                  <a:lnTo>
                    <a:pt x="437438" y="2241842"/>
                  </a:lnTo>
                  <a:lnTo>
                    <a:pt x="431831" y="2211504"/>
                  </a:lnTo>
                  <a:lnTo>
                    <a:pt x="427799" y="2211438"/>
                  </a:lnTo>
                  <a:close/>
                </a:path>
                <a:path w="464820" h="2273935">
                  <a:moveTo>
                    <a:pt x="431831" y="2211504"/>
                  </a:moveTo>
                  <a:lnTo>
                    <a:pt x="437438" y="2241842"/>
                  </a:lnTo>
                  <a:lnTo>
                    <a:pt x="429653" y="2243277"/>
                  </a:lnTo>
                  <a:lnTo>
                    <a:pt x="464560" y="2243277"/>
                  </a:lnTo>
                  <a:lnTo>
                    <a:pt x="464667" y="2236812"/>
                  </a:lnTo>
                  <a:lnTo>
                    <a:pt x="459983" y="2225147"/>
                  </a:lnTo>
                  <a:lnTo>
                    <a:pt x="451486" y="2216486"/>
                  </a:lnTo>
                  <a:lnTo>
                    <a:pt x="440362" y="2211645"/>
                  </a:lnTo>
                  <a:lnTo>
                    <a:pt x="431831" y="2211504"/>
                  </a:lnTo>
                  <a:close/>
                </a:path>
                <a:path w="464820" h="2273935">
                  <a:moveTo>
                    <a:pt x="431685" y="2210714"/>
                  </a:moveTo>
                  <a:lnTo>
                    <a:pt x="423913" y="2212149"/>
                  </a:lnTo>
                  <a:lnTo>
                    <a:pt x="424058" y="2212938"/>
                  </a:lnTo>
                  <a:lnTo>
                    <a:pt x="427799" y="2211438"/>
                  </a:lnTo>
                  <a:lnTo>
                    <a:pt x="431819" y="2211438"/>
                  </a:lnTo>
                  <a:lnTo>
                    <a:pt x="431685" y="2210714"/>
                  </a:lnTo>
                  <a:close/>
                </a:path>
                <a:path w="464820" h="2273935">
                  <a:moveTo>
                    <a:pt x="431819" y="2211438"/>
                  </a:moveTo>
                  <a:lnTo>
                    <a:pt x="427799" y="2211438"/>
                  </a:lnTo>
                  <a:lnTo>
                    <a:pt x="431831" y="2211504"/>
                  </a:lnTo>
                  <a:close/>
                </a:path>
                <a:path w="464820" h="2273935">
                  <a:moveTo>
                    <a:pt x="421639" y="2156256"/>
                  </a:moveTo>
                  <a:lnTo>
                    <a:pt x="413854" y="2157691"/>
                  </a:lnTo>
                  <a:lnTo>
                    <a:pt x="419608" y="2188806"/>
                  </a:lnTo>
                  <a:lnTo>
                    <a:pt x="427380" y="2187371"/>
                  </a:lnTo>
                  <a:lnTo>
                    <a:pt x="421639" y="2156256"/>
                  </a:lnTo>
                  <a:close/>
                </a:path>
                <a:path w="464820" h="2273935">
                  <a:moveTo>
                    <a:pt x="411581" y="2101786"/>
                  </a:moveTo>
                  <a:lnTo>
                    <a:pt x="403809" y="2103221"/>
                  </a:lnTo>
                  <a:lnTo>
                    <a:pt x="409549" y="2134349"/>
                  </a:lnTo>
                  <a:lnTo>
                    <a:pt x="417334" y="2132914"/>
                  </a:lnTo>
                  <a:lnTo>
                    <a:pt x="411581" y="2101786"/>
                  </a:lnTo>
                  <a:close/>
                </a:path>
                <a:path w="464820" h="2273935">
                  <a:moveTo>
                    <a:pt x="401535" y="2047328"/>
                  </a:moveTo>
                  <a:lnTo>
                    <a:pt x="393750" y="2048764"/>
                  </a:lnTo>
                  <a:lnTo>
                    <a:pt x="399491" y="2079878"/>
                  </a:lnTo>
                  <a:lnTo>
                    <a:pt x="407276" y="2078443"/>
                  </a:lnTo>
                  <a:lnTo>
                    <a:pt x="401535" y="2047328"/>
                  </a:lnTo>
                  <a:close/>
                </a:path>
                <a:path w="464820" h="2273935">
                  <a:moveTo>
                    <a:pt x="391477" y="1992858"/>
                  </a:moveTo>
                  <a:lnTo>
                    <a:pt x="383705" y="1994293"/>
                  </a:lnTo>
                  <a:lnTo>
                    <a:pt x="389445" y="2025421"/>
                  </a:lnTo>
                  <a:lnTo>
                    <a:pt x="397230" y="2023986"/>
                  </a:lnTo>
                  <a:lnTo>
                    <a:pt x="391477" y="1992858"/>
                  </a:lnTo>
                  <a:close/>
                </a:path>
                <a:path w="464820" h="2273935">
                  <a:moveTo>
                    <a:pt x="381431" y="1938401"/>
                  </a:moveTo>
                  <a:lnTo>
                    <a:pt x="373646" y="1939836"/>
                  </a:lnTo>
                  <a:lnTo>
                    <a:pt x="379387" y="1970951"/>
                  </a:lnTo>
                  <a:lnTo>
                    <a:pt x="387172" y="1969515"/>
                  </a:lnTo>
                  <a:lnTo>
                    <a:pt x="381431" y="1938401"/>
                  </a:lnTo>
                  <a:close/>
                </a:path>
                <a:path w="464820" h="2273935">
                  <a:moveTo>
                    <a:pt x="371373" y="1883930"/>
                  </a:moveTo>
                  <a:lnTo>
                    <a:pt x="363600" y="1885378"/>
                  </a:lnTo>
                  <a:lnTo>
                    <a:pt x="369341" y="1916493"/>
                  </a:lnTo>
                  <a:lnTo>
                    <a:pt x="377113" y="1915058"/>
                  </a:lnTo>
                  <a:lnTo>
                    <a:pt x="371373" y="1883930"/>
                  </a:lnTo>
                  <a:close/>
                </a:path>
                <a:path w="464820" h="2273935">
                  <a:moveTo>
                    <a:pt x="361327" y="1829473"/>
                  </a:moveTo>
                  <a:lnTo>
                    <a:pt x="353542" y="1830908"/>
                  </a:lnTo>
                  <a:lnTo>
                    <a:pt x="359283" y="1862035"/>
                  </a:lnTo>
                  <a:lnTo>
                    <a:pt x="367068" y="1860600"/>
                  </a:lnTo>
                  <a:lnTo>
                    <a:pt x="361327" y="1829473"/>
                  </a:lnTo>
                  <a:close/>
                </a:path>
                <a:path w="464820" h="2273935">
                  <a:moveTo>
                    <a:pt x="351269" y="1775015"/>
                  </a:moveTo>
                  <a:lnTo>
                    <a:pt x="343496" y="1776450"/>
                  </a:lnTo>
                  <a:lnTo>
                    <a:pt x="349237" y="1807565"/>
                  </a:lnTo>
                  <a:lnTo>
                    <a:pt x="357009" y="1806130"/>
                  </a:lnTo>
                  <a:lnTo>
                    <a:pt x="351269" y="1775015"/>
                  </a:lnTo>
                  <a:close/>
                </a:path>
                <a:path w="464820" h="2273935">
                  <a:moveTo>
                    <a:pt x="341223" y="1720545"/>
                  </a:moveTo>
                  <a:lnTo>
                    <a:pt x="333438" y="1721980"/>
                  </a:lnTo>
                  <a:lnTo>
                    <a:pt x="339178" y="1753108"/>
                  </a:lnTo>
                  <a:lnTo>
                    <a:pt x="346963" y="1751672"/>
                  </a:lnTo>
                  <a:lnTo>
                    <a:pt x="341223" y="1720545"/>
                  </a:lnTo>
                  <a:close/>
                </a:path>
                <a:path w="464820" h="2273935">
                  <a:moveTo>
                    <a:pt x="331165" y="1666087"/>
                  </a:moveTo>
                  <a:lnTo>
                    <a:pt x="323392" y="1667522"/>
                  </a:lnTo>
                  <a:lnTo>
                    <a:pt x="329133" y="1698637"/>
                  </a:lnTo>
                  <a:lnTo>
                    <a:pt x="336905" y="1697202"/>
                  </a:lnTo>
                  <a:lnTo>
                    <a:pt x="331165" y="1666087"/>
                  </a:lnTo>
                  <a:close/>
                </a:path>
                <a:path w="464820" h="2273935">
                  <a:moveTo>
                    <a:pt x="321119" y="1611617"/>
                  </a:moveTo>
                  <a:lnTo>
                    <a:pt x="313334" y="1613052"/>
                  </a:lnTo>
                  <a:lnTo>
                    <a:pt x="319074" y="1644180"/>
                  </a:lnTo>
                  <a:lnTo>
                    <a:pt x="326859" y="1642745"/>
                  </a:lnTo>
                  <a:lnTo>
                    <a:pt x="321119" y="1611617"/>
                  </a:lnTo>
                  <a:close/>
                </a:path>
                <a:path w="464820" h="2273935">
                  <a:moveTo>
                    <a:pt x="311061" y="1557159"/>
                  </a:moveTo>
                  <a:lnTo>
                    <a:pt x="303275" y="1558594"/>
                  </a:lnTo>
                  <a:lnTo>
                    <a:pt x="309029" y="1589709"/>
                  </a:lnTo>
                  <a:lnTo>
                    <a:pt x="316801" y="1588274"/>
                  </a:lnTo>
                  <a:lnTo>
                    <a:pt x="311061" y="1557159"/>
                  </a:lnTo>
                  <a:close/>
                </a:path>
                <a:path w="464820" h="2273935">
                  <a:moveTo>
                    <a:pt x="301015" y="1502689"/>
                  </a:moveTo>
                  <a:lnTo>
                    <a:pt x="293230" y="1504124"/>
                  </a:lnTo>
                  <a:lnTo>
                    <a:pt x="298970" y="1535252"/>
                  </a:lnTo>
                  <a:lnTo>
                    <a:pt x="306755" y="1533817"/>
                  </a:lnTo>
                  <a:lnTo>
                    <a:pt x="301015" y="1502689"/>
                  </a:lnTo>
                  <a:close/>
                </a:path>
                <a:path w="464820" h="2273935">
                  <a:moveTo>
                    <a:pt x="290957" y="1448231"/>
                  </a:moveTo>
                  <a:lnTo>
                    <a:pt x="283171" y="1449666"/>
                  </a:lnTo>
                  <a:lnTo>
                    <a:pt x="288925" y="1480781"/>
                  </a:lnTo>
                  <a:lnTo>
                    <a:pt x="296697" y="1479346"/>
                  </a:lnTo>
                  <a:lnTo>
                    <a:pt x="290957" y="1448231"/>
                  </a:lnTo>
                  <a:close/>
                </a:path>
                <a:path w="464820" h="2273935">
                  <a:moveTo>
                    <a:pt x="280911" y="1393761"/>
                  </a:moveTo>
                  <a:lnTo>
                    <a:pt x="273126" y="1395209"/>
                  </a:lnTo>
                  <a:lnTo>
                    <a:pt x="278866" y="1426324"/>
                  </a:lnTo>
                  <a:lnTo>
                    <a:pt x="286651" y="1424889"/>
                  </a:lnTo>
                  <a:lnTo>
                    <a:pt x="280911" y="1393761"/>
                  </a:lnTo>
                  <a:close/>
                </a:path>
                <a:path w="464820" h="2273935">
                  <a:moveTo>
                    <a:pt x="270852" y="1339303"/>
                  </a:moveTo>
                  <a:lnTo>
                    <a:pt x="263067" y="1340739"/>
                  </a:lnTo>
                  <a:lnTo>
                    <a:pt x="268820" y="1371866"/>
                  </a:lnTo>
                  <a:lnTo>
                    <a:pt x="276593" y="1370418"/>
                  </a:lnTo>
                  <a:lnTo>
                    <a:pt x="270852" y="1339303"/>
                  </a:lnTo>
                  <a:close/>
                </a:path>
                <a:path w="464820" h="2273935">
                  <a:moveTo>
                    <a:pt x="260794" y="1284833"/>
                  </a:moveTo>
                  <a:lnTo>
                    <a:pt x="253022" y="1286281"/>
                  </a:lnTo>
                  <a:lnTo>
                    <a:pt x="258762" y="1317396"/>
                  </a:lnTo>
                  <a:lnTo>
                    <a:pt x="266547" y="1315961"/>
                  </a:lnTo>
                  <a:lnTo>
                    <a:pt x="260794" y="1284833"/>
                  </a:lnTo>
                  <a:close/>
                </a:path>
                <a:path w="464820" h="2273935">
                  <a:moveTo>
                    <a:pt x="250748" y="1230376"/>
                  </a:moveTo>
                  <a:lnTo>
                    <a:pt x="242963" y="1231811"/>
                  </a:lnTo>
                  <a:lnTo>
                    <a:pt x="248716" y="1262938"/>
                  </a:lnTo>
                  <a:lnTo>
                    <a:pt x="256489" y="1261491"/>
                  </a:lnTo>
                  <a:lnTo>
                    <a:pt x="250748" y="1230376"/>
                  </a:lnTo>
                  <a:close/>
                </a:path>
                <a:path w="464820" h="2273935">
                  <a:moveTo>
                    <a:pt x="240690" y="1175918"/>
                  </a:moveTo>
                  <a:lnTo>
                    <a:pt x="232918" y="1177353"/>
                  </a:lnTo>
                  <a:lnTo>
                    <a:pt x="238658" y="1208468"/>
                  </a:lnTo>
                  <a:lnTo>
                    <a:pt x="246443" y="1207033"/>
                  </a:lnTo>
                  <a:lnTo>
                    <a:pt x="240690" y="1175918"/>
                  </a:lnTo>
                  <a:close/>
                </a:path>
                <a:path w="464820" h="2273935">
                  <a:moveTo>
                    <a:pt x="230644" y="1121448"/>
                  </a:moveTo>
                  <a:lnTo>
                    <a:pt x="222859" y="1122883"/>
                  </a:lnTo>
                  <a:lnTo>
                    <a:pt x="228612" y="1154010"/>
                  </a:lnTo>
                  <a:lnTo>
                    <a:pt x="236385" y="1152575"/>
                  </a:lnTo>
                  <a:lnTo>
                    <a:pt x="230644" y="1121448"/>
                  </a:lnTo>
                  <a:close/>
                </a:path>
                <a:path w="464820" h="2273935">
                  <a:moveTo>
                    <a:pt x="220586" y="1066990"/>
                  </a:moveTo>
                  <a:lnTo>
                    <a:pt x="212813" y="1068425"/>
                  </a:lnTo>
                  <a:lnTo>
                    <a:pt x="218554" y="1099540"/>
                  </a:lnTo>
                  <a:lnTo>
                    <a:pt x="226339" y="1098105"/>
                  </a:lnTo>
                  <a:lnTo>
                    <a:pt x="220586" y="1066990"/>
                  </a:lnTo>
                  <a:close/>
                </a:path>
                <a:path w="464820" h="2273935">
                  <a:moveTo>
                    <a:pt x="210540" y="1012520"/>
                  </a:moveTo>
                  <a:lnTo>
                    <a:pt x="202755" y="1013955"/>
                  </a:lnTo>
                  <a:lnTo>
                    <a:pt x="208495" y="1045082"/>
                  </a:lnTo>
                  <a:lnTo>
                    <a:pt x="216281" y="1043647"/>
                  </a:lnTo>
                  <a:lnTo>
                    <a:pt x="210540" y="1012520"/>
                  </a:lnTo>
                  <a:close/>
                </a:path>
                <a:path w="464820" h="2273935">
                  <a:moveTo>
                    <a:pt x="200482" y="958062"/>
                  </a:moveTo>
                  <a:lnTo>
                    <a:pt x="192709" y="959497"/>
                  </a:lnTo>
                  <a:lnTo>
                    <a:pt x="198450" y="990612"/>
                  </a:lnTo>
                  <a:lnTo>
                    <a:pt x="206235" y="989177"/>
                  </a:lnTo>
                  <a:lnTo>
                    <a:pt x="200482" y="958062"/>
                  </a:lnTo>
                  <a:close/>
                </a:path>
                <a:path w="464820" h="2273935">
                  <a:moveTo>
                    <a:pt x="190436" y="903592"/>
                  </a:moveTo>
                  <a:lnTo>
                    <a:pt x="182651" y="905027"/>
                  </a:lnTo>
                  <a:lnTo>
                    <a:pt x="188404" y="936155"/>
                  </a:lnTo>
                  <a:lnTo>
                    <a:pt x="196176" y="934719"/>
                  </a:lnTo>
                  <a:lnTo>
                    <a:pt x="190436" y="903592"/>
                  </a:lnTo>
                  <a:close/>
                </a:path>
                <a:path w="464820" h="2273935">
                  <a:moveTo>
                    <a:pt x="180378" y="849134"/>
                  </a:moveTo>
                  <a:lnTo>
                    <a:pt x="172605" y="850569"/>
                  </a:lnTo>
                  <a:lnTo>
                    <a:pt x="178346" y="881697"/>
                  </a:lnTo>
                  <a:lnTo>
                    <a:pt x="186131" y="880249"/>
                  </a:lnTo>
                  <a:lnTo>
                    <a:pt x="180378" y="849134"/>
                  </a:lnTo>
                  <a:close/>
                </a:path>
                <a:path w="464820" h="2273935">
                  <a:moveTo>
                    <a:pt x="170332" y="794664"/>
                  </a:moveTo>
                  <a:lnTo>
                    <a:pt x="162547" y="796112"/>
                  </a:lnTo>
                  <a:lnTo>
                    <a:pt x="168287" y="827227"/>
                  </a:lnTo>
                  <a:lnTo>
                    <a:pt x="176072" y="825792"/>
                  </a:lnTo>
                  <a:lnTo>
                    <a:pt x="170332" y="794664"/>
                  </a:lnTo>
                  <a:close/>
                </a:path>
                <a:path w="464820" h="2273935">
                  <a:moveTo>
                    <a:pt x="160274" y="740206"/>
                  </a:moveTo>
                  <a:lnTo>
                    <a:pt x="152501" y="741641"/>
                  </a:lnTo>
                  <a:lnTo>
                    <a:pt x="158242" y="772769"/>
                  </a:lnTo>
                  <a:lnTo>
                    <a:pt x="166027" y="771334"/>
                  </a:lnTo>
                  <a:lnTo>
                    <a:pt x="160274" y="740206"/>
                  </a:lnTo>
                  <a:close/>
                </a:path>
                <a:path w="464820" h="2273935">
                  <a:moveTo>
                    <a:pt x="150228" y="685749"/>
                  </a:moveTo>
                  <a:lnTo>
                    <a:pt x="142443" y="687184"/>
                  </a:lnTo>
                  <a:lnTo>
                    <a:pt x="148183" y="718299"/>
                  </a:lnTo>
                  <a:lnTo>
                    <a:pt x="155968" y="716864"/>
                  </a:lnTo>
                  <a:lnTo>
                    <a:pt x="150228" y="685749"/>
                  </a:lnTo>
                  <a:close/>
                </a:path>
                <a:path w="464820" h="2273935">
                  <a:moveTo>
                    <a:pt x="140169" y="631278"/>
                  </a:moveTo>
                  <a:lnTo>
                    <a:pt x="132397" y="632713"/>
                  </a:lnTo>
                  <a:lnTo>
                    <a:pt x="138137" y="663841"/>
                  </a:lnTo>
                  <a:lnTo>
                    <a:pt x="145910" y="662406"/>
                  </a:lnTo>
                  <a:lnTo>
                    <a:pt x="140169" y="631278"/>
                  </a:lnTo>
                  <a:close/>
                </a:path>
                <a:path w="464820" h="2273935">
                  <a:moveTo>
                    <a:pt x="130124" y="576821"/>
                  </a:moveTo>
                  <a:lnTo>
                    <a:pt x="122339" y="578256"/>
                  </a:lnTo>
                  <a:lnTo>
                    <a:pt x="128079" y="609371"/>
                  </a:lnTo>
                  <a:lnTo>
                    <a:pt x="135864" y="607936"/>
                  </a:lnTo>
                  <a:lnTo>
                    <a:pt x="130124" y="576821"/>
                  </a:lnTo>
                  <a:close/>
                </a:path>
                <a:path w="464820" h="2273935">
                  <a:moveTo>
                    <a:pt x="120065" y="522350"/>
                  </a:moveTo>
                  <a:lnTo>
                    <a:pt x="112280" y="523786"/>
                  </a:lnTo>
                  <a:lnTo>
                    <a:pt x="118033" y="554913"/>
                  </a:lnTo>
                  <a:lnTo>
                    <a:pt x="125806" y="553478"/>
                  </a:lnTo>
                  <a:lnTo>
                    <a:pt x="120065" y="522350"/>
                  </a:lnTo>
                  <a:close/>
                </a:path>
                <a:path w="464820" h="2273935">
                  <a:moveTo>
                    <a:pt x="110020" y="467893"/>
                  </a:moveTo>
                  <a:lnTo>
                    <a:pt x="102235" y="469328"/>
                  </a:lnTo>
                  <a:lnTo>
                    <a:pt x="107975" y="500443"/>
                  </a:lnTo>
                  <a:lnTo>
                    <a:pt x="115760" y="499008"/>
                  </a:lnTo>
                  <a:lnTo>
                    <a:pt x="110020" y="467893"/>
                  </a:lnTo>
                  <a:close/>
                </a:path>
                <a:path w="464820" h="2273935">
                  <a:moveTo>
                    <a:pt x="99961" y="413423"/>
                  </a:moveTo>
                  <a:lnTo>
                    <a:pt x="92176" y="414858"/>
                  </a:lnTo>
                  <a:lnTo>
                    <a:pt x="97929" y="445985"/>
                  </a:lnTo>
                  <a:lnTo>
                    <a:pt x="105702" y="444550"/>
                  </a:lnTo>
                  <a:lnTo>
                    <a:pt x="99961" y="413423"/>
                  </a:lnTo>
                  <a:close/>
                </a:path>
                <a:path w="464820" h="2273935">
                  <a:moveTo>
                    <a:pt x="89915" y="358965"/>
                  </a:moveTo>
                  <a:lnTo>
                    <a:pt x="82130" y="360400"/>
                  </a:lnTo>
                  <a:lnTo>
                    <a:pt x="87871" y="391515"/>
                  </a:lnTo>
                  <a:lnTo>
                    <a:pt x="95656" y="390080"/>
                  </a:lnTo>
                  <a:lnTo>
                    <a:pt x="89915" y="358965"/>
                  </a:lnTo>
                  <a:close/>
                </a:path>
                <a:path w="464820" h="2273935">
                  <a:moveTo>
                    <a:pt x="79857" y="304495"/>
                  </a:moveTo>
                  <a:lnTo>
                    <a:pt x="72072" y="305930"/>
                  </a:lnTo>
                  <a:lnTo>
                    <a:pt x="77825" y="337057"/>
                  </a:lnTo>
                  <a:lnTo>
                    <a:pt x="85598" y="335622"/>
                  </a:lnTo>
                  <a:lnTo>
                    <a:pt x="79857" y="304495"/>
                  </a:lnTo>
                  <a:close/>
                </a:path>
                <a:path w="464820" h="2273935">
                  <a:moveTo>
                    <a:pt x="69799" y="250037"/>
                  </a:moveTo>
                  <a:lnTo>
                    <a:pt x="62026" y="251472"/>
                  </a:lnTo>
                  <a:lnTo>
                    <a:pt x="67767" y="282600"/>
                  </a:lnTo>
                  <a:lnTo>
                    <a:pt x="75552" y="281152"/>
                  </a:lnTo>
                  <a:lnTo>
                    <a:pt x="69799" y="250037"/>
                  </a:lnTo>
                  <a:close/>
                </a:path>
                <a:path w="464820" h="2273935">
                  <a:moveTo>
                    <a:pt x="59753" y="195567"/>
                  </a:moveTo>
                  <a:lnTo>
                    <a:pt x="51968" y="197015"/>
                  </a:lnTo>
                  <a:lnTo>
                    <a:pt x="57721" y="228130"/>
                  </a:lnTo>
                  <a:lnTo>
                    <a:pt x="65493" y="226695"/>
                  </a:lnTo>
                  <a:lnTo>
                    <a:pt x="59753" y="195567"/>
                  </a:lnTo>
                  <a:close/>
                </a:path>
                <a:path w="464820" h="2273935">
                  <a:moveTo>
                    <a:pt x="49695" y="141109"/>
                  </a:moveTo>
                  <a:lnTo>
                    <a:pt x="41922" y="142544"/>
                  </a:lnTo>
                  <a:lnTo>
                    <a:pt x="47663" y="173672"/>
                  </a:lnTo>
                  <a:lnTo>
                    <a:pt x="55448" y="172237"/>
                  </a:lnTo>
                  <a:lnTo>
                    <a:pt x="49695" y="141109"/>
                  </a:lnTo>
                  <a:close/>
                </a:path>
                <a:path w="464820" h="2273935">
                  <a:moveTo>
                    <a:pt x="39649" y="86652"/>
                  </a:moveTo>
                  <a:lnTo>
                    <a:pt x="31864" y="88087"/>
                  </a:lnTo>
                  <a:lnTo>
                    <a:pt x="37617" y="119202"/>
                  </a:lnTo>
                  <a:lnTo>
                    <a:pt x="45389" y="117767"/>
                  </a:lnTo>
                  <a:lnTo>
                    <a:pt x="39649" y="86652"/>
                  </a:lnTo>
                  <a:close/>
                </a:path>
                <a:path w="464820" h="2273935">
                  <a:moveTo>
                    <a:pt x="19634" y="0"/>
                  </a:moveTo>
                  <a:lnTo>
                    <a:pt x="0" y="67995"/>
                  </a:lnTo>
                  <a:lnTo>
                    <a:pt x="27230" y="62967"/>
                  </a:lnTo>
                  <a:lnTo>
                    <a:pt x="25311" y="52590"/>
                  </a:lnTo>
                  <a:lnTo>
                    <a:pt x="33096" y="51155"/>
                  </a:lnTo>
                  <a:lnTo>
                    <a:pt x="58210" y="51155"/>
                  </a:lnTo>
                  <a:lnTo>
                    <a:pt x="19634" y="0"/>
                  </a:lnTo>
                  <a:close/>
                </a:path>
                <a:path w="464820" h="2273935">
                  <a:moveTo>
                    <a:pt x="35014" y="61530"/>
                  </a:moveTo>
                  <a:lnTo>
                    <a:pt x="27230" y="62967"/>
                  </a:lnTo>
                  <a:lnTo>
                    <a:pt x="27559" y="64744"/>
                  </a:lnTo>
                  <a:lnTo>
                    <a:pt x="35344" y="63309"/>
                  </a:lnTo>
                  <a:lnTo>
                    <a:pt x="35014" y="61530"/>
                  </a:lnTo>
                  <a:close/>
                </a:path>
                <a:path w="464820" h="2273935">
                  <a:moveTo>
                    <a:pt x="33096" y="51155"/>
                  </a:moveTo>
                  <a:lnTo>
                    <a:pt x="25311" y="52590"/>
                  </a:lnTo>
                  <a:lnTo>
                    <a:pt x="27230" y="62967"/>
                  </a:lnTo>
                  <a:lnTo>
                    <a:pt x="35014" y="61530"/>
                  </a:lnTo>
                  <a:lnTo>
                    <a:pt x="33096" y="51155"/>
                  </a:lnTo>
                  <a:close/>
                </a:path>
                <a:path w="464820" h="2273935">
                  <a:moveTo>
                    <a:pt x="58210" y="51155"/>
                  </a:moveTo>
                  <a:lnTo>
                    <a:pt x="33096" y="51155"/>
                  </a:lnTo>
                  <a:lnTo>
                    <a:pt x="35014" y="61530"/>
                  </a:lnTo>
                  <a:lnTo>
                    <a:pt x="62242" y="56502"/>
                  </a:lnTo>
                  <a:lnTo>
                    <a:pt x="58210" y="51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226585" y="3293810"/>
              <a:ext cx="2194229" cy="40614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326813" y="3354184"/>
              <a:ext cx="2057400" cy="294640"/>
            </a:xfrm>
            <a:custGeom>
              <a:avLst/>
              <a:gdLst/>
              <a:ahLst/>
              <a:cxnLst/>
              <a:rect l="l" t="t" r="r" b="b"/>
              <a:pathLst>
                <a:path w="2057400" h="294639">
                  <a:moveTo>
                    <a:pt x="1994687" y="263376"/>
                  </a:moveTo>
                  <a:lnTo>
                    <a:pt x="1995385" y="271879"/>
                  </a:lnTo>
                  <a:lnTo>
                    <a:pt x="2000942" y="282662"/>
                  </a:lnTo>
                  <a:lnTo>
                    <a:pt x="2010137" y="290575"/>
                  </a:lnTo>
                  <a:lnTo>
                    <a:pt x="2022081" y="294487"/>
                  </a:lnTo>
                  <a:lnTo>
                    <a:pt x="2034608" y="293465"/>
                  </a:lnTo>
                  <a:lnTo>
                    <a:pt x="2045395" y="287909"/>
                  </a:lnTo>
                  <a:lnTo>
                    <a:pt x="2053310" y="278714"/>
                  </a:lnTo>
                  <a:lnTo>
                    <a:pt x="2057151" y="266992"/>
                  </a:lnTo>
                  <a:lnTo>
                    <a:pt x="2025332" y="266992"/>
                  </a:lnTo>
                  <a:lnTo>
                    <a:pt x="1994687" y="263376"/>
                  </a:lnTo>
                  <a:close/>
                </a:path>
                <a:path w="2057400" h="294639">
                  <a:moveTo>
                    <a:pt x="1995617" y="255515"/>
                  </a:moveTo>
                  <a:lnTo>
                    <a:pt x="1994359" y="259387"/>
                  </a:lnTo>
                  <a:lnTo>
                    <a:pt x="1994687" y="263376"/>
                  </a:lnTo>
                  <a:lnTo>
                    <a:pt x="2025332" y="266992"/>
                  </a:lnTo>
                  <a:lnTo>
                    <a:pt x="2026259" y="259130"/>
                  </a:lnTo>
                  <a:lnTo>
                    <a:pt x="1995617" y="255515"/>
                  </a:lnTo>
                  <a:close/>
                </a:path>
                <a:path w="2057400" h="294639">
                  <a:moveTo>
                    <a:pt x="2029498" y="231635"/>
                  </a:moveTo>
                  <a:lnTo>
                    <a:pt x="2016972" y="232663"/>
                  </a:lnTo>
                  <a:lnTo>
                    <a:pt x="2006188" y="238220"/>
                  </a:lnTo>
                  <a:lnTo>
                    <a:pt x="1998274" y="247415"/>
                  </a:lnTo>
                  <a:lnTo>
                    <a:pt x="1995617" y="255515"/>
                  </a:lnTo>
                  <a:lnTo>
                    <a:pt x="2026259" y="259130"/>
                  </a:lnTo>
                  <a:lnTo>
                    <a:pt x="2025332" y="266992"/>
                  </a:lnTo>
                  <a:lnTo>
                    <a:pt x="2057151" y="266992"/>
                  </a:lnTo>
                  <a:lnTo>
                    <a:pt x="2057222" y="266776"/>
                  </a:lnTo>
                  <a:lnTo>
                    <a:pt x="2056194" y="254248"/>
                  </a:lnTo>
                  <a:lnTo>
                    <a:pt x="2050637" y="243462"/>
                  </a:lnTo>
                  <a:lnTo>
                    <a:pt x="2041441" y="235547"/>
                  </a:lnTo>
                  <a:lnTo>
                    <a:pt x="2029498" y="231635"/>
                  </a:lnTo>
                  <a:close/>
                </a:path>
                <a:path w="2057400" h="294639">
                  <a:moveTo>
                    <a:pt x="1994359" y="259387"/>
                  </a:moveTo>
                  <a:lnTo>
                    <a:pt x="1993900" y="263283"/>
                  </a:lnTo>
                  <a:lnTo>
                    <a:pt x="1994687" y="263376"/>
                  </a:lnTo>
                  <a:lnTo>
                    <a:pt x="1994359" y="259387"/>
                  </a:lnTo>
                  <a:close/>
                </a:path>
                <a:path w="2057400" h="294639">
                  <a:moveTo>
                    <a:pt x="1994827" y="255422"/>
                  </a:moveTo>
                  <a:lnTo>
                    <a:pt x="1994365" y="259332"/>
                  </a:lnTo>
                  <a:lnTo>
                    <a:pt x="1995617" y="255515"/>
                  </a:lnTo>
                  <a:lnTo>
                    <a:pt x="1994827" y="255422"/>
                  </a:lnTo>
                  <a:close/>
                </a:path>
                <a:path w="2057400" h="294639">
                  <a:moveTo>
                    <a:pt x="1939823" y="248932"/>
                  </a:moveTo>
                  <a:lnTo>
                    <a:pt x="1938896" y="256794"/>
                  </a:lnTo>
                  <a:lnTo>
                    <a:pt x="1970328" y="260502"/>
                  </a:lnTo>
                  <a:lnTo>
                    <a:pt x="1971255" y="252641"/>
                  </a:lnTo>
                  <a:lnTo>
                    <a:pt x="1939823" y="248932"/>
                  </a:lnTo>
                  <a:close/>
                </a:path>
                <a:path w="2057400" h="294639">
                  <a:moveTo>
                    <a:pt x="1884819" y="242443"/>
                  </a:moveTo>
                  <a:lnTo>
                    <a:pt x="1883892" y="250304"/>
                  </a:lnTo>
                  <a:lnTo>
                    <a:pt x="1915325" y="254012"/>
                  </a:lnTo>
                  <a:lnTo>
                    <a:pt x="1916252" y="246151"/>
                  </a:lnTo>
                  <a:lnTo>
                    <a:pt x="1884819" y="242443"/>
                  </a:lnTo>
                  <a:close/>
                </a:path>
                <a:path w="2057400" h="294639">
                  <a:moveTo>
                    <a:pt x="1829815" y="235953"/>
                  </a:moveTo>
                  <a:lnTo>
                    <a:pt x="1828888" y="243814"/>
                  </a:lnTo>
                  <a:lnTo>
                    <a:pt x="1860321" y="247523"/>
                  </a:lnTo>
                  <a:lnTo>
                    <a:pt x="1861248" y="239661"/>
                  </a:lnTo>
                  <a:lnTo>
                    <a:pt x="1829815" y="235953"/>
                  </a:lnTo>
                  <a:close/>
                </a:path>
                <a:path w="2057400" h="294639">
                  <a:moveTo>
                    <a:pt x="1774825" y="229463"/>
                  </a:moveTo>
                  <a:lnTo>
                    <a:pt x="1773897" y="237324"/>
                  </a:lnTo>
                  <a:lnTo>
                    <a:pt x="1805317" y="241033"/>
                  </a:lnTo>
                  <a:lnTo>
                    <a:pt x="1806244" y="233172"/>
                  </a:lnTo>
                  <a:lnTo>
                    <a:pt x="1774825" y="229463"/>
                  </a:lnTo>
                  <a:close/>
                </a:path>
                <a:path w="2057400" h="294639">
                  <a:moveTo>
                    <a:pt x="1719821" y="222973"/>
                  </a:moveTo>
                  <a:lnTo>
                    <a:pt x="1718894" y="230835"/>
                  </a:lnTo>
                  <a:lnTo>
                    <a:pt x="1750326" y="234543"/>
                  </a:lnTo>
                  <a:lnTo>
                    <a:pt x="1751253" y="226682"/>
                  </a:lnTo>
                  <a:lnTo>
                    <a:pt x="1719821" y="222973"/>
                  </a:lnTo>
                  <a:close/>
                </a:path>
                <a:path w="2057400" h="294639">
                  <a:moveTo>
                    <a:pt x="1664817" y="216484"/>
                  </a:moveTo>
                  <a:lnTo>
                    <a:pt x="1663890" y="224345"/>
                  </a:lnTo>
                  <a:lnTo>
                    <a:pt x="1695323" y="228053"/>
                  </a:lnTo>
                  <a:lnTo>
                    <a:pt x="1696250" y="220192"/>
                  </a:lnTo>
                  <a:lnTo>
                    <a:pt x="1664817" y="216484"/>
                  </a:lnTo>
                  <a:close/>
                </a:path>
                <a:path w="2057400" h="294639">
                  <a:moveTo>
                    <a:pt x="1609813" y="209994"/>
                  </a:moveTo>
                  <a:lnTo>
                    <a:pt x="1608886" y="217855"/>
                  </a:lnTo>
                  <a:lnTo>
                    <a:pt x="1640319" y="221564"/>
                  </a:lnTo>
                  <a:lnTo>
                    <a:pt x="1641246" y="213702"/>
                  </a:lnTo>
                  <a:lnTo>
                    <a:pt x="1609813" y="209994"/>
                  </a:lnTo>
                  <a:close/>
                </a:path>
                <a:path w="2057400" h="294639">
                  <a:moveTo>
                    <a:pt x="1554810" y="203504"/>
                  </a:moveTo>
                  <a:lnTo>
                    <a:pt x="1553883" y="211366"/>
                  </a:lnTo>
                  <a:lnTo>
                    <a:pt x="1585315" y="215074"/>
                  </a:lnTo>
                  <a:lnTo>
                    <a:pt x="1586242" y="207213"/>
                  </a:lnTo>
                  <a:lnTo>
                    <a:pt x="1554810" y="203504"/>
                  </a:lnTo>
                  <a:close/>
                </a:path>
                <a:path w="2057400" h="294639">
                  <a:moveTo>
                    <a:pt x="1499806" y="197015"/>
                  </a:moveTo>
                  <a:lnTo>
                    <a:pt x="1498879" y="204876"/>
                  </a:lnTo>
                  <a:lnTo>
                    <a:pt x="1530311" y="208584"/>
                  </a:lnTo>
                  <a:lnTo>
                    <a:pt x="1531239" y="200723"/>
                  </a:lnTo>
                  <a:lnTo>
                    <a:pt x="1499806" y="197015"/>
                  </a:lnTo>
                  <a:close/>
                </a:path>
                <a:path w="2057400" h="294639">
                  <a:moveTo>
                    <a:pt x="1444815" y="190525"/>
                  </a:moveTo>
                  <a:lnTo>
                    <a:pt x="1443888" y="198386"/>
                  </a:lnTo>
                  <a:lnTo>
                    <a:pt x="1475308" y="202095"/>
                  </a:lnTo>
                  <a:lnTo>
                    <a:pt x="1476235" y="194233"/>
                  </a:lnTo>
                  <a:lnTo>
                    <a:pt x="1444815" y="190525"/>
                  </a:lnTo>
                  <a:close/>
                </a:path>
                <a:path w="2057400" h="294639">
                  <a:moveTo>
                    <a:pt x="1389811" y="184035"/>
                  </a:moveTo>
                  <a:lnTo>
                    <a:pt x="1388884" y="191897"/>
                  </a:lnTo>
                  <a:lnTo>
                    <a:pt x="1420304" y="195592"/>
                  </a:lnTo>
                  <a:lnTo>
                    <a:pt x="1421244" y="187744"/>
                  </a:lnTo>
                  <a:lnTo>
                    <a:pt x="1389811" y="184035"/>
                  </a:lnTo>
                  <a:close/>
                </a:path>
                <a:path w="2057400" h="294639">
                  <a:moveTo>
                    <a:pt x="1334808" y="177546"/>
                  </a:moveTo>
                  <a:lnTo>
                    <a:pt x="1333880" y="185394"/>
                  </a:lnTo>
                  <a:lnTo>
                    <a:pt x="1365313" y="189103"/>
                  </a:lnTo>
                  <a:lnTo>
                    <a:pt x="1366240" y="181254"/>
                  </a:lnTo>
                  <a:lnTo>
                    <a:pt x="1334808" y="177546"/>
                  </a:lnTo>
                  <a:close/>
                </a:path>
                <a:path w="2057400" h="294639">
                  <a:moveTo>
                    <a:pt x="1279804" y="171056"/>
                  </a:moveTo>
                  <a:lnTo>
                    <a:pt x="1278877" y="178904"/>
                  </a:lnTo>
                  <a:lnTo>
                    <a:pt x="1310309" y="182613"/>
                  </a:lnTo>
                  <a:lnTo>
                    <a:pt x="1311236" y="174764"/>
                  </a:lnTo>
                  <a:lnTo>
                    <a:pt x="1279804" y="171056"/>
                  </a:lnTo>
                  <a:close/>
                </a:path>
                <a:path w="2057400" h="294639">
                  <a:moveTo>
                    <a:pt x="1224800" y="164566"/>
                  </a:moveTo>
                  <a:lnTo>
                    <a:pt x="1223873" y="172415"/>
                  </a:lnTo>
                  <a:lnTo>
                    <a:pt x="1255306" y="176123"/>
                  </a:lnTo>
                  <a:lnTo>
                    <a:pt x="1256233" y="168275"/>
                  </a:lnTo>
                  <a:lnTo>
                    <a:pt x="1224800" y="164566"/>
                  </a:lnTo>
                  <a:close/>
                </a:path>
                <a:path w="2057400" h="294639">
                  <a:moveTo>
                    <a:pt x="1169796" y="158076"/>
                  </a:moveTo>
                  <a:lnTo>
                    <a:pt x="1168869" y="165925"/>
                  </a:lnTo>
                  <a:lnTo>
                    <a:pt x="1200302" y="169633"/>
                  </a:lnTo>
                  <a:lnTo>
                    <a:pt x="1201229" y="161772"/>
                  </a:lnTo>
                  <a:lnTo>
                    <a:pt x="1169796" y="158076"/>
                  </a:lnTo>
                  <a:close/>
                </a:path>
                <a:path w="2057400" h="294639">
                  <a:moveTo>
                    <a:pt x="1114805" y="151587"/>
                  </a:moveTo>
                  <a:lnTo>
                    <a:pt x="1113866" y="159435"/>
                  </a:lnTo>
                  <a:lnTo>
                    <a:pt x="1145298" y="163144"/>
                  </a:lnTo>
                  <a:lnTo>
                    <a:pt x="1146225" y="155295"/>
                  </a:lnTo>
                  <a:lnTo>
                    <a:pt x="1114805" y="151587"/>
                  </a:lnTo>
                  <a:close/>
                </a:path>
                <a:path w="2057400" h="294639">
                  <a:moveTo>
                    <a:pt x="1059802" y="145097"/>
                  </a:moveTo>
                  <a:lnTo>
                    <a:pt x="1058875" y="152946"/>
                  </a:lnTo>
                  <a:lnTo>
                    <a:pt x="1090307" y="156654"/>
                  </a:lnTo>
                  <a:lnTo>
                    <a:pt x="1091234" y="148793"/>
                  </a:lnTo>
                  <a:lnTo>
                    <a:pt x="1059802" y="145097"/>
                  </a:lnTo>
                  <a:close/>
                </a:path>
                <a:path w="2057400" h="294639">
                  <a:moveTo>
                    <a:pt x="1004798" y="138607"/>
                  </a:moveTo>
                  <a:lnTo>
                    <a:pt x="1003871" y="146456"/>
                  </a:lnTo>
                  <a:lnTo>
                    <a:pt x="1035303" y="150164"/>
                  </a:lnTo>
                  <a:lnTo>
                    <a:pt x="1036231" y="142303"/>
                  </a:lnTo>
                  <a:lnTo>
                    <a:pt x="1004798" y="138607"/>
                  </a:lnTo>
                  <a:close/>
                </a:path>
                <a:path w="2057400" h="294639">
                  <a:moveTo>
                    <a:pt x="949794" y="132105"/>
                  </a:moveTo>
                  <a:lnTo>
                    <a:pt x="948867" y="139966"/>
                  </a:lnTo>
                  <a:lnTo>
                    <a:pt x="980300" y="143675"/>
                  </a:lnTo>
                  <a:lnTo>
                    <a:pt x="981227" y="135813"/>
                  </a:lnTo>
                  <a:lnTo>
                    <a:pt x="949794" y="132105"/>
                  </a:lnTo>
                  <a:close/>
                </a:path>
                <a:path w="2057400" h="294639">
                  <a:moveTo>
                    <a:pt x="894791" y="125615"/>
                  </a:moveTo>
                  <a:lnTo>
                    <a:pt x="893864" y="133477"/>
                  </a:lnTo>
                  <a:lnTo>
                    <a:pt x="925296" y="137185"/>
                  </a:lnTo>
                  <a:lnTo>
                    <a:pt x="926223" y="129324"/>
                  </a:lnTo>
                  <a:lnTo>
                    <a:pt x="894791" y="125615"/>
                  </a:lnTo>
                  <a:close/>
                </a:path>
                <a:path w="2057400" h="294639">
                  <a:moveTo>
                    <a:pt x="839787" y="119125"/>
                  </a:moveTo>
                  <a:lnTo>
                    <a:pt x="838860" y="126987"/>
                  </a:lnTo>
                  <a:lnTo>
                    <a:pt x="870292" y="130695"/>
                  </a:lnTo>
                  <a:lnTo>
                    <a:pt x="871219" y="122834"/>
                  </a:lnTo>
                  <a:lnTo>
                    <a:pt x="839787" y="119125"/>
                  </a:lnTo>
                  <a:close/>
                </a:path>
                <a:path w="2057400" h="294639">
                  <a:moveTo>
                    <a:pt x="784783" y="112636"/>
                  </a:moveTo>
                  <a:lnTo>
                    <a:pt x="783856" y="120497"/>
                  </a:lnTo>
                  <a:lnTo>
                    <a:pt x="815289" y="124206"/>
                  </a:lnTo>
                  <a:lnTo>
                    <a:pt x="816216" y="116344"/>
                  </a:lnTo>
                  <a:lnTo>
                    <a:pt x="784783" y="112636"/>
                  </a:lnTo>
                  <a:close/>
                </a:path>
                <a:path w="2057400" h="294639">
                  <a:moveTo>
                    <a:pt x="729792" y="106146"/>
                  </a:moveTo>
                  <a:lnTo>
                    <a:pt x="728865" y="114007"/>
                  </a:lnTo>
                  <a:lnTo>
                    <a:pt x="760285" y="117716"/>
                  </a:lnTo>
                  <a:lnTo>
                    <a:pt x="761212" y="109855"/>
                  </a:lnTo>
                  <a:lnTo>
                    <a:pt x="729792" y="106146"/>
                  </a:lnTo>
                  <a:close/>
                </a:path>
                <a:path w="2057400" h="294639">
                  <a:moveTo>
                    <a:pt x="674789" y="99656"/>
                  </a:moveTo>
                  <a:lnTo>
                    <a:pt x="673862" y="107518"/>
                  </a:lnTo>
                  <a:lnTo>
                    <a:pt x="705294" y="111226"/>
                  </a:lnTo>
                  <a:lnTo>
                    <a:pt x="706221" y="103365"/>
                  </a:lnTo>
                  <a:lnTo>
                    <a:pt x="674789" y="99656"/>
                  </a:lnTo>
                  <a:close/>
                </a:path>
                <a:path w="2057400" h="294639">
                  <a:moveTo>
                    <a:pt x="619785" y="93167"/>
                  </a:moveTo>
                  <a:lnTo>
                    <a:pt x="618858" y="101028"/>
                  </a:lnTo>
                  <a:lnTo>
                    <a:pt x="650290" y="104736"/>
                  </a:lnTo>
                  <a:lnTo>
                    <a:pt x="651217" y="96875"/>
                  </a:lnTo>
                  <a:lnTo>
                    <a:pt x="619785" y="93167"/>
                  </a:lnTo>
                  <a:close/>
                </a:path>
                <a:path w="2057400" h="294639">
                  <a:moveTo>
                    <a:pt x="564781" y="86677"/>
                  </a:moveTo>
                  <a:lnTo>
                    <a:pt x="563854" y="94538"/>
                  </a:lnTo>
                  <a:lnTo>
                    <a:pt x="595287" y="98247"/>
                  </a:lnTo>
                  <a:lnTo>
                    <a:pt x="596214" y="90385"/>
                  </a:lnTo>
                  <a:lnTo>
                    <a:pt x="564781" y="86677"/>
                  </a:lnTo>
                  <a:close/>
                </a:path>
                <a:path w="2057400" h="294639">
                  <a:moveTo>
                    <a:pt x="509777" y="80187"/>
                  </a:moveTo>
                  <a:lnTo>
                    <a:pt x="508850" y="88049"/>
                  </a:lnTo>
                  <a:lnTo>
                    <a:pt x="540283" y="91757"/>
                  </a:lnTo>
                  <a:lnTo>
                    <a:pt x="541210" y="83896"/>
                  </a:lnTo>
                  <a:lnTo>
                    <a:pt x="509777" y="80187"/>
                  </a:lnTo>
                  <a:close/>
                </a:path>
                <a:path w="2057400" h="294639">
                  <a:moveTo>
                    <a:pt x="454774" y="73698"/>
                  </a:moveTo>
                  <a:lnTo>
                    <a:pt x="453847" y="81559"/>
                  </a:lnTo>
                  <a:lnTo>
                    <a:pt x="485279" y="85267"/>
                  </a:lnTo>
                  <a:lnTo>
                    <a:pt x="486206" y="77406"/>
                  </a:lnTo>
                  <a:lnTo>
                    <a:pt x="454774" y="73698"/>
                  </a:lnTo>
                  <a:close/>
                </a:path>
                <a:path w="2057400" h="294639">
                  <a:moveTo>
                    <a:pt x="399783" y="67208"/>
                  </a:moveTo>
                  <a:lnTo>
                    <a:pt x="398856" y="75069"/>
                  </a:lnTo>
                  <a:lnTo>
                    <a:pt x="430275" y="78778"/>
                  </a:lnTo>
                  <a:lnTo>
                    <a:pt x="431203" y="70916"/>
                  </a:lnTo>
                  <a:lnTo>
                    <a:pt x="399783" y="67208"/>
                  </a:lnTo>
                  <a:close/>
                </a:path>
                <a:path w="2057400" h="294639">
                  <a:moveTo>
                    <a:pt x="344779" y="60718"/>
                  </a:moveTo>
                  <a:lnTo>
                    <a:pt x="343852" y="68580"/>
                  </a:lnTo>
                  <a:lnTo>
                    <a:pt x="375285" y="72288"/>
                  </a:lnTo>
                  <a:lnTo>
                    <a:pt x="376212" y="64427"/>
                  </a:lnTo>
                  <a:lnTo>
                    <a:pt x="344779" y="60718"/>
                  </a:lnTo>
                  <a:close/>
                </a:path>
                <a:path w="2057400" h="294639">
                  <a:moveTo>
                    <a:pt x="289775" y="54229"/>
                  </a:moveTo>
                  <a:lnTo>
                    <a:pt x="288848" y="62090"/>
                  </a:lnTo>
                  <a:lnTo>
                    <a:pt x="320281" y="65798"/>
                  </a:lnTo>
                  <a:lnTo>
                    <a:pt x="321208" y="57937"/>
                  </a:lnTo>
                  <a:lnTo>
                    <a:pt x="289775" y="54229"/>
                  </a:lnTo>
                  <a:close/>
                </a:path>
                <a:path w="2057400" h="294639">
                  <a:moveTo>
                    <a:pt x="234772" y="47739"/>
                  </a:moveTo>
                  <a:lnTo>
                    <a:pt x="233845" y="55587"/>
                  </a:lnTo>
                  <a:lnTo>
                    <a:pt x="265277" y="59309"/>
                  </a:lnTo>
                  <a:lnTo>
                    <a:pt x="266204" y="51447"/>
                  </a:lnTo>
                  <a:lnTo>
                    <a:pt x="234772" y="47739"/>
                  </a:lnTo>
                  <a:close/>
                </a:path>
                <a:path w="2057400" h="294639">
                  <a:moveTo>
                    <a:pt x="179768" y="41249"/>
                  </a:moveTo>
                  <a:lnTo>
                    <a:pt x="178841" y="49098"/>
                  </a:lnTo>
                  <a:lnTo>
                    <a:pt x="210273" y="52819"/>
                  </a:lnTo>
                  <a:lnTo>
                    <a:pt x="211200" y="44958"/>
                  </a:lnTo>
                  <a:lnTo>
                    <a:pt x="179768" y="41249"/>
                  </a:lnTo>
                  <a:close/>
                </a:path>
                <a:path w="2057400" h="294639">
                  <a:moveTo>
                    <a:pt x="124764" y="34759"/>
                  </a:moveTo>
                  <a:lnTo>
                    <a:pt x="123837" y="42608"/>
                  </a:lnTo>
                  <a:lnTo>
                    <a:pt x="155270" y="46316"/>
                  </a:lnTo>
                  <a:lnTo>
                    <a:pt x="156197" y="38468"/>
                  </a:lnTo>
                  <a:lnTo>
                    <a:pt x="124764" y="34759"/>
                  </a:lnTo>
                  <a:close/>
                </a:path>
                <a:path w="2057400" h="294639">
                  <a:moveTo>
                    <a:pt x="69773" y="28270"/>
                  </a:moveTo>
                  <a:lnTo>
                    <a:pt x="68846" y="36118"/>
                  </a:lnTo>
                  <a:lnTo>
                    <a:pt x="100266" y="39827"/>
                  </a:lnTo>
                  <a:lnTo>
                    <a:pt x="101193" y="31978"/>
                  </a:lnTo>
                  <a:lnTo>
                    <a:pt x="69773" y="28270"/>
                  </a:lnTo>
                  <a:close/>
                </a:path>
                <a:path w="2057400" h="294639">
                  <a:moveTo>
                    <a:pt x="66560" y="0"/>
                  </a:moveTo>
                  <a:lnTo>
                    <a:pt x="0" y="24015"/>
                  </a:lnTo>
                  <a:lnTo>
                    <a:pt x="59143" y="62865"/>
                  </a:lnTo>
                  <a:lnTo>
                    <a:pt x="66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184395" y="2428774"/>
              <a:ext cx="2125662" cy="52218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284611" y="2493251"/>
              <a:ext cx="1990089" cy="404495"/>
            </a:xfrm>
            <a:custGeom>
              <a:avLst/>
              <a:gdLst/>
              <a:ahLst/>
              <a:cxnLst/>
              <a:rect l="l" t="t" r="r" b="b"/>
              <a:pathLst>
                <a:path w="1990089" h="404494">
                  <a:moveTo>
                    <a:pt x="1964397" y="341922"/>
                  </a:moveTo>
                  <a:lnTo>
                    <a:pt x="1951836" y="342183"/>
                  </a:lnTo>
                  <a:lnTo>
                    <a:pt x="1940734" y="347070"/>
                  </a:lnTo>
                  <a:lnTo>
                    <a:pt x="1932276" y="355764"/>
                  </a:lnTo>
                  <a:lnTo>
                    <a:pt x="1929133" y="363692"/>
                  </a:lnTo>
                  <a:lnTo>
                    <a:pt x="1959495" y="369176"/>
                  </a:lnTo>
                  <a:lnTo>
                    <a:pt x="1958086" y="376961"/>
                  </a:lnTo>
                  <a:lnTo>
                    <a:pt x="1927843" y="376961"/>
                  </a:lnTo>
                  <a:lnTo>
                    <a:pt x="1927907" y="380010"/>
                  </a:lnTo>
                  <a:lnTo>
                    <a:pt x="1932797" y="391113"/>
                  </a:lnTo>
                  <a:lnTo>
                    <a:pt x="1941492" y="399576"/>
                  </a:lnTo>
                  <a:lnTo>
                    <a:pt x="1953171" y="404215"/>
                  </a:lnTo>
                  <a:lnTo>
                    <a:pt x="1965734" y="403952"/>
                  </a:lnTo>
                  <a:lnTo>
                    <a:pt x="1976840" y="399060"/>
                  </a:lnTo>
                  <a:lnTo>
                    <a:pt x="1985303" y="390362"/>
                  </a:lnTo>
                  <a:lnTo>
                    <a:pt x="1989937" y="378675"/>
                  </a:lnTo>
                  <a:lnTo>
                    <a:pt x="1989901" y="376961"/>
                  </a:lnTo>
                  <a:lnTo>
                    <a:pt x="1958086" y="376961"/>
                  </a:lnTo>
                  <a:lnTo>
                    <a:pt x="1927728" y="371489"/>
                  </a:lnTo>
                  <a:lnTo>
                    <a:pt x="1989786" y="371489"/>
                  </a:lnTo>
                  <a:lnTo>
                    <a:pt x="1989674" y="366114"/>
                  </a:lnTo>
                  <a:lnTo>
                    <a:pt x="1984782" y="355012"/>
                  </a:lnTo>
                  <a:lnTo>
                    <a:pt x="1976084" y="346554"/>
                  </a:lnTo>
                  <a:lnTo>
                    <a:pt x="1964397" y="341922"/>
                  </a:lnTo>
                  <a:close/>
                </a:path>
                <a:path w="1990089" h="404494">
                  <a:moveTo>
                    <a:pt x="1929133" y="363692"/>
                  </a:moveTo>
                  <a:lnTo>
                    <a:pt x="1927644" y="367449"/>
                  </a:lnTo>
                  <a:lnTo>
                    <a:pt x="1927728" y="371489"/>
                  </a:lnTo>
                  <a:lnTo>
                    <a:pt x="1958086" y="376961"/>
                  </a:lnTo>
                  <a:lnTo>
                    <a:pt x="1959495" y="369176"/>
                  </a:lnTo>
                  <a:lnTo>
                    <a:pt x="1929133" y="363692"/>
                  </a:lnTo>
                  <a:close/>
                </a:path>
                <a:path w="1990089" h="404494">
                  <a:moveTo>
                    <a:pt x="1927644" y="367449"/>
                  </a:moveTo>
                  <a:lnTo>
                    <a:pt x="1926945" y="371348"/>
                  </a:lnTo>
                  <a:lnTo>
                    <a:pt x="1927728" y="371489"/>
                  </a:lnTo>
                  <a:lnTo>
                    <a:pt x="1927644" y="367449"/>
                  </a:lnTo>
                  <a:close/>
                </a:path>
                <a:path w="1990089" h="404494">
                  <a:moveTo>
                    <a:pt x="1928342" y="363550"/>
                  </a:moveTo>
                  <a:lnTo>
                    <a:pt x="1927644" y="367449"/>
                  </a:lnTo>
                  <a:lnTo>
                    <a:pt x="1929133" y="363692"/>
                  </a:lnTo>
                  <a:lnTo>
                    <a:pt x="1928342" y="363550"/>
                  </a:lnTo>
                  <a:close/>
                </a:path>
                <a:path w="1990089" h="404494">
                  <a:moveTo>
                    <a:pt x="1873834" y="353733"/>
                  </a:moveTo>
                  <a:lnTo>
                    <a:pt x="1872437" y="361518"/>
                  </a:lnTo>
                  <a:lnTo>
                    <a:pt x="1903577" y="367131"/>
                  </a:lnTo>
                  <a:lnTo>
                    <a:pt x="1904987" y="359346"/>
                  </a:lnTo>
                  <a:lnTo>
                    <a:pt x="1873834" y="353733"/>
                  </a:lnTo>
                  <a:close/>
                </a:path>
                <a:path w="1990089" h="404494">
                  <a:moveTo>
                    <a:pt x="1819338" y="343903"/>
                  </a:moveTo>
                  <a:lnTo>
                    <a:pt x="1817928" y="351688"/>
                  </a:lnTo>
                  <a:lnTo>
                    <a:pt x="1849081" y="357301"/>
                  </a:lnTo>
                  <a:lnTo>
                    <a:pt x="1850478" y="349516"/>
                  </a:lnTo>
                  <a:lnTo>
                    <a:pt x="1819338" y="343903"/>
                  </a:lnTo>
                  <a:close/>
                </a:path>
                <a:path w="1990089" h="404494">
                  <a:moveTo>
                    <a:pt x="1764830" y="334073"/>
                  </a:moveTo>
                  <a:lnTo>
                    <a:pt x="1763420" y="341858"/>
                  </a:lnTo>
                  <a:lnTo>
                    <a:pt x="1794573" y="347471"/>
                  </a:lnTo>
                  <a:lnTo>
                    <a:pt x="1795970" y="339686"/>
                  </a:lnTo>
                  <a:lnTo>
                    <a:pt x="1764830" y="334073"/>
                  </a:lnTo>
                  <a:close/>
                </a:path>
                <a:path w="1990089" h="404494">
                  <a:moveTo>
                    <a:pt x="1710321" y="324243"/>
                  </a:moveTo>
                  <a:lnTo>
                    <a:pt x="1708924" y="332041"/>
                  </a:lnTo>
                  <a:lnTo>
                    <a:pt x="1740065" y="337654"/>
                  </a:lnTo>
                  <a:lnTo>
                    <a:pt x="1741474" y="329869"/>
                  </a:lnTo>
                  <a:lnTo>
                    <a:pt x="1710321" y="324243"/>
                  </a:lnTo>
                  <a:close/>
                </a:path>
                <a:path w="1990089" h="404494">
                  <a:moveTo>
                    <a:pt x="1655826" y="314426"/>
                  </a:moveTo>
                  <a:lnTo>
                    <a:pt x="1654416" y="322211"/>
                  </a:lnTo>
                  <a:lnTo>
                    <a:pt x="1685556" y="327825"/>
                  </a:lnTo>
                  <a:lnTo>
                    <a:pt x="1686966" y="320039"/>
                  </a:lnTo>
                  <a:lnTo>
                    <a:pt x="1655826" y="314426"/>
                  </a:lnTo>
                  <a:close/>
                </a:path>
                <a:path w="1990089" h="404494">
                  <a:moveTo>
                    <a:pt x="1601317" y="304596"/>
                  </a:moveTo>
                  <a:lnTo>
                    <a:pt x="1599907" y="312381"/>
                  </a:lnTo>
                  <a:lnTo>
                    <a:pt x="1631061" y="317995"/>
                  </a:lnTo>
                  <a:lnTo>
                    <a:pt x="1632458" y="310210"/>
                  </a:lnTo>
                  <a:lnTo>
                    <a:pt x="1601317" y="304596"/>
                  </a:lnTo>
                  <a:close/>
                </a:path>
                <a:path w="1990089" h="404494">
                  <a:moveTo>
                    <a:pt x="1546809" y="294766"/>
                  </a:moveTo>
                  <a:lnTo>
                    <a:pt x="1545412" y="302552"/>
                  </a:lnTo>
                  <a:lnTo>
                    <a:pt x="1576552" y="308165"/>
                  </a:lnTo>
                  <a:lnTo>
                    <a:pt x="1577962" y="300380"/>
                  </a:lnTo>
                  <a:lnTo>
                    <a:pt x="1546809" y="294766"/>
                  </a:lnTo>
                  <a:close/>
                </a:path>
                <a:path w="1990089" h="404494">
                  <a:moveTo>
                    <a:pt x="1492313" y="284937"/>
                  </a:moveTo>
                  <a:lnTo>
                    <a:pt x="1490903" y="292735"/>
                  </a:lnTo>
                  <a:lnTo>
                    <a:pt x="1522044" y="298348"/>
                  </a:lnTo>
                  <a:lnTo>
                    <a:pt x="1523453" y="290563"/>
                  </a:lnTo>
                  <a:lnTo>
                    <a:pt x="1492313" y="284937"/>
                  </a:lnTo>
                  <a:close/>
                </a:path>
                <a:path w="1990089" h="404494">
                  <a:moveTo>
                    <a:pt x="1437805" y="275120"/>
                  </a:moveTo>
                  <a:lnTo>
                    <a:pt x="1436395" y="282905"/>
                  </a:lnTo>
                  <a:lnTo>
                    <a:pt x="1467548" y="288518"/>
                  </a:lnTo>
                  <a:lnTo>
                    <a:pt x="1468945" y="280733"/>
                  </a:lnTo>
                  <a:lnTo>
                    <a:pt x="1437805" y="275120"/>
                  </a:lnTo>
                  <a:close/>
                </a:path>
                <a:path w="1990089" h="404494">
                  <a:moveTo>
                    <a:pt x="1383296" y="265290"/>
                  </a:moveTo>
                  <a:lnTo>
                    <a:pt x="1381899" y="273075"/>
                  </a:lnTo>
                  <a:lnTo>
                    <a:pt x="1413040" y="278688"/>
                  </a:lnTo>
                  <a:lnTo>
                    <a:pt x="1414437" y="270903"/>
                  </a:lnTo>
                  <a:lnTo>
                    <a:pt x="1383296" y="265290"/>
                  </a:lnTo>
                  <a:close/>
                </a:path>
                <a:path w="1990089" h="404494">
                  <a:moveTo>
                    <a:pt x="1328788" y="255460"/>
                  </a:moveTo>
                  <a:lnTo>
                    <a:pt x="1327391" y="263245"/>
                  </a:lnTo>
                  <a:lnTo>
                    <a:pt x="1358531" y="268858"/>
                  </a:lnTo>
                  <a:lnTo>
                    <a:pt x="1359941" y="261073"/>
                  </a:lnTo>
                  <a:lnTo>
                    <a:pt x="1328788" y="255460"/>
                  </a:lnTo>
                  <a:close/>
                </a:path>
                <a:path w="1990089" h="404494">
                  <a:moveTo>
                    <a:pt x="1274292" y="245630"/>
                  </a:moveTo>
                  <a:lnTo>
                    <a:pt x="1272882" y="253428"/>
                  </a:lnTo>
                  <a:lnTo>
                    <a:pt x="1304036" y="259041"/>
                  </a:lnTo>
                  <a:lnTo>
                    <a:pt x="1305433" y="251256"/>
                  </a:lnTo>
                  <a:lnTo>
                    <a:pt x="1274292" y="245630"/>
                  </a:lnTo>
                  <a:close/>
                </a:path>
                <a:path w="1990089" h="404494">
                  <a:moveTo>
                    <a:pt x="1219784" y="235813"/>
                  </a:moveTo>
                  <a:lnTo>
                    <a:pt x="1218387" y="243598"/>
                  </a:lnTo>
                  <a:lnTo>
                    <a:pt x="1249527" y="249212"/>
                  </a:lnTo>
                  <a:lnTo>
                    <a:pt x="1250924" y="241426"/>
                  </a:lnTo>
                  <a:lnTo>
                    <a:pt x="1219784" y="235813"/>
                  </a:lnTo>
                  <a:close/>
                </a:path>
                <a:path w="1990089" h="404494">
                  <a:moveTo>
                    <a:pt x="1165275" y="225983"/>
                  </a:moveTo>
                  <a:lnTo>
                    <a:pt x="1163878" y="233768"/>
                  </a:lnTo>
                  <a:lnTo>
                    <a:pt x="1195019" y="239382"/>
                  </a:lnTo>
                  <a:lnTo>
                    <a:pt x="1196428" y="231597"/>
                  </a:lnTo>
                  <a:lnTo>
                    <a:pt x="1165275" y="225983"/>
                  </a:lnTo>
                  <a:close/>
                </a:path>
                <a:path w="1990089" h="404494">
                  <a:moveTo>
                    <a:pt x="1110780" y="216153"/>
                  </a:moveTo>
                  <a:lnTo>
                    <a:pt x="1109370" y="223939"/>
                  </a:lnTo>
                  <a:lnTo>
                    <a:pt x="1140523" y="229552"/>
                  </a:lnTo>
                  <a:lnTo>
                    <a:pt x="1141920" y="221767"/>
                  </a:lnTo>
                  <a:lnTo>
                    <a:pt x="1110780" y="216153"/>
                  </a:lnTo>
                  <a:close/>
                </a:path>
                <a:path w="1990089" h="404494">
                  <a:moveTo>
                    <a:pt x="1056271" y="206324"/>
                  </a:moveTo>
                  <a:lnTo>
                    <a:pt x="1054862" y="214121"/>
                  </a:lnTo>
                  <a:lnTo>
                    <a:pt x="1086015" y="219735"/>
                  </a:lnTo>
                  <a:lnTo>
                    <a:pt x="1087412" y="211950"/>
                  </a:lnTo>
                  <a:lnTo>
                    <a:pt x="1056271" y="206324"/>
                  </a:lnTo>
                  <a:close/>
                </a:path>
                <a:path w="1990089" h="404494">
                  <a:moveTo>
                    <a:pt x="1001763" y="196507"/>
                  </a:moveTo>
                  <a:lnTo>
                    <a:pt x="1000366" y="204292"/>
                  </a:lnTo>
                  <a:lnTo>
                    <a:pt x="1031506" y="209905"/>
                  </a:lnTo>
                  <a:lnTo>
                    <a:pt x="1032916" y="202120"/>
                  </a:lnTo>
                  <a:lnTo>
                    <a:pt x="1001763" y="196507"/>
                  </a:lnTo>
                  <a:close/>
                </a:path>
                <a:path w="1990089" h="404494">
                  <a:moveTo>
                    <a:pt x="947267" y="186677"/>
                  </a:moveTo>
                  <a:lnTo>
                    <a:pt x="945857" y="194462"/>
                  </a:lnTo>
                  <a:lnTo>
                    <a:pt x="976998" y="200075"/>
                  </a:lnTo>
                  <a:lnTo>
                    <a:pt x="978408" y="192290"/>
                  </a:lnTo>
                  <a:lnTo>
                    <a:pt x="947267" y="186677"/>
                  </a:lnTo>
                  <a:close/>
                </a:path>
                <a:path w="1990089" h="404494">
                  <a:moveTo>
                    <a:pt x="892759" y="176847"/>
                  </a:moveTo>
                  <a:lnTo>
                    <a:pt x="891349" y="184632"/>
                  </a:lnTo>
                  <a:lnTo>
                    <a:pt x="922502" y="190245"/>
                  </a:lnTo>
                  <a:lnTo>
                    <a:pt x="923899" y="182460"/>
                  </a:lnTo>
                  <a:lnTo>
                    <a:pt x="892759" y="176847"/>
                  </a:lnTo>
                  <a:close/>
                </a:path>
                <a:path w="1990089" h="404494">
                  <a:moveTo>
                    <a:pt x="838250" y="167017"/>
                  </a:moveTo>
                  <a:lnTo>
                    <a:pt x="836853" y="174815"/>
                  </a:lnTo>
                  <a:lnTo>
                    <a:pt x="867994" y="180428"/>
                  </a:lnTo>
                  <a:lnTo>
                    <a:pt x="869403" y="172643"/>
                  </a:lnTo>
                  <a:lnTo>
                    <a:pt x="838250" y="167017"/>
                  </a:lnTo>
                  <a:close/>
                </a:path>
                <a:path w="1990089" h="404494">
                  <a:moveTo>
                    <a:pt x="783742" y="157200"/>
                  </a:moveTo>
                  <a:lnTo>
                    <a:pt x="782345" y="164985"/>
                  </a:lnTo>
                  <a:lnTo>
                    <a:pt x="813485" y="170599"/>
                  </a:lnTo>
                  <a:lnTo>
                    <a:pt x="814895" y="162813"/>
                  </a:lnTo>
                  <a:lnTo>
                    <a:pt x="783742" y="157200"/>
                  </a:lnTo>
                  <a:close/>
                </a:path>
                <a:path w="1990089" h="404494">
                  <a:moveTo>
                    <a:pt x="729246" y="147370"/>
                  </a:moveTo>
                  <a:lnTo>
                    <a:pt x="727837" y="155155"/>
                  </a:lnTo>
                  <a:lnTo>
                    <a:pt x="758990" y="160769"/>
                  </a:lnTo>
                  <a:lnTo>
                    <a:pt x="760387" y="152984"/>
                  </a:lnTo>
                  <a:lnTo>
                    <a:pt x="729246" y="147370"/>
                  </a:lnTo>
                  <a:close/>
                </a:path>
                <a:path w="1990089" h="404494">
                  <a:moveTo>
                    <a:pt x="674738" y="137540"/>
                  </a:moveTo>
                  <a:lnTo>
                    <a:pt x="673341" y="145326"/>
                  </a:lnTo>
                  <a:lnTo>
                    <a:pt x="704481" y="150939"/>
                  </a:lnTo>
                  <a:lnTo>
                    <a:pt x="705878" y="143154"/>
                  </a:lnTo>
                  <a:lnTo>
                    <a:pt x="674738" y="137540"/>
                  </a:lnTo>
                  <a:close/>
                </a:path>
                <a:path w="1990089" h="404494">
                  <a:moveTo>
                    <a:pt x="620229" y="127711"/>
                  </a:moveTo>
                  <a:lnTo>
                    <a:pt x="618832" y="135508"/>
                  </a:lnTo>
                  <a:lnTo>
                    <a:pt x="649973" y="141122"/>
                  </a:lnTo>
                  <a:lnTo>
                    <a:pt x="651383" y="133337"/>
                  </a:lnTo>
                  <a:lnTo>
                    <a:pt x="620229" y="127711"/>
                  </a:lnTo>
                  <a:close/>
                </a:path>
                <a:path w="1990089" h="404494">
                  <a:moveTo>
                    <a:pt x="565734" y="117894"/>
                  </a:moveTo>
                  <a:lnTo>
                    <a:pt x="564324" y="125679"/>
                  </a:lnTo>
                  <a:lnTo>
                    <a:pt x="595477" y="131292"/>
                  </a:lnTo>
                  <a:lnTo>
                    <a:pt x="596874" y="123507"/>
                  </a:lnTo>
                  <a:lnTo>
                    <a:pt x="565734" y="117894"/>
                  </a:lnTo>
                  <a:close/>
                </a:path>
                <a:path w="1990089" h="404494">
                  <a:moveTo>
                    <a:pt x="511225" y="108064"/>
                  </a:moveTo>
                  <a:lnTo>
                    <a:pt x="509828" y="115849"/>
                  </a:lnTo>
                  <a:lnTo>
                    <a:pt x="540969" y="121462"/>
                  </a:lnTo>
                  <a:lnTo>
                    <a:pt x="542366" y="113677"/>
                  </a:lnTo>
                  <a:lnTo>
                    <a:pt x="511225" y="108064"/>
                  </a:lnTo>
                  <a:close/>
                </a:path>
                <a:path w="1990089" h="404494">
                  <a:moveTo>
                    <a:pt x="456717" y="98234"/>
                  </a:moveTo>
                  <a:lnTo>
                    <a:pt x="455320" y="106019"/>
                  </a:lnTo>
                  <a:lnTo>
                    <a:pt x="486460" y="111645"/>
                  </a:lnTo>
                  <a:lnTo>
                    <a:pt x="487870" y="103847"/>
                  </a:lnTo>
                  <a:lnTo>
                    <a:pt x="456717" y="98234"/>
                  </a:lnTo>
                  <a:close/>
                </a:path>
                <a:path w="1990089" h="404494">
                  <a:moveTo>
                    <a:pt x="402221" y="88417"/>
                  </a:moveTo>
                  <a:lnTo>
                    <a:pt x="400812" y="96202"/>
                  </a:lnTo>
                  <a:lnTo>
                    <a:pt x="431952" y="101815"/>
                  </a:lnTo>
                  <a:lnTo>
                    <a:pt x="433362" y="94030"/>
                  </a:lnTo>
                  <a:lnTo>
                    <a:pt x="402221" y="88417"/>
                  </a:lnTo>
                  <a:close/>
                </a:path>
                <a:path w="1990089" h="404494">
                  <a:moveTo>
                    <a:pt x="347713" y="78587"/>
                  </a:moveTo>
                  <a:lnTo>
                    <a:pt x="346303" y="86372"/>
                  </a:lnTo>
                  <a:lnTo>
                    <a:pt x="377456" y="91986"/>
                  </a:lnTo>
                  <a:lnTo>
                    <a:pt x="378853" y="84200"/>
                  </a:lnTo>
                  <a:lnTo>
                    <a:pt x="347713" y="78587"/>
                  </a:lnTo>
                  <a:close/>
                </a:path>
                <a:path w="1990089" h="404494">
                  <a:moveTo>
                    <a:pt x="293204" y="68757"/>
                  </a:moveTo>
                  <a:lnTo>
                    <a:pt x="291807" y="76542"/>
                  </a:lnTo>
                  <a:lnTo>
                    <a:pt x="322948" y="82156"/>
                  </a:lnTo>
                  <a:lnTo>
                    <a:pt x="324358" y="74371"/>
                  </a:lnTo>
                  <a:lnTo>
                    <a:pt x="293204" y="68757"/>
                  </a:lnTo>
                  <a:close/>
                </a:path>
                <a:path w="1990089" h="404494">
                  <a:moveTo>
                    <a:pt x="238709" y="58927"/>
                  </a:moveTo>
                  <a:lnTo>
                    <a:pt x="237299" y="66713"/>
                  </a:lnTo>
                  <a:lnTo>
                    <a:pt x="268439" y="72339"/>
                  </a:lnTo>
                  <a:lnTo>
                    <a:pt x="269849" y="64541"/>
                  </a:lnTo>
                  <a:lnTo>
                    <a:pt x="238709" y="58927"/>
                  </a:lnTo>
                  <a:close/>
                </a:path>
                <a:path w="1990089" h="404494">
                  <a:moveTo>
                    <a:pt x="184200" y="49110"/>
                  </a:moveTo>
                  <a:lnTo>
                    <a:pt x="182791" y="56895"/>
                  </a:lnTo>
                  <a:lnTo>
                    <a:pt x="213944" y="62509"/>
                  </a:lnTo>
                  <a:lnTo>
                    <a:pt x="215341" y="54724"/>
                  </a:lnTo>
                  <a:lnTo>
                    <a:pt x="184200" y="49110"/>
                  </a:lnTo>
                  <a:close/>
                </a:path>
                <a:path w="1990089" h="404494">
                  <a:moveTo>
                    <a:pt x="129692" y="39281"/>
                  </a:moveTo>
                  <a:lnTo>
                    <a:pt x="128295" y="47066"/>
                  </a:lnTo>
                  <a:lnTo>
                    <a:pt x="159435" y="52679"/>
                  </a:lnTo>
                  <a:lnTo>
                    <a:pt x="160845" y="44894"/>
                  </a:lnTo>
                  <a:lnTo>
                    <a:pt x="129692" y="39281"/>
                  </a:lnTo>
                  <a:close/>
                </a:path>
                <a:path w="1990089" h="404494">
                  <a:moveTo>
                    <a:pt x="75184" y="29451"/>
                  </a:moveTo>
                  <a:lnTo>
                    <a:pt x="73787" y="37236"/>
                  </a:lnTo>
                  <a:lnTo>
                    <a:pt x="104927" y="42849"/>
                  </a:lnTo>
                  <a:lnTo>
                    <a:pt x="106337" y="35064"/>
                  </a:lnTo>
                  <a:lnTo>
                    <a:pt x="75184" y="29451"/>
                  </a:lnTo>
                  <a:close/>
                </a:path>
                <a:path w="1990089" h="404494">
                  <a:moveTo>
                    <a:pt x="67906" y="0"/>
                  </a:moveTo>
                  <a:lnTo>
                    <a:pt x="0" y="19913"/>
                  </a:lnTo>
                  <a:lnTo>
                    <a:pt x="56680" y="62293"/>
                  </a:lnTo>
                  <a:lnTo>
                    <a:pt x="67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184395" y="2824373"/>
              <a:ext cx="2115108" cy="43251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284611" y="2885947"/>
              <a:ext cx="1979930" cy="320040"/>
            </a:xfrm>
            <a:custGeom>
              <a:avLst/>
              <a:gdLst/>
              <a:ahLst/>
              <a:cxnLst/>
              <a:rect l="l" t="t" r="r" b="b"/>
              <a:pathLst>
                <a:path w="1979929" h="320039">
                  <a:moveTo>
                    <a:pt x="1952294" y="256844"/>
                  </a:moveTo>
                  <a:lnTo>
                    <a:pt x="1939750" y="257644"/>
                  </a:lnTo>
                  <a:lnTo>
                    <a:pt x="1928868" y="263005"/>
                  </a:lnTo>
                  <a:lnTo>
                    <a:pt x="1920792" y="272055"/>
                  </a:lnTo>
                  <a:lnTo>
                    <a:pt x="1917992" y="280116"/>
                  </a:lnTo>
                  <a:lnTo>
                    <a:pt x="1948561" y="284276"/>
                  </a:lnTo>
                  <a:lnTo>
                    <a:pt x="1947494" y="292112"/>
                  </a:lnTo>
                  <a:lnTo>
                    <a:pt x="1917193" y="292112"/>
                  </a:lnTo>
                  <a:lnTo>
                    <a:pt x="1917471" y="296465"/>
                  </a:lnTo>
                  <a:lnTo>
                    <a:pt x="1922832" y="307349"/>
                  </a:lnTo>
                  <a:lnTo>
                    <a:pt x="1931882" y="315428"/>
                  </a:lnTo>
                  <a:lnTo>
                    <a:pt x="1943747" y="319557"/>
                  </a:lnTo>
                  <a:lnTo>
                    <a:pt x="1956291" y="318757"/>
                  </a:lnTo>
                  <a:lnTo>
                    <a:pt x="1967176" y="313394"/>
                  </a:lnTo>
                  <a:lnTo>
                    <a:pt x="1975255" y="304341"/>
                  </a:lnTo>
                  <a:lnTo>
                    <a:pt x="1979383" y="292468"/>
                  </a:lnTo>
                  <a:lnTo>
                    <a:pt x="1979361" y="292112"/>
                  </a:lnTo>
                  <a:lnTo>
                    <a:pt x="1947494" y="292112"/>
                  </a:lnTo>
                  <a:lnTo>
                    <a:pt x="1916928" y="287953"/>
                  </a:lnTo>
                  <a:lnTo>
                    <a:pt x="1979095" y="287953"/>
                  </a:lnTo>
                  <a:lnTo>
                    <a:pt x="1978583" y="279929"/>
                  </a:lnTo>
                  <a:lnTo>
                    <a:pt x="1973221" y="269046"/>
                  </a:lnTo>
                  <a:lnTo>
                    <a:pt x="1964167" y="260967"/>
                  </a:lnTo>
                  <a:lnTo>
                    <a:pt x="1952294" y="256844"/>
                  </a:lnTo>
                  <a:close/>
                </a:path>
                <a:path w="1979929" h="320039">
                  <a:moveTo>
                    <a:pt x="1917992" y="280116"/>
                  </a:moveTo>
                  <a:lnTo>
                    <a:pt x="1916672" y="283917"/>
                  </a:lnTo>
                  <a:lnTo>
                    <a:pt x="1916928" y="287953"/>
                  </a:lnTo>
                  <a:lnTo>
                    <a:pt x="1947494" y="292112"/>
                  </a:lnTo>
                  <a:lnTo>
                    <a:pt x="1948561" y="284276"/>
                  </a:lnTo>
                  <a:lnTo>
                    <a:pt x="1917992" y="280116"/>
                  </a:lnTo>
                  <a:close/>
                </a:path>
                <a:path w="1979929" h="320039">
                  <a:moveTo>
                    <a:pt x="1916671" y="283925"/>
                  </a:moveTo>
                  <a:lnTo>
                    <a:pt x="1916137" y="287845"/>
                  </a:lnTo>
                  <a:lnTo>
                    <a:pt x="1916928" y="287953"/>
                  </a:lnTo>
                  <a:lnTo>
                    <a:pt x="1916671" y="283925"/>
                  </a:lnTo>
                  <a:close/>
                </a:path>
                <a:path w="1979929" h="320039">
                  <a:moveTo>
                    <a:pt x="1917204" y="280009"/>
                  </a:moveTo>
                  <a:lnTo>
                    <a:pt x="1916672" y="283917"/>
                  </a:lnTo>
                  <a:lnTo>
                    <a:pt x="1917992" y="280116"/>
                  </a:lnTo>
                  <a:lnTo>
                    <a:pt x="1917204" y="280009"/>
                  </a:lnTo>
                  <a:close/>
                </a:path>
                <a:path w="1979929" h="320039">
                  <a:moveTo>
                    <a:pt x="1862328" y="272529"/>
                  </a:moveTo>
                  <a:lnTo>
                    <a:pt x="1861261" y="280365"/>
                  </a:lnTo>
                  <a:lnTo>
                    <a:pt x="1892617" y="284645"/>
                  </a:lnTo>
                  <a:lnTo>
                    <a:pt x="1893684" y="276809"/>
                  </a:lnTo>
                  <a:lnTo>
                    <a:pt x="1862328" y="272529"/>
                  </a:lnTo>
                  <a:close/>
                </a:path>
                <a:path w="1979929" h="320039">
                  <a:moveTo>
                    <a:pt x="1807451" y="265061"/>
                  </a:moveTo>
                  <a:lnTo>
                    <a:pt x="1806384" y="272897"/>
                  </a:lnTo>
                  <a:lnTo>
                    <a:pt x="1837740" y="277164"/>
                  </a:lnTo>
                  <a:lnTo>
                    <a:pt x="1838807" y="269328"/>
                  </a:lnTo>
                  <a:lnTo>
                    <a:pt x="1807451" y="265061"/>
                  </a:lnTo>
                  <a:close/>
                </a:path>
                <a:path w="1979929" h="320039">
                  <a:moveTo>
                    <a:pt x="1752574" y="257581"/>
                  </a:moveTo>
                  <a:lnTo>
                    <a:pt x="1751507" y="265417"/>
                  </a:lnTo>
                  <a:lnTo>
                    <a:pt x="1782864" y="269697"/>
                  </a:lnTo>
                  <a:lnTo>
                    <a:pt x="1783930" y="261848"/>
                  </a:lnTo>
                  <a:lnTo>
                    <a:pt x="1752574" y="257581"/>
                  </a:lnTo>
                  <a:close/>
                </a:path>
                <a:path w="1979929" h="320039">
                  <a:moveTo>
                    <a:pt x="1697697" y="250101"/>
                  </a:moveTo>
                  <a:lnTo>
                    <a:pt x="1696631" y="257937"/>
                  </a:lnTo>
                  <a:lnTo>
                    <a:pt x="1727987" y="262216"/>
                  </a:lnTo>
                  <a:lnTo>
                    <a:pt x="1729054" y="254380"/>
                  </a:lnTo>
                  <a:lnTo>
                    <a:pt x="1697697" y="250101"/>
                  </a:lnTo>
                  <a:close/>
                </a:path>
                <a:path w="1979929" h="320039">
                  <a:moveTo>
                    <a:pt x="1642821" y="242620"/>
                  </a:moveTo>
                  <a:lnTo>
                    <a:pt x="1641754" y="250469"/>
                  </a:lnTo>
                  <a:lnTo>
                    <a:pt x="1673110" y="254736"/>
                  </a:lnTo>
                  <a:lnTo>
                    <a:pt x="1674177" y="246900"/>
                  </a:lnTo>
                  <a:lnTo>
                    <a:pt x="1642821" y="242620"/>
                  </a:lnTo>
                  <a:close/>
                </a:path>
                <a:path w="1979929" h="320039">
                  <a:moveTo>
                    <a:pt x="1587944" y="235153"/>
                  </a:moveTo>
                  <a:lnTo>
                    <a:pt x="1586877" y="242989"/>
                  </a:lnTo>
                  <a:lnTo>
                    <a:pt x="1618234" y="247256"/>
                  </a:lnTo>
                  <a:lnTo>
                    <a:pt x="1619300" y="239420"/>
                  </a:lnTo>
                  <a:lnTo>
                    <a:pt x="1587944" y="235153"/>
                  </a:lnTo>
                  <a:close/>
                </a:path>
                <a:path w="1979929" h="320039">
                  <a:moveTo>
                    <a:pt x="1533067" y="227672"/>
                  </a:moveTo>
                  <a:lnTo>
                    <a:pt x="1532001" y="235508"/>
                  </a:lnTo>
                  <a:lnTo>
                    <a:pt x="1563357" y="239788"/>
                  </a:lnTo>
                  <a:lnTo>
                    <a:pt x="1564424" y="231952"/>
                  </a:lnTo>
                  <a:lnTo>
                    <a:pt x="1533067" y="227672"/>
                  </a:lnTo>
                  <a:close/>
                </a:path>
                <a:path w="1979929" h="320039">
                  <a:moveTo>
                    <a:pt x="1478191" y="220205"/>
                  </a:moveTo>
                  <a:lnTo>
                    <a:pt x="1477124" y="228041"/>
                  </a:lnTo>
                  <a:lnTo>
                    <a:pt x="1508480" y="232308"/>
                  </a:lnTo>
                  <a:lnTo>
                    <a:pt x="1509547" y="224472"/>
                  </a:lnTo>
                  <a:lnTo>
                    <a:pt x="1478191" y="220205"/>
                  </a:lnTo>
                  <a:close/>
                </a:path>
                <a:path w="1979929" h="320039">
                  <a:moveTo>
                    <a:pt x="1423314" y="212725"/>
                  </a:moveTo>
                  <a:lnTo>
                    <a:pt x="1422247" y="220560"/>
                  </a:lnTo>
                  <a:lnTo>
                    <a:pt x="1453603" y="224840"/>
                  </a:lnTo>
                  <a:lnTo>
                    <a:pt x="1454670" y="216992"/>
                  </a:lnTo>
                  <a:lnTo>
                    <a:pt x="1423314" y="212725"/>
                  </a:lnTo>
                  <a:close/>
                </a:path>
                <a:path w="1979929" h="320039">
                  <a:moveTo>
                    <a:pt x="1368437" y="205244"/>
                  </a:moveTo>
                  <a:lnTo>
                    <a:pt x="1367370" y="213093"/>
                  </a:lnTo>
                  <a:lnTo>
                    <a:pt x="1398727" y="217360"/>
                  </a:lnTo>
                  <a:lnTo>
                    <a:pt x="1399794" y="209524"/>
                  </a:lnTo>
                  <a:lnTo>
                    <a:pt x="1368437" y="205244"/>
                  </a:lnTo>
                  <a:close/>
                </a:path>
                <a:path w="1979929" h="320039">
                  <a:moveTo>
                    <a:pt x="1313561" y="197777"/>
                  </a:moveTo>
                  <a:lnTo>
                    <a:pt x="1312494" y="205612"/>
                  </a:lnTo>
                  <a:lnTo>
                    <a:pt x="1343850" y="209880"/>
                  </a:lnTo>
                  <a:lnTo>
                    <a:pt x="1344917" y="202044"/>
                  </a:lnTo>
                  <a:lnTo>
                    <a:pt x="1313561" y="197777"/>
                  </a:lnTo>
                  <a:close/>
                </a:path>
                <a:path w="1979929" h="320039">
                  <a:moveTo>
                    <a:pt x="1258684" y="190296"/>
                  </a:moveTo>
                  <a:lnTo>
                    <a:pt x="1257617" y="198132"/>
                  </a:lnTo>
                  <a:lnTo>
                    <a:pt x="1288973" y="202412"/>
                  </a:lnTo>
                  <a:lnTo>
                    <a:pt x="1290040" y="194563"/>
                  </a:lnTo>
                  <a:lnTo>
                    <a:pt x="1258684" y="190296"/>
                  </a:lnTo>
                  <a:close/>
                </a:path>
                <a:path w="1979929" h="320039">
                  <a:moveTo>
                    <a:pt x="1203807" y="182816"/>
                  </a:moveTo>
                  <a:lnTo>
                    <a:pt x="1202740" y="190652"/>
                  </a:lnTo>
                  <a:lnTo>
                    <a:pt x="1234097" y="194932"/>
                  </a:lnTo>
                  <a:lnTo>
                    <a:pt x="1235163" y="187096"/>
                  </a:lnTo>
                  <a:lnTo>
                    <a:pt x="1203807" y="182816"/>
                  </a:lnTo>
                  <a:close/>
                </a:path>
                <a:path w="1979929" h="320039">
                  <a:moveTo>
                    <a:pt x="1148930" y="175348"/>
                  </a:moveTo>
                  <a:lnTo>
                    <a:pt x="1147864" y="183184"/>
                  </a:lnTo>
                  <a:lnTo>
                    <a:pt x="1179220" y="187451"/>
                  </a:lnTo>
                  <a:lnTo>
                    <a:pt x="1180287" y="179616"/>
                  </a:lnTo>
                  <a:lnTo>
                    <a:pt x="1148930" y="175348"/>
                  </a:lnTo>
                  <a:close/>
                </a:path>
                <a:path w="1979929" h="320039">
                  <a:moveTo>
                    <a:pt x="1094054" y="167868"/>
                  </a:moveTo>
                  <a:lnTo>
                    <a:pt x="1092987" y="175704"/>
                  </a:lnTo>
                  <a:lnTo>
                    <a:pt x="1124343" y="179984"/>
                  </a:lnTo>
                  <a:lnTo>
                    <a:pt x="1125410" y="172135"/>
                  </a:lnTo>
                  <a:lnTo>
                    <a:pt x="1094054" y="167868"/>
                  </a:lnTo>
                  <a:close/>
                </a:path>
                <a:path w="1979929" h="320039">
                  <a:moveTo>
                    <a:pt x="1039177" y="160388"/>
                  </a:moveTo>
                  <a:lnTo>
                    <a:pt x="1038110" y="168236"/>
                  </a:lnTo>
                  <a:lnTo>
                    <a:pt x="1069467" y="172504"/>
                  </a:lnTo>
                  <a:lnTo>
                    <a:pt x="1070533" y="164668"/>
                  </a:lnTo>
                  <a:lnTo>
                    <a:pt x="1039177" y="160388"/>
                  </a:lnTo>
                  <a:close/>
                </a:path>
                <a:path w="1979929" h="320039">
                  <a:moveTo>
                    <a:pt x="984300" y="152920"/>
                  </a:moveTo>
                  <a:lnTo>
                    <a:pt x="983234" y="160756"/>
                  </a:lnTo>
                  <a:lnTo>
                    <a:pt x="1014590" y="165023"/>
                  </a:lnTo>
                  <a:lnTo>
                    <a:pt x="1015657" y="157187"/>
                  </a:lnTo>
                  <a:lnTo>
                    <a:pt x="984300" y="152920"/>
                  </a:lnTo>
                  <a:close/>
                </a:path>
                <a:path w="1979929" h="320039">
                  <a:moveTo>
                    <a:pt x="929424" y="145440"/>
                  </a:moveTo>
                  <a:lnTo>
                    <a:pt x="928357" y="153276"/>
                  </a:lnTo>
                  <a:lnTo>
                    <a:pt x="959713" y="157543"/>
                  </a:lnTo>
                  <a:lnTo>
                    <a:pt x="960780" y="149707"/>
                  </a:lnTo>
                  <a:lnTo>
                    <a:pt x="929424" y="145440"/>
                  </a:lnTo>
                  <a:close/>
                </a:path>
                <a:path w="1979929" h="320039">
                  <a:moveTo>
                    <a:pt x="874547" y="137960"/>
                  </a:moveTo>
                  <a:lnTo>
                    <a:pt x="873480" y="145808"/>
                  </a:lnTo>
                  <a:lnTo>
                    <a:pt x="904836" y="150075"/>
                  </a:lnTo>
                  <a:lnTo>
                    <a:pt x="905903" y="142239"/>
                  </a:lnTo>
                  <a:lnTo>
                    <a:pt x="874547" y="137960"/>
                  </a:lnTo>
                  <a:close/>
                </a:path>
                <a:path w="1979929" h="320039">
                  <a:moveTo>
                    <a:pt x="819670" y="130492"/>
                  </a:moveTo>
                  <a:lnTo>
                    <a:pt x="818603" y="138328"/>
                  </a:lnTo>
                  <a:lnTo>
                    <a:pt x="849960" y="142595"/>
                  </a:lnTo>
                  <a:lnTo>
                    <a:pt x="851026" y="134759"/>
                  </a:lnTo>
                  <a:lnTo>
                    <a:pt x="819670" y="130492"/>
                  </a:lnTo>
                  <a:close/>
                </a:path>
                <a:path w="1979929" h="320039">
                  <a:moveTo>
                    <a:pt x="764794" y="123012"/>
                  </a:moveTo>
                  <a:lnTo>
                    <a:pt x="763727" y="130848"/>
                  </a:lnTo>
                  <a:lnTo>
                    <a:pt x="795083" y="135127"/>
                  </a:lnTo>
                  <a:lnTo>
                    <a:pt x="796150" y="127279"/>
                  </a:lnTo>
                  <a:lnTo>
                    <a:pt x="764794" y="123012"/>
                  </a:lnTo>
                  <a:close/>
                </a:path>
                <a:path w="1979929" h="320039">
                  <a:moveTo>
                    <a:pt x="709917" y="115531"/>
                  </a:moveTo>
                  <a:lnTo>
                    <a:pt x="708850" y="123380"/>
                  </a:lnTo>
                  <a:lnTo>
                    <a:pt x="740206" y="127647"/>
                  </a:lnTo>
                  <a:lnTo>
                    <a:pt x="741273" y="119811"/>
                  </a:lnTo>
                  <a:lnTo>
                    <a:pt x="709917" y="115531"/>
                  </a:lnTo>
                  <a:close/>
                </a:path>
                <a:path w="1979929" h="320039">
                  <a:moveTo>
                    <a:pt x="655040" y="108064"/>
                  </a:moveTo>
                  <a:lnTo>
                    <a:pt x="653973" y="115900"/>
                  </a:lnTo>
                  <a:lnTo>
                    <a:pt x="685330" y="120167"/>
                  </a:lnTo>
                  <a:lnTo>
                    <a:pt x="686396" y="112331"/>
                  </a:lnTo>
                  <a:lnTo>
                    <a:pt x="655040" y="108064"/>
                  </a:lnTo>
                  <a:close/>
                </a:path>
                <a:path w="1979929" h="320039">
                  <a:moveTo>
                    <a:pt x="600163" y="100584"/>
                  </a:moveTo>
                  <a:lnTo>
                    <a:pt x="599097" y="108419"/>
                  </a:lnTo>
                  <a:lnTo>
                    <a:pt x="630453" y="112699"/>
                  </a:lnTo>
                  <a:lnTo>
                    <a:pt x="631520" y="104851"/>
                  </a:lnTo>
                  <a:lnTo>
                    <a:pt x="600163" y="100584"/>
                  </a:lnTo>
                  <a:close/>
                </a:path>
                <a:path w="1979929" h="320039">
                  <a:moveTo>
                    <a:pt x="545287" y="93103"/>
                  </a:moveTo>
                  <a:lnTo>
                    <a:pt x="544220" y="100952"/>
                  </a:lnTo>
                  <a:lnTo>
                    <a:pt x="575576" y="105219"/>
                  </a:lnTo>
                  <a:lnTo>
                    <a:pt x="576643" y="97383"/>
                  </a:lnTo>
                  <a:lnTo>
                    <a:pt x="545287" y="93103"/>
                  </a:lnTo>
                  <a:close/>
                </a:path>
                <a:path w="1979929" h="320039">
                  <a:moveTo>
                    <a:pt x="490410" y="85636"/>
                  </a:moveTo>
                  <a:lnTo>
                    <a:pt x="489343" y="93472"/>
                  </a:lnTo>
                  <a:lnTo>
                    <a:pt x="520700" y="97739"/>
                  </a:lnTo>
                  <a:lnTo>
                    <a:pt x="521766" y="89903"/>
                  </a:lnTo>
                  <a:lnTo>
                    <a:pt x="490410" y="85636"/>
                  </a:lnTo>
                  <a:close/>
                </a:path>
                <a:path w="1979929" h="320039">
                  <a:moveTo>
                    <a:pt x="435533" y="78155"/>
                  </a:moveTo>
                  <a:lnTo>
                    <a:pt x="434467" y="85991"/>
                  </a:lnTo>
                  <a:lnTo>
                    <a:pt x="465823" y="90271"/>
                  </a:lnTo>
                  <a:lnTo>
                    <a:pt x="466890" y="82423"/>
                  </a:lnTo>
                  <a:lnTo>
                    <a:pt x="435533" y="78155"/>
                  </a:lnTo>
                  <a:close/>
                </a:path>
                <a:path w="1979929" h="320039">
                  <a:moveTo>
                    <a:pt x="380657" y="70675"/>
                  </a:moveTo>
                  <a:lnTo>
                    <a:pt x="379590" y="78524"/>
                  </a:lnTo>
                  <a:lnTo>
                    <a:pt x="410946" y="82791"/>
                  </a:lnTo>
                  <a:lnTo>
                    <a:pt x="412026" y="74955"/>
                  </a:lnTo>
                  <a:lnTo>
                    <a:pt x="380657" y="70675"/>
                  </a:lnTo>
                  <a:close/>
                </a:path>
                <a:path w="1979929" h="320039">
                  <a:moveTo>
                    <a:pt x="325780" y="63207"/>
                  </a:moveTo>
                  <a:lnTo>
                    <a:pt x="324713" y="71043"/>
                  </a:lnTo>
                  <a:lnTo>
                    <a:pt x="356069" y="75311"/>
                  </a:lnTo>
                  <a:lnTo>
                    <a:pt x="357136" y="67475"/>
                  </a:lnTo>
                  <a:lnTo>
                    <a:pt x="325780" y="63207"/>
                  </a:lnTo>
                  <a:close/>
                </a:path>
                <a:path w="1979929" h="320039">
                  <a:moveTo>
                    <a:pt x="270903" y="55727"/>
                  </a:moveTo>
                  <a:lnTo>
                    <a:pt x="269836" y="63563"/>
                  </a:lnTo>
                  <a:lnTo>
                    <a:pt x="301193" y="67843"/>
                  </a:lnTo>
                  <a:lnTo>
                    <a:pt x="302272" y="59994"/>
                  </a:lnTo>
                  <a:lnTo>
                    <a:pt x="270903" y="55727"/>
                  </a:lnTo>
                  <a:close/>
                </a:path>
                <a:path w="1979929" h="320039">
                  <a:moveTo>
                    <a:pt x="216026" y="48247"/>
                  </a:moveTo>
                  <a:lnTo>
                    <a:pt x="214960" y="56095"/>
                  </a:lnTo>
                  <a:lnTo>
                    <a:pt x="246316" y="60363"/>
                  </a:lnTo>
                  <a:lnTo>
                    <a:pt x="247396" y="52527"/>
                  </a:lnTo>
                  <a:lnTo>
                    <a:pt x="216026" y="48247"/>
                  </a:lnTo>
                  <a:close/>
                </a:path>
                <a:path w="1979929" h="320039">
                  <a:moveTo>
                    <a:pt x="161150" y="40779"/>
                  </a:moveTo>
                  <a:lnTo>
                    <a:pt x="160083" y="48615"/>
                  </a:lnTo>
                  <a:lnTo>
                    <a:pt x="191439" y="52882"/>
                  </a:lnTo>
                  <a:lnTo>
                    <a:pt x="192519" y="45046"/>
                  </a:lnTo>
                  <a:lnTo>
                    <a:pt x="161150" y="40779"/>
                  </a:lnTo>
                  <a:close/>
                </a:path>
                <a:path w="1979929" h="320039">
                  <a:moveTo>
                    <a:pt x="106286" y="33299"/>
                  </a:moveTo>
                  <a:lnTo>
                    <a:pt x="105206" y="41135"/>
                  </a:lnTo>
                  <a:lnTo>
                    <a:pt x="136575" y="45415"/>
                  </a:lnTo>
                  <a:lnTo>
                    <a:pt x="137642" y="37566"/>
                  </a:lnTo>
                  <a:lnTo>
                    <a:pt x="106286" y="33299"/>
                  </a:lnTo>
                  <a:close/>
                </a:path>
                <a:path w="1979929" h="320039">
                  <a:moveTo>
                    <a:pt x="66992" y="0"/>
                  </a:moveTo>
                  <a:lnTo>
                    <a:pt x="0" y="22809"/>
                  </a:lnTo>
                  <a:lnTo>
                    <a:pt x="58445" y="62712"/>
                  </a:lnTo>
                  <a:lnTo>
                    <a:pt x="62184" y="35280"/>
                  </a:lnTo>
                  <a:lnTo>
                    <a:pt x="51727" y="33858"/>
                  </a:lnTo>
                  <a:lnTo>
                    <a:pt x="52793" y="26009"/>
                  </a:lnTo>
                  <a:lnTo>
                    <a:pt x="63447" y="26009"/>
                  </a:lnTo>
                  <a:lnTo>
                    <a:pt x="66992" y="0"/>
                  </a:lnTo>
                  <a:close/>
                </a:path>
                <a:path w="1979929" h="320039">
                  <a:moveTo>
                    <a:pt x="63253" y="27436"/>
                  </a:moveTo>
                  <a:lnTo>
                    <a:pt x="62184" y="35280"/>
                  </a:lnTo>
                  <a:lnTo>
                    <a:pt x="81699" y="37934"/>
                  </a:lnTo>
                  <a:lnTo>
                    <a:pt x="82765" y="30099"/>
                  </a:lnTo>
                  <a:lnTo>
                    <a:pt x="63253" y="27436"/>
                  </a:lnTo>
                  <a:close/>
                </a:path>
                <a:path w="1979929" h="320039">
                  <a:moveTo>
                    <a:pt x="52793" y="26009"/>
                  </a:moveTo>
                  <a:lnTo>
                    <a:pt x="51727" y="33858"/>
                  </a:lnTo>
                  <a:lnTo>
                    <a:pt x="62184" y="35280"/>
                  </a:lnTo>
                  <a:lnTo>
                    <a:pt x="63253" y="27436"/>
                  </a:lnTo>
                  <a:lnTo>
                    <a:pt x="52793" y="26009"/>
                  </a:lnTo>
                  <a:close/>
                </a:path>
                <a:path w="1979929" h="320039">
                  <a:moveTo>
                    <a:pt x="63447" y="26009"/>
                  </a:moveTo>
                  <a:lnTo>
                    <a:pt x="52793" y="26009"/>
                  </a:lnTo>
                  <a:lnTo>
                    <a:pt x="63253" y="27436"/>
                  </a:lnTo>
                  <a:lnTo>
                    <a:pt x="63447" y="26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729846" y="2170315"/>
              <a:ext cx="2289175" cy="196215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766879" y="2254707"/>
              <a:ext cx="2151380" cy="1826260"/>
            </a:xfrm>
            <a:custGeom>
              <a:avLst/>
              <a:gdLst/>
              <a:ahLst/>
              <a:cxnLst/>
              <a:rect l="l" t="t" r="r" b="b"/>
              <a:pathLst>
                <a:path w="2151379" h="1826260">
                  <a:moveTo>
                    <a:pt x="34159" y="1762728"/>
                  </a:moveTo>
                  <a:lnTo>
                    <a:pt x="22099" y="1764052"/>
                  </a:lnTo>
                  <a:lnTo>
                    <a:pt x="11087" y="1770113"/>
                  </a:lnTo>
                  <a:lnTo>
                    <a:pt x="3294" y="1779970"/>
                  </a:lnTo>
                  <a:lnTo>
                    <a:pt x="0" y="1791647"/>
                  </a:lnTo>
                  <a:lnTo>
                    <a:pt x="1325" y="1803708"/>
                  </a:lnTo>
                  <a:lnTo>
                    <a:pt x="7391" y="1814715"/>
                  </a:lnTo>
                  <a:lnTo>
                    <a:pt x="17246" y="1822508"/>
                  </a:lnTo>
                  <a:lnTo>
                    <a:pt x="28921" y="1825804"/>
                  </a:lnTo>
                  <a:lnTo>
                    <a:pt x="40981" y="1824482"/>
                  </a:lnTo>
                  <a:lnTo>
                    <a:pt x="51993" y="1818424"/>
                  </a:lnTo>
                  <a:lnTo>
                    <a:pt x="59786" y="1808567"/>
                  </a:lnTo>
                  <a:lnTo>
                    <a:pt x="61548" y="1802320"/>
                  </a:lnTo>
                  <a:lnTo>
                    <a:pt x="38354" y="1802320"/>
                  </a:lnTo>
                  <a:lnTo>
                    <a:pt x="24726" y="1786216"/>
                  </a:lnTo>
                  <a:lnTo>
                    <a:pt x="47253" y="1767146"/>
                  </a:lnTo>
                  <a:lnTo>
                    <a:pt x="45834" y="1766023"/>
                  </a:lnTo>
                  <a:lnTo>
                    <a:pt x="34159" y="1762728"/>
                  </a:lnTo>
                  <a:close/>
                </a:path>
                <a:path w="2151379" h="1826260">
                  <a:moveTo>
                    <a:pt x="47253" y="1767146"/>
                  </a:moveTo>
                  <a:lnTo>
                    <a:pt x="24726" y="1786216"/>
                  </a:lnTo>
                  <a:lnTo>
                    <a:pt x="38354" y="1802320"/>
                  </a:lnTo>
                  <a:lnTo>
                    <a:pt x="60884" y="1783247"/>
                  </a:lnTo>
                  <a:lnTo>
                    <a:pt x="55689" y="1773821"/>
                  </a:lnTo>
                  <a:lnTo>
                    <a:pt x="47253" y="1767146"/>
                  </a:lnTo>
                  <a:close/>
                </a:path>
                <a:path w="2151379" h="1826260">
                  <a:moveTo>
                    <a:pt x="60884" y="1783247"/>
                  </a:moveTo>
                  <a:lnTo>
                    <a:pt x="38354" y="1802320"/>
                  </a:lnTo>
                  <a:lnTo>
                    <a:pt x="61548" y="1802320"/>
                  </a:lnTo>
                  <a:lnTo>
                    <a:pt x="63080" y="1796889"/>
                  </a:lnTo>
                  <a:lnTo>
                    <a:pt x="61755" y="1784828"/>
                  </a:lnTo>
                  <a:lnTo>
                    <a:pt x="60884" y="1783247"/>
                  </a:lnTo>
                  <a:close/>
                </a:path>
                <a:path w="2151379" h="1826260">
                  <a:moveTo>
                    <a:pt x="2095851" y="32854"/>
                  </a:moveTo>
                  <a:lnTo>
                    <a:pt x="47253" y="1767146"/>
                  </a:lnTo>
                  <a:lnTo>
                    <a:pt x="55689" y="1773821"/>
                  </a:lnTo>
                  <a:lnTo>
                    <a:pt x="60884" y="1783247"/>
                  </a:lnTo>
                  <a:lnTo>
                    <a:pt x="2109483" y="48954"/>
                  </a:lnTo>
                  <a:lnTo>
                    <a:pt x="2095851" y="32854"/>
                  </a:lnTo>
                  <a:close/>
                </a:path>
                <a:path w="2151379" h="1826260">
                  <a:moveTo>
                    <a:pt x="2139828" y="26035"/>
                  </a:moveTo>
                  <a:lnTo>
                    <a:pt x="2103907" y="26035"/>
                  </a:lnTo>
                  <a:lnTo>
                    <a:pt x="2117534" y="42138"/>
                  </a:lnTo>
                  <a:lnTo>
                    <a:pt x="2109483" y="48954"/>
                  </a:lnTo>
                  <a:lnTo>
                    <a:pt x="2123122" y="65062"/>
                  </a:lnTo>
                  <a:lnTo>
                    <a:pt x="2139828" y="26035"/>
                  </a:lnTo>
                  <a:close/>
                </a:path>
                <a:path w="2151379" h="1826260">
                  <a:moveTo>
                    <a:pt x="2103907" y="26035"/>
                  </a:moveTo>
                  <a:lnTo>
                    <a:pt x="2095851" y="32854"/>
                  </a:lnTo>
                  <a:lnTo>
                    <a:pt x="2109483" y="48954"/>
                  </a:lnTo>
                  <a:lnTo>
                    <a:pt x="2117534" y="42138"/>
                  </a:lnTo>
                  <a:lnTo>
                    <a:pt x="2103907" y="26035"/>
                  </a:lnTo>
                  <a:close/>
                </a:path>
                <a:path w="2151379" h="1826260">
                  <a:moveTo>
                    <a:pt x="2150973" y="0"/>
                  </a:moveTo>
                  <a:lnTo>
                    <a:pt x="2082215" y="16751"/>
                  </a:lnTo>
                  <a:lnTo>
                    <a:pt x="2095851" y="32854"/>
                  </a:lnTo>
                  <a:lnTo>
                    <a:pt x="2103907" y="26035"/>
                  </a:lnTo>
                  <a:lnTo>
                    <a:pt x="2139828" y="26035"/>
                  </a:lnTo>
                  <a:lnTo>
                    <a:pt x="215097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719305" y="3125022"/>
              <a:ext cx="2289174" cy="26056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756301" y="3209416"/>
              <a:ext cx="2151380" cy="2466975"/>
            </a:xfrm>
            <a:custGeom>
              <a:avLst/>
              <a:gdLst/>
              <a:ahLst/>
              <a:cxnLst/>
              <a:rect l="l" t="t" r="r" b="b"/>
              <a:pathLst>
                <a:path w="2151379" h="2466975">
                  <a:moveTo>
                    <a:pt x="29383" y="2403665"/>
                  </a:moveTo>
                  <a:lnTo>
                    <a:pt x="17661" y="2406800"/>
                  </a:lnTo>
                  <a:lnTo>
                    <a:pt x="7694" y="2414460"/>
                  </a:lnTo>
                  <a:lnTo>
                    <a:pt x="1486" y="2425385"/>
                  </a:lnTo>
                  <a:lnTo>
                    <a:pt x="0" y="2437426"/>
                  </a:lnTo>
                  <a:lnTo>
                    <a:pt x="3135" y="2449146"/>
                  </a:lnTo>
                  <a:lnTo>
                    <a:pt x="10793" y="2459109"/>
                  </a:lnTo>
                  <a:lnTo>
                    <a:pt x="21717" y="2465321"/>
                  </a:lnTo>
                  <a:lnTo>
                    <a:pt x="33758" y="2466809"/>
                  </a:lnTo>
                  <a:lnTo>
                    <a:pt x="45479" y="2463673"/>
                  </a:lnTo>
                  <a:lnTo>
                    <a:pt x="55446" y="2456013"/>
                  </a:lnTo>
                  <a:lnTo>
                    <a:pt x="61654" y="2445088"/>
                  </a:lnTo>
                  <a:lnTo>
                    <a:pt x="62015" y="2442163"/>
                  </a:lnTo>
                  <a:lnTo>
                    <a:pt x="39520" y="2442163"/>
                  </a:lnTo>
                  <a:lnTo>
                    <a:pt x="23607" y="2428311"/>
                  </a:lnTo>
                  <a:lnTo>
                    <a:pt x="42988" y="2406042"/>
                  </a:lnTo>
                  <a:lnTo>
                    <a:pt x="41423" y="2405153"/>
                  </a:lnTo>
                  <a:lnTo>
                    <a:pt x="29383" y="2403665"/>
                  </a:lnTo>
                  <a:close/>
                </a:path>
                <a:path w="2151379" h="2466975">
                  <a:moveTo>
                    <a:pt x="42988" y="2406042"/>
                  </a:moveTo>
                  <a:lnTo>
                    <a:pt x="23607" y="2428311"/>
                  </a:lnTo>
                  <a:lnTo>
                    <a:pt x="39520" y="2442163"/>
                  </a:lnTo>
                  <a:lnTo>
                    <a:pt x="58903" y="2419892"/>
                  </a:lnTo>
                  <a:lnTo>
                    <a:pt x="52347" y="2411364"/>
                  </a:lnTo>
                  <a:lnTo>
                    <a:pt x="42988" y="2406042"/>
                  </a:lnTo>
                  <a:close/>
                </a:path>
                <a:path w="2151379" h="2466975">
                  <a:moveTo>
                    <a:pt x="58903" y="2419892"/>
                  </a:moveTo>
                  <a:lnTo>
                    <a:pt x="39520" y="2442163"/>
                  </a:lnTo>
                  <a:lnTo>
                    <a:pt x="62015" y="2442163"/>
                  </a:lnTo>
                  <a:lnTo>
                    <a:pt x="63141" y="2433047"/>
                  </a:lnTo>
                  <a:lnTo>
                    <a:pt x="60006" y="2421327"/>
                  </a:lnTo>
                  <a:lnTo>
                    <a:pt x="58903" y="2419892"/>
                  </a:lnTo>
                  <a:close/>
                </a:path>
                <a:path w="2151379" h="2466975">
                  <a:moveTo>
                    <a:pt x="2101489" y="40811"/>
                  </a:moveTo>
                  <a:lnTo>
                    <a:pt x="42988" y="2406042"/>
                  </a:lnTo>
                  <a:lnTo>
                    <a:pt x="52347" y="2411364"/>
                  </a:lnTo>
                  <a:lnTo>
                    <a:pt x="58903" y="2419892"/>
                  </a:lnTo>
                  <a:lnTo>
                    <a:pt x="2117405" y="54664"/>
                  </a:lnTo>
                  <a:lnTo>
                    <a:pt x="2101489" y="40811"/>
                  </a:lnTo>
                  <a:close/>
                </a:path>
                <a:path w="2151379" h="2466975">
                  <a:moveTo>
                    <a:pt x="2142520" y="32854"/>
                  </a:moveTo>
                  <a:lnTo>
                    <a:pt x="2108414" y="32854"/>
                  </a:lnTo>
                  <a:lnTo>
                    <a:pt x="2124327" y="46710"/>
                  </a:lnTo>
                  <a:lnTo>
                    <a:pt x="2117405" y="54664"/>
                  </a:lnTo>
                  <a:lnTo>
                    <a:pt x="2133319" y="68516"/>
                  </a:lnTo>
                  <a:lnTo>
                    <a:pt x="2142520" y="32854"/>
                  </a:lnTo>
                  <a:close/>
                </a:path>
                <a:path w="2151379" h="2466975">
                  <a:moveTo>
                    <a:pt x="2108414" y="32854"/>
                  </a:moveTo>
                  <a:lnTo>
                    <a:pt x="2101489" y="40811"/>
                  </a:lnTo>
                  <a:lnTo>
                    <a:pt x="2117405" y="54664"/>
                  </a:lnTo>
                  <a:lnTo>
                    <a:pt x="2124327" y="46710"/>
                  </a:lnTo>
                  <a:lnTo>
                    <a:pt x="2108414" y="32854"/>
                  </a:lnTo>
                  <a:close/>
                </a:path>
                <a:path w="2151379" h="2466975">
                  <a:moveTo>
                    <a:pt x="2150997" y="0"/>
                  </a:moveTo>
                  <a:lnTo>
                    <a:pt x="2085579" y="26962"/>
                  </a:lnTo>
                  <a:lnTo>
                    <a:pt x="2101489" y="40811"/>
                  </a:lnTo>
                  <a:lnTo>
                    <a:pt x="2108414" y="32854"/>
                  </a:lnTo>
                  <a:lnTo>
                    <a:pt x="2142520" y="32854"/>
                  </a:lnTo>
                  <a:lnTo>
                    <a:pt x="215099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359700" y="1975153"/>
              <a:ext cx="648775" cy="10971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396710" y="2059546"/>
              <a:ext cx="511809" cy="962025"/>
            </a:xfrm>
            <a:custGeom>
              <a:avLst/>
              <a:gdLst/>
              <a:ahLst/>
              <a:cxnLst/>
              <a:rect l="l" t="t" r="r" b="b"/>
              <a:pathLst>
                <a:path w="511809" h="962025">
                  <a:moveTo>
                    <a:pt x="33986" y="898412"/>
                  </a:moveTo>
                  <a:lnTo>
                    <a:pt x="21937" y="899823"/>
                  </a:lnTo>
                  <a:lnTo>
                    <a:pt x="11297" y="905649"/>
                  </a:lnTo>
                  <a:lnTo>
                    <a:pt x="3439" y="915454"/>
                  </a:lnTo>
                  <a:lnTo>
                    <a:pt x="0" y="927541"/>
                  </a:lnTo>
                  <a:lnTo>
                    <a:pt x="1410" y="939590"/>
                  </a:lnTo>
                  <a:lnTo>
                    <a:pt x="7236" y="950229"/>
                  </a:lnTo>
                  <a:lnTo>
                    <a:pt x="17041" y="958088"/>
                  </a:lnTo>
                  <a:lnTo>
                    <a:pt x="29128" y="961533"/>
                  </a:lnTo>
                  <a:lnTo>
                    <a:pt x="41177" y="960121"/>
                  </a:lnTo>
                  <a:lnTo>
                    <a:pt x="51817" y="954292"/>
                  </a:lnTo>
                  <a:lnTo>
                    <a:pt x="59675" y="944486"/>
                  </a:lnTo>
                  <a:lnTo>
                    <a:pt x="62433" y="934808"/>
                  </a:lnTo>
                  <a:lnTo>
                    <a:pt x="40930" y="934808"/>
                  </a:lnTo>
                  <a:lnTo>
                    <a:pt x="22184" y="925131"/>
                  </a:lnTo>
                  <a:lnTo>
                    <a:pt x="35722" y="898906"/>
                  </a:lnTo>
                  <a:lnTo>
                    <a:pt x="33986" y="898412"/>
                  </a:lnTo>
                  <a:close/>
                </a:path>
                <a:path w="511809" h="962025">
                  <a:moveTo>
                    <a:pt x="35722" y="898906"/>
                  </a:moveTo>
                  <a:lnTo>
                    <a:pt x="22184" y="925131"/>
                  </a:lnTo>
                  <a:lnTo>
                    <a:pt x="40930" y="934808"/>
                  </a:lnTo>
                  <a:lnTo>
                    <a:pt x="54469" y="908580"/>
                  </a:lnTo>
                  <a:lnTo>
                    <a:pt x="46073" y="901852"/>
                  </a:lnTo>
                  <a:lnTo>
                    <a:pt x="35722" y="898906"/>
                  </a:lnTo>
                  <a:close/>
                </a:path>
                <a:path w="511809" h="962025">
                  <a:moveTo>
                    <a:pt x="54469" y="908580"/>
                  </a:moveTo>
                  <a:lnTo>
                    <a:pt x="40930" y="934808"/>
                  </a:lnTo>
                  <a:lnTo>
                    <a:pt x="62433" y="934808"/>
                  </a:lnTo>
                  <a:lnTo>
                    <a:pt x="63120" y="932399"/>
                  </a:lnTo>
                  <a:lnTo>
                    <a:pt x="61708" y="920349"/>
                  </a:lnTo>
                  <a:lnTo>
                    <a:pt x="55880" y="909710"/>
                  </a:lnTo>
                  <a:lnTo>
                    <a:pt x="54469" y="908580"/>
                  </a:lnTo>
                  <a:close/>
                </a:path>
                <a:path w="511809" h="962025">
                  <a:moveTo>
                    <a:pt x="473225" y="51409"/>
                  </a:moveTo>
                  <a:lnTo>
                    <a:pt x="35722" y="898906"/>
                  </a:lnTo>
                  <a:lnTo>
                    <a:pt x="46073" y="901852"/>
                  </a:lnTo>
                  <a:lnTo>
                    <a:pt x="54469" y="908580"/>
                  </a:lnTo>
                  <a:lnTo>
                    <a:pt x="491970" y="61087"/>
                  </a:lnTo>
                  <a:lnTo>
                    <a:pt x="473225" y="51409"/>
                  </a:lnTo>
                  <a:close/>
                </a:path>
                <a:path w="511809" h="962025">
                  <a:moveTo>
                    <a:pt x="511087" y="42037"/>
                  </a:moveTo>
                  <a:lnTo>
                    <a:pt x="478064" y="42037"/>
                  </a:lnTo>
                  <a:lnTo>
                    <a:pt x="496809" y="51714"/>
                  </a:lnTo>
                  <a:lnTo>
                    <a:pt x="491970" y="61087"/>
                  </a:lnTo>
                  <a:lnTo>
                    <a:pt x="510715" y="70764"/>
                  </a:lnTo>
                  <a:lnTo>
                    <a:pt x="511087" y="42037"/>
                  </a:lnTo>
                  <a:close/>
                </a:path>
                <a:path w="511809" h="962025">
                  <a:moveTo>
                    <a:pt x="478064" y="42037"/>
                  </a:moveTo>
                  <a:lnTo>
                    <a:pt x="473225" y="51409"/>
                  </a:lnTo>
                  <a:lnTo>
                    <a:pt x="491970" y="61087"/>
                  </a:lnTo>
                  <a:lnTo>
                    <a:pt x="496809" y="51714"/>
                  </a:lnTo>
                  <a:lnTo>
                    <a:pt x="478064" y="42037"/>
                  </a:lnTo>
                  <a:close/>
                </a:path>
                <a:path w="511809" h="962025">
                  <a:moveTo>
                    <a:pt x="511630" y="0"/>
                  </a:moveTo>
                  <a:lnTo>
                    <a:pt x="454480" y="41732"/>
                  </a:lnTo>
                  <a:lnTo>
                    <a:pt x="473225" y="51409"/>
                  </a:lnTo>
                  <a:lnTo>
                    <a:pt x="478064" y="42037"/>
                  </a:lnTo>
                  <a:lnTo>
                    <a:pt x="511087" y="42037"/>
                  </a:lnTo>
                  <a:lnTo>
                    <a:pt x="51163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264755" y="2122849"/>
              <a:ext cx="743718" cy="56438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302193" y="2144456"/>
              <a:ext cx="606425" cy="429259"/>
            </a:xfrm>
            <a:custGeom>
              <a:avLst/>
              <a:gdLst/>
              <a:ahLst/>
              <a:cxnLst/>
              <a:rect l="l" t="t" r="r" b="b"/>
              <a:pathLst>
                <a:path w="606425" h="429260">
                  <a:moveTo>
                    <a:pt x="547952" y="401316"/>
                  </a:moveTo>
                  <a:lnTo>
                    <a:pt x="535954" y="418669"/>
                  </a:lnTo>
                  <a:lnTo>
                    <a:pt x="606007" y="428639"/>
                  </a:lnTo>
                  <a:lnTo>
                    <a:pt x="594298" y="407315"/>
                  </a:lnTo>
                  <a:lnTo>
                    <a:pt x="556629" y="407315"/>
                  </a:lnTo>
                  <a:lnTo>
                    <a:pt x="547952" y="401316"/>
                  </a:lnTo>
                  <a:close/>
                </a:path>
                <a:path w="606425" h="429260">
                  <a:moveTo>
                    <a:pt x="559945" y="383970"/>
                  </a:moveTo>
                  <a:lnTo>
                    <a:pt x="547952" y="401316"/>
                  </a:lnTo>
                  <a:lnTo>
                    <a:pt x="556629" y="407315"/>
                  </a:lnTo>
                  <a:lnTo>
                    <a:pt x="568618" y="389967"/>
                  </a:lnTo>
                  <a:lnTo>
                    <a:pt x="559945" y="383970"/>
                  </a:lnTo>
                  <a:close/>
                </a:path>
                <a:path w="606425" h="429260">
                  <a:moveTo>
                    <a:pt x="571946" y="366612"/>
                  </a:moveTo>
                  <a:lnTo>
                    <a:pt x="559945" y="383970"/>
                  </a:lnTo>
                  <a:lnTo>
                    <a:pt x="568618" y="389967"/>
                  </a:lnTo>
                  <a:lnTo>
                    <a:pt x="556629" y="407315"/>
                  </a:lnTo>
                  <a:lnTo>
                    <a:pt x="594298" y="407315"/>
                  </a:lnTo>
                  <a:lnTo>
                    <a:pt x="571946" y="366612"/>
                  </a:lnTo>
                  <a:close/>
                </a:path>
                <a:path w="606425" h="429260">
                  <a:moveTo>
                    <a:pt x="61416" y="39244"/>
                  </a:moveTo>
                  <a:lnTo>
                    <a:pt x="57164" y="49137"/>
                  </a:lnTo>
                  <a:lnTo>
                    <a:pt x="49412" y="56602"/>
                  </a:lnTo>
                  <a:lnTo>
                    <a:pt x="547952" y="401316"/>
                  </a:lnTo>
                  <a:lnTo>
                    <a:pt x="559945" y="383970"/>
                  </a:lnTo>
                  <a:lnTo>
                    <a:pt x="61416" y="39244"/>
                  </a:lnTo>
                  <a:close/>
                </a:path>
                <a:path w="606425" h="429260">
                  <a:moveTo>
                    <a:pt x="25455" y="0"/>
                  </a:moveTo>
                  <a:lnTo>
                    <a:pt x="14154" y="4415"/>
                  </a:lnTo>
                  <a:lnTo>
                    <a:pt x="5106" y="13133"/>
                  </a:lnTo>
                  <a:lnTo>
                    <a:pt x="144" y="24679"/>
                  </a:lnTo>
                  <a:lnTo>
                    <a:pt x="0" y="36810"/>
                  </a:lnTo>
                  <a:lnTo>
                    <a:pt x="4415" y="48110"/>
                  </a:lnTo>
                  <a:lnTo>
                    <a:pt x="13133" y="57164"/>
                  </a:lnTo>
                  <a:lnTo>
                    <a:pt x="24679" y="62127"/>
                  </a:lnTo>
                  <a:lnTo>
                    <a:pt x="36810" y="62271"/>
                  </a:lnTo>
                  <a:lnTo>
                    <a:pt x="48110" y="57855"/>
                  </a:lnTo>
                  <a:lnTo>
                    <a:pt x="49412" y="56602"/>
                  </a:lnTo>
                  <a:lnTo>
                    <a:pt x="25134" y="39816"/>
                  </a:lnTo>
                  <a:lnTo>
                    <a:pt x="37136" y="22455"/>
                  </a:lnTo>
                  <a:lnTo>
                    <a:pt x="61096" y="22455"/>
                  </a:lnTo>
                  <a:lnTo>
                    <a:pt x="57855" y="14160"/>
                  </a:lnTo>
                  <a:lnTo>
                    <a:pt x="49137" y="5106"/>
                  </a:lnTo>
                  <a:lnTo>
                    <a:pt x="37589" y="144"/>
                  </a:lnTo>
                  <a:lnTo>
                    <a:pt x="25455" y="0"/>
                  </a:lnTo>
                  <a:close/>
                </a:path>
                <a:path w="606425" h="429260">
                  <a:moveTo>
                    <a:pt x="37136" y="22455"/>
                  </a:moveTo>
                  <a:lnTo>
                    <a:pt x="25134" y="39816"/>
                  </a:lnTo>
                  <a:lnTo>
                    <a:pt x="49412" y="56602"/>
                  </a:lnTo>
                  <a:lnTo>
                    <a:pt x="57164" y="49137"/>
                  </a:lnTo>
                  <a:lnTo>
                    <a:pt x="61416" y="39244"/>
                  </a:lnTo>
                  <a:lnTo>
                    <a:pt x="37136" y="22455"/>
                  </a:lnTo>
                  <a:close/>
                </a:path>
                <a:path w="606425" h="429260">
                  <a:moveTo>
                    <a:pt x="61096" y="22455"/>
                  </a:moveTo>
                  <a:lnTo>
                    <a:pt x="37136" y="22455"/>
                  </a:lnTo>
                  <a:lnTo>
                    <a:pt x="61416" y="39244"/>
                  </a:lnTo>
                  <a:lnTo>
                    <a:pt x="62127" y="37591"/>
                  </a:lnTo>
                  <a:lnTo>
                    <a:pt x="62271" y="25460"/>
                  </a:lnTo>
                  <a:lnTo>
                    <a:pt x="61096" y="2245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264755" y="3040622"/>
              <a:ext cx="743718" cy="70152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301706" y="3125025"/>
              <a:ext cx="607060" cy="562610"/>
            </a:xfrm>
            <a:custGeom>
              <a:avLst/>
              <a:gdLst/>
              <a:ahLst/>
              <a:cxnLst/>
              <a:rect l="l" t="t" r="r" b="b"/>
              <a:pathLst>
                <a:path w="607059" h="562610">
                  <a:moveTo>
                    <a:pt x="32889" y="498946"/>
                  </a:moveTo>
                  <a:lnTo>
                    <a:pt x="20896" y="500784"/>
                  </a:lnTo>
                  <a:lnTo>
                    <a:pt x="10153" y="507314"/>
                  </a:lnTo>
                  <a:lnTo>
                    <a:pt x="2790" y="517494"/>
                  </a:lnTo>
                  <a:lnTo>
                    <a:pt x="0" y="529301"/>
                  </a:lnTo>
                  <a:lnTo>
                    <a:pt x="1838" y="541293"/>
                  </a:lnTo>
                  <a:lnTo>
                    <a:pt x="8362" y="552030"/>
                  </a:lnTo>
                  <a:lnTo>
                    <a:pt x="18548" y="559395"/>
                  </a:lnTo>
                  <a:lnTo>
                    <a:pt x="30354" y="562189"/>
                  </a:lnTo>
                  <a:lnTo>
                    <a:pt x="42343" y="560351"/>
                  </a:lnTo>
                  <a:lnTo>
                    <a:pt x="53079" y="553821"/>
                  </a:lnTo>
                  <a:lnTo>
                    <a:pt x="60449" y="543641"/>
                  </a:lnTo>
                  <a:lnTo>
                    <a:pt x="61710" y="538314"/>
                  </a:lnTo>
                  <a:lnTo>
                    <a:pt x="38779" y="538314"/>
                  </a:lnTo>
                  <a:lnTo>
                    <a:pt x="24466" y="522820"/>
                  </a:lnTo>
                  <a:lnTo>
                    <a:pt x="46160" y="502798"/>
                  </a:lnTo>
                  <a:lnTo>
                    <a:pt x="44697" y="501740"/>
                  </a:lnTo>
                  <a:lnTo>
                    <a:pt x="32889" y="498946"/>
                  </a:lnTo>
                  <a:close/>
                </a:path>
                <a:path w="607059" h="562610">
                  <a:moveTo>
                    <a:pt x="46160" y="502798"/>
                  </a:moveTo>
                  <a:lnTo>
                    <a:pt x="24466" y="522820"/>
                  </a:lnTo>
                  <a:lnTo>
                    <a:pt x="38779" y="538314"/>
                  </a:lnTo>
                  <a:lnTo>
                    <a:pt x="60468" y="518297"/>
                  </a:lnTo>
                  <a:lnTo>
                    <a:pt x="54883" y="509104"/>
                  </a:lnTo>
                  <a:lnTo>
                    <a:pt x="46160" y="502798"/>
                  </a:lnTo>
                  <a:close/>
                </a:path>
                <a:path w="607059" h="562610">
                  <a:moveTo>
                    <a:pt x="60468" y="518297"/>
                  </a:moveTo>
                  <a:lnTo>
                    <a:pt x="38779" y="538314"/>
                  </a:lnTo>
                  <a:lnTo>
                    <a:pt x="61710" y="538314"/>
                  </a:lnTo>
                  <a:lnTo>
                    <a:pt x="63244" y="531834"/>
                  </a:lnTo>
                  <a:lnTo>
                    <a:pt x="61407" y="519842"/>
                  </a:lnTo>
                  <a:lnTo>
                    <a:pt x="60468" y="518297"/>
                  </a:lnTo>
                  <a:close/>
                </a:path>
                <a:path w="607059" h="562610">
                  <a:moveTo>
                    <a:pt x="552830" y="35172"/>
                  </a:moveTo>
                  <a:lnTo>
                    <a:pt x="46160" y="502798"/>
                  </a:lnTo>
                  <a:lnTo>
                    <a:pt x="54883" y="509104"/>
                  </a:lnTo>
                  <a:lnTo>
                    <a:pt x="60468" y="518297"/>
                  </a:lnTo>
                  <a:lnTo>
                    <a:pt x="567143" y="50679"/>
                  </a:lnTo>
                  <a:lnTo>
                    <a:pt x="552830" y="35172"/>
                  </a:lnTo>
                  <a:close/>
                </a:path>
                <a:path w="607059" h="562610">
                  <a:moveTo>
                    <a:pt x="595892" y="28016"/>
                  </a:moveTo>
                  <a:lnTo>
                    <a:pt x="560584" y="28016"/>
                  </a:lnTo>
                  <a:lnTo>
                    <a:pt x="574897" y="43522"/>
                  </a:lnTo>
                  <a:lnTo>
                    <a:pt x="567143" y="50679"/>
                  </a:lnTo>
                  <a:lnTo>
                    <a:pt x="581450" y="66179"/>
                  </a:lnTo>
                  <a:lnTo>
                    <a:pt x="595892" y="28016"/>
                  </a:lnTo>
                  <a:close/>
                </a:path>
                <a:path w="607059" h="562610">
                  <a:moveTo>
                    <a:pt x="560584" y="28016"/>
                  </a:moveTo>
                  <a:lnTo>
                    <a:pt x="552830" y="35172"/>
                  </a:lnTo>
                  <a:lnTo>
                    <a:pt x="567143" y="50679"/>
                  </a:lnTo>
                  <a:lnTo>
                    <a:pt x="574897" y="43522"/>
                  </a:lnTo>
                  <a:lnTo>
                    <a:pt x="560584" y="28016"/>
                  </a:lnTo>
                  <a:close/>
                </a:path>
                <a:path w="607059" h="562610">
                  <a:moveTo>
                    <a:pt x="606494" y="0"/>
                  </a:moveTo>
                  <a:lnTo>
                    <a:pt x="538524" y="19672"/>
                  </a:lnTo>
                  <a:lnTo>
                    <a:pt x="552830" y="35172"/>
                  </a:lnTo>
                  <a:lnTo>
                    <a:pt x="560584" y="28016"/>
                  </a:lnTo>
                  <a:lnTo>
                    <a:pt x="595892" y="28016"/>
                  </a:lnTo>
                  <a:lnTo>
                    <a:pt x="60649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995756" y="4739048"/>
              <a:ext cx="638225" cy="36922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037946" y="4760141"/>
              <a:ext cx="554355" cy="290195"/>
            </a:xfrm>
            <a:custGeom>
              <a:avLst/>
              <a:gdLst/>
              <a:ahLst/>
              <a:cxnLst/>
              <a:rect l="l" t="t" r="r" b="b"/>
              <a:pathLst>
                <a:path w="554354" h="290195">
                  <a:moveTo>
                    <a:pt x="553833" y="0"/>
                  </a:moveTo>
                  <a:lnTo>
                    <a:pt x="0" y="0"/>
                  </a:lnTo>
                  <a:lnTo>
                    <a:pt x="0" y="290102"/>
                  </a:lnTo>
                  <a:lnTo>
                    <a:pt x="553833" y="290102"/>
                  </a:lnTo>
                  <a:lnTo>
                    <a:pt x="553833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037946" y="4760150"/>
              <a:ext cx="554355" cy="290195"/>
            </a:xfrm>
            <a:custGeom>
              <a:avLst/>
              <a:gdLst/>
              <a:ahLst/>
              <a:cxnLst/>
              <a:rect l="l" t="t" r="r" b="b"/>
              <a:pathLst>
                <a:path w="554354" h="290195">
                  <a:moveTo>
                    <a:pt x="0" y="0"/>
                  </a:moveTo>
                  <a:lnTo>
                    <a:pt x="553832" y="0"/>
                  </a:lnTo>
                  <a:lnTo>
                    <a:pt x="553832" y="290102"/>
                  </a:lnTo>
                  <a:lnTo>
                    <a:pt x="0" y="290102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259484" y="3863456"/>
              <a:ext cx="300652" cy="109184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97813" y="3987355"/>
              <a:ext cx="166370" cy="918210"/>
            </a:xfrm>
            <a:custGeom>
              <a:avLst/>
              <a:gdLst/>
              <a:ahLst/>
              <a:cxnLst/>
              <a:rect l="l" t="t" r="r" b="b"/>
              <a:pathLst>
                <a:path w="166370" h="918210">
                  <a:moveTo>
                    <a:pt x="116956" y="46764"/>
                  </a:moveTo>
                  <a:lnTo>
                    <a:pt x="102733" y="65539"/>
                  </a:lnTo>
                  <a:lnTo>
                    <a:pt x="0" y="915225"/>
                  </a:lnTo>
                  <a:lnTo>
                    <a:pt x="23558" y="918070"/>
                  </a:lnTo>
                  <a:lnTo>
                    <a:pt x="126292" y="68377"/>
                  </a:lnTo>
                  <a:lnTo>
                    <a:pt x="116956" y="46764"/>
                  </a:lnTo>
                  <a:close/>
                </a:path>
                <a:path w="166370" h="918210">
                  <a:moveTo>
                    <a:pt x="132097" y="21970"/>
                  </a:moveTo>
                  <a:lnTo>
                    <a:pt x="108000" y="21970"/>
                  </a:lnTo>
                  <a:lnTo>
                    <a:pt x="131559" y="24815"/>
                  </a:lnTo>
                  <a:lnTo>
                    <a:pt x="126292" y="68377"/>
                  </a:lnTo>
                  <a:lnTo>
                    <a:pt x="144183" y="109791"/>
                  </a:lnTo>
                  <a:lnTo>
                    <a:pt x="151155" y="112560"/>
                  </a:lnTo>
                  <a:lnTo>
                    <a:pt x="163195" y="107365"/>
                  </a:lnTo>
                  <a:lnTo>
                    <a:pt x="165963" y="100380"/>
                  </a:lnTo>
                  <a:lnTo>
                    <a:pt x="132097" y="21970"/>
                  </a:lnTo>
                  <a:close/>
                </a:path>
                <a:path w="166370" h="918210">
                  <a:moveTo>
                    <a:pt x="122605" y="0"/>
                  </a:moveTo>
                  <a:lnTo>
                    <a:pt x="56578" y="87147"/>
                  </a:lnTo>
                  <a:lnTo>
                    <a:pt x="57607" y="94602"/>
                  </a:lnTo>
                  <a:lnTo>
                    <a:pt x="68059" y="102514"/>
                  </a:lnTo>
                  <a:lnTo>
                    <a:pt x="75501" y="101485"/>
                  </a:lnTo>
                  <a:lnTo>
                    <a:pt x="102733" y="65539"/>
                  </a:lnTo>
                  <a:lnTo>
                    <a:pt x="108000" y="21970"/>
                  </a:lnTo>
                  <a:lnTo>
                    <a:pt x="132097" y="21970"/>
                  </a:lnTo>
                  <a:lnTo>
                    <a:pt x="122605" y="0"/>
                  </a:lnTo>
                  <a:close/>
                </a:path>
                <a:path w="166370" h="918210">
                  <a:moveTo>
                    <a:pt x="131163" y="28092"/>
                  </a:moveTo>
                  <a:lnTo>
                    <a:pt x="108889" y="28092"/>
                  </a:lnTo>
                  <a:lnTo>
                    <a:pt x="129235" y="30556"/>
                  </a:lnTo>
                  <a:lnTo>
                    <a:pt x="116956" y="46764"/>
                  </a:lnTo>
                  <a:lnTo>
                    <a:pt x="126292" y="68377"/>
                  </a:lnTo>
                  <a:lnTo>
                    <a:pt x="131163" y="28092"/>
                  </a:lnTo>
                  <a:close/>
                </a:path>
                <a:path w="166370" h="918210">
                  <a:moveTo>
                    <a:pt x="108000" y="21970"/>
                  </a:moveTo>
                  <a:lnTo>
                    <a:pt x="102733" y="65539"/>
                  </a:lnTo>
                  <a:lnTo>
                    <a:pt x="116956" y="46764"/>
                  </a:lnTo>
                  <a:lnTo>
                    <a:pt x="108889" y="28092"/>
                  </a:lnTo>
                  <a:lnTo>
                    <a:pt x="131163" y="28092"/>
                  </a:lnTo>
                  <a:lnTo>
                    <a:pt x="131559" y="24815"/>
                  </a:lnTo>
                  <a:lnTo>
                    <a:pt x="108000" y="21970"/>
                  </a:lnTo>
                  <a:close/>
                </a:path>
                <a:path w="166370" h="918210">
                  <a:moveTo>
                    <a:pt x="108889" y="28092"/>
                  </a:moveTo>
                  <a:lnTo>
                    <a:pt x="116956" y="46764"/>
                  </a:lnTo>
                  <a:lnTo>
                    <a:pt x="129235" y="30556"/>
                  </a:lnTo>
                  <a:lnTo>
                    <a:pt x="108889" y="28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7791475" y="4779086"/>
            <a:ext cx="151765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90" dirty="0">
                <a:latin typeface="Trebuchet MS"/>
                <a:cs typeface="Trebuchet MS"/>
              </a:rPr>
              <a:t>active </a:t>
            </a:r>
            <a:r>
              <a:rPr sz="1500" spc="-60" dirty="0">
                <a:latin typeface="Trebuchet MS"/>
                <a:cs typeface="Trebuchet MS"/>
              </a:rPr>
              <a:t>process </a:t>
            </a:r>
            <a:r>
              <a:rPr sz="1500" spc="-40" dirty="0">
                <a:latin typeface="Trebuchet MS"/>
                <a:cs typeface="Trebuchet MS"/>
              </a:rPr>
              <a:t>&amp;</a:t>
            </a:r>
            <a:r>
              <a:rPr sz="1500" spc="-235" dirty="0">
                <a:latin typeface="Trebuchet MS"/>
                <a:cs typeface="Trebuchet MS"/>
              </a:rPr>
              <a:t> </a:t>
            </a:r>
            <a:r>
              <a:rPr sz="1500" spc="-114" dirty="0">
                <a:latin typeface="Trebuchet MS"/>
                <a:cs typeface="Trebuchet MS"/>
              </a:rPr>
              <a:t>PT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5814237" y="3119740"/>
            <a:ext cx="411480" cy="295910"/>
            <a:chOff x="5814237" y="3119740"/>
            <a:chExt cx="411480" cy="295910"/>
          </a:xfrm>
        </p:grpSpPr>
        <p:sp>
          <p:nvSpPr>
            <p:cNvPr id="183" name="object 183"/>
            <p:cNvSpPr/>
            <p:nvPr/>
          </p:nvSpPr>
          <p:spPr>
            <a:xfrm>
              <a:off x="5814237" y="3119740"/>
              <a:ext cx="411419" cy="29537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856439" y="3146120"/>
              <a:ext cx="327025" cy="205740"/>
            </a:xfrm>
            <a:custGeom>
              <a:avLst/>
              <a:gdLst/>
              <a:ahLst/>
              <a:cxnLst/>
              <a:rect l="l" t="t" r="r" b="b"/>
              <a:pathLst>
                <a:path w="327025" h="205739">
                  <a:moveTo>
                    <a:pt x="224167" y="0"/>
                  </a:moveTo>
                  <a:lnTo>
                    <a:pt x="224167" y="51422"/>
                  </a:lnTo>
                  <a:lnTo>
                    <a:pt x="0" y="51422"/>
                  </a:lnTo>
                  <a:lnTo>
                    <a:pt x="0" y="154279"/>
                  </a:lnTo>
                  <a:lnTo>
                    <a:pt x="224167" y="154279"/>
                  </a:lnTo>
                  <a:lnTo>
                    <a:pt x="224167" y="205701"/>
                  </a:lnTo>
                  <a:lnTo>
                    <a:pt x="327025" y="102857"/>
                  </a:lnTo>
                  <a:lnTo>
                    <a:pt x="2241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856439" y="3146120"/>
              <a:ext cx="327025" cy="205740"/>
            </a:xfrm>
            <a:custGeom>
              <a:avLst/>
              <a:gdLst/>
              <a:ahLst/>
              <a:cxnLst/>
              <a:rect l="l" t="t" r="r" b="b"/>
              <a:pathLst>
                <a:path w="327025" h="205739">
                  <a:moveTo>
                    <a:pt x="0" y="51427"/>
                  </a:moveTo>
                  <a:lnTo>
                    <a:pt x="224170" y="51427"/>
                  </a:lnTo>
                  <a:lnTo>
                    <a:pt x="224170" y="0"/>
                  </a:lnTo>
                  <a:lnTo>
                    <a:pt x="327024" y="102854"/>
                  </a:lnTo>
                  <a:lnTo>
                    <a:pt x="224170" y="205709"/>
                  </a:lnTo>
                  <a:lnTo>
                    <a:pt x="224170" y="154281"/>
                  </a:lnTo>
                  <a:lnTo>
                    <a:pt x="0" y="154281"/>
                  </a:lnTo>
                  <a:lnTo>
                    <a:pt x="0" y="51427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3351009" y="2972051"/>
            <a:ext cx="975994" cy="232410"/>
            <a:chOff x="3351009" y="2972051"/>
            <a:chExt cx="975994" cy="232410"/>
          </a:xfrm>
        </p:grpSpPr>
        <p:sp>
          <p:nvSpPr>
            <p:cNvPr id="187" name="object 187"/>
            <p:cNvSpPr/>
            <p:nvPr/>
          </p:nvSpPr>
          <p:spPr>
            <a:xfrm>
              <a:off x="3351009" y="2972051"/>
              <a:ext cx="975800" cy="23208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393198" y="2993156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39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>
                <a:alpha val="54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393198" y="2993148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39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0" name="object 190"/>
          <p:cNvGrpSpPr/>
          <p:nvPr/>
        </p:nvGrpSpPr>
        <p:grpSpPr>
          <a:xfrm>
            <a:off x="7359701" y="2919308"/>
            <a:ext cx="1482725" cy="374650"/>
            <a:chOff x="7359701" y="2919308"/>
            <a:chExt cx="1482725" cy="374650"/>
          </a:xfrm>
        </p:grpSpPr>
        <p:sp>
          <p:nvSpPr>
            <p:cNvPr id="191" name="object 191"/>
            <p:cNvSpPr/>
            <p:nvPr/>
          </p:nvSpPr>
          <p:spPr>
            <a:xfrm>
              <a:off x="7866062" y="2919308"/>
              <a:ext cx="975800" cy="232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908264" y="2940413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891406" y="0"/>
                  </a:moveTo>
                  <a:lnTo>
                    <a:pt x="0" y="0"/>
                  </a:lnTo>
                  <a:lnTo>
                    <a:pt x="0" y="152963"/>
                  </a:lnTo>
                  <a:lnTo>
                    <a:pt x="891406" y="152963"/>
                  </a:lnTo>
                  <a:lnTo>
                    <a:pt x="891406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908264" y="2940405"/>
              <a:ext cx="891540" cy="153035"/>
            </a:xfrm>
            <a:custGeom>
              <a:avLst/>
              <a:gdLst/>
              <a:ahLst/>
              <a:cxnLst/>
              <a:rect l="l" t="t" r="r" b="b"/>
              <a:pathLst>
                <a:path w="891540" h="153035">
                  <a:moveTo>
                    <a:pt x="0" y="0"/>
                  </a:moveTo>
                  <a:lnTo>
                    <a:pt x="891406" y="0"/>
                  </a:lnTo>
                  <a:lnTo>
                    <a:pt x="891406" y="152963"/>
                  </a:lnTo>
                  <a:lnTo>
                    <a:pt x="0" y="152963"/>
                  </a:lnTo>
                  <a:lnTo>
                    <a:pt x="0" y="0"/>
                  </a:lnTo>
                  <a:close/>
                </a:path>
              </a:pathLst>
            </a:custGeom>
            <a:ln w="7911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359701" y="2929860"/>
              <a:ext cx="648775" cy="36394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396621" y="3008693"/>
              <a:ext cx="511809" cy="231775"/>
            </a:xfrm>
            <a:custGeom>
              <a:avLst/>
              <a:gdLst/>
              <a:ahLst/>
              <a:cxnLst/>
              <a:rect l="l" t="t" r="r" b="b"/>
              <a:pathLst>
                <a:path w="511809" h="231775">
                  <a:moveTo>
                    <a:pt x="32114" y="168428"/>
                  </a:moveTo>
                  <a:lnTo>
                    <a:pt x="19759" y="170751"/>
                  </a:lnTo>
                  <a:lnTo>
                    <a:pt x="9280" y="177676"/>
                  </a:lnTo>
                  <a:lnTo>
                    <a:pt x="2506" y="187737"/>
                  </a:lnTo>
                  <a:lnTo>
                    <a:pt x="0" y="199608"/>
                  </a:lnTo>
                  <a:lnTo>
                    <a:pt x="2322" y="211963"/>
                  </a:lnTo>
                  <a:lnTo>
                    <a:pt x="9247" y="222444"/>
                  </a:lnTo>
                  <a:lnTo>
                    <a:pt x="19308" y="229222"/>
                  </a:lnTo>
                  <a:lnTo>
                    <a:pt x="31179" y="231733"/>
                  </a:lnTo>
                  <a:lnTo>
                    <a:pt x="43534" y="229412"/>
                  </a:lnTo>
                  <a:lnTo>
                    <a:pt x="54020" y="222480"/>
                  </a:lnTo>
                  <a:lnTo>
                    <a:pt x="60798" y="212415"/>
                  </a:lnTo>
                  <a:lnTo>
                    <a:pt x="61339" y="209854"/>
                  </a:lnTo>
                  <a:lnTo>
                    <a:pt x="35609" y="209854"/>
                  </a:lnTo>
                  <a:lnTo>
                    <a:pt x="27684" y="190296"/>
                  </a:lnTo>
                  <a:lnTo>
                    <a:pt x="55044" y="179211"/>
                  </a:lnTo>
                  <a:lnTo>
                    <a:pt x="54051" y="177709"/>
                  </a:lnTo>
                  <a:lnTo>
                    <a:pt x="43986" y="170935"/>
                  </a:lnTo>
                  <a:lnTo>
                    <a:pt x="32114" y="168428"/>
                  </a:lnTo>
                  <a:close/>
                </a:path>
                <a:path w="511809" h="231775">
                  <a:moveTo>
                    <a:pt x="55044" y="179211"/>
                  </a:moveTo>
                  <a:lnTo>
                    <a:pt x="27684" y="190296"/>
                  </a:lnTo>
                  <a:lnTo>
                    <a:pt x="35609" y="209854"/>
                  </a:lnTo>
                  <a:lnTo>
                    <a:pt x="62972" y="198767"/>
                  </a:lnTo>
                  <a:lnTo>
                    <a:pt x="60983" y="188188"/>
                  </a:lnTo>
                  <a:lnTo>
                    <a:pt x="55044" y="179211"/>
                  </a:lnTo>
                  <a:close/>
                </a:path>
                <a:path w="511809" h="231775">
                  <a:moveTo>
                    <a:pt x="62972" y="198767"/>
                  </a:moveTo>
                  <a:lnTo>
                    <a:pt x="35609" y="209854"/>
                  </a:lnTo>
                  <a:lnTo>
                    <a:pt x="61339" y="209854"/>
                  </a:lnTo>
                  <a:lnTo>
                    <a:pt x="63306" y="200543"/>
                  </a:lnTo>
                  <a:lnTo>
                    <a:pt x="62972" y="198767"/>
                  </a:lnTo>
                  <a:close/>
                </a:path>
                <a:path w="511809" h="231775">
                  <a:moveTo>
                    <a:pt x="449097" y="19557"/>
                  </a:moveTo>
                  <a:lnTo>
                    <a:pt x="55044" y="179211"/>
                  </a:lnTo>
                  <a:lnTo>
                    <a:pt x="60983" y="188188"/>
                  </a:lnTo>
                  <a:lnTo>
                    <a:pt x="62972" y="198767"/>
                  </a:lnTo>
                  <a:lnTo>
                    <a:pt x="457019" y="39103"/>
                  </a:lnTo>
                  <a:lnTo>
                    <a:pt x="449097" y="19557"/>
                  </a:lnTo>
                  <a:close/>
                </a:path>
                <a:path w="511809" h="231775">
                  <a:moveTo>
                    <a:pt x="502881" y="15595"/>
                  </a:moveTo>
                  <a:lnTo>
                    <a:pt x="458874" y="15595"/>
                  </a:lnTo>
                  <a:lnTo>
                    <a:pt x="466799" y="35140"/>
                  </a:lnTo>
                  <a:lnTo>
                    <a:pt x="457019" y="39103"/>
                  </a:lnTo>
                  <a:lnTo>
                    <a:pt x="464945" y="58661"/>
                  </a:lnTo>
                  <a:lnTo>
                    <a:pt x="502881" y="15595"/>
                  </a:lnTo>
                  <a:close/>
                </a:path>
                <a:path w="511809" h="231775">
                  <a:moveTo>
                    <a:pt x="458874" y="15595"/>
                  </a:moveTo>
                  <a:lnTo>
                    <a:pt x="449097" y="19557"/>
                  </a:lnTo>
                  <a:lnTo>
                    <a:pt x="457019" y="39103"/>
                  </a:lnTo>
                  <a:lnTo>
                    <a:pt x="466799" y="35140"/>
                  </a:lnTo>
                  <a:lnTo>
                    <a:pt x="458874" y="15595"/>
                  </a:lnTo>
                  <a:close/>
                </a:path>
                <a:path w="511809" h="231775">
                  <a:moveTo>
                    <a:pt x="441171" y="0"/>
                  </a:moveTo>
                  <a:lnTo>
                    <a:pt x="449097" y="19557"/>
                  </a:lnTo>
                  <a:lnTo>
                    <a:pt x="458874" y="15595"/>
                  </a:lnTo>
                  <a:lnTo>
                    <a:pt x="502881" y="15595"/>
                  </a:lnTo>
                  <a:lnTo>
                    <a:pt x="511719" y="5562"/>
                  </a:lnTo>
                  <a:lnTo>
                    <a:pt x="4411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61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917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Where </a:t>
            </a:r>
            <a:r>
              <a:rPr sz="4800" spc="-5" dirty="0"/>
              <a:t>does </a:t>
            </a:r>
            <a:r>
              <a:rPr sz="4800" dirty="0"/>
              <a:t>the OS </a:t>
            </a:r>
            <a:r>
              <a:rPr sz="4800" spc="-5" dirty="0"/>
              <a:t>get </a:t>
            </a:r>
            <a:r>
              <a:rPr sz="4800" dirty="0"/>
              <a:t>the</a:t>
            </a:r>
            <a:r>
              <a:rPr sz="4800" spc="-65" dirty="0"/>
              <a:t> </a:t>
            </a:r>
            <a:r>
              <a:rPr sz="4800" spc="-5" dirty="0"/>
              <a:t>frame?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6569709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Keeps </a:t>
            </a:r>
            <a:r>
              <a:rPr sz="2800" dirty="0">
                <a:latin typeface="Times New Roman"/>
                <a:cs typeface="Times New Roman"/>
              </a:rPr>
              <a:t>a free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Unix </a:t>
            </a:r>
            <a:r>
              <a:rPr sz="2800" dirty="0">
                <a:latin typeface="Times New Roman"/>
                <a:cs typeface="Times New Roman"/>
              </a:rPr>
              <a:t>runs a </a:t>
            </a:r>
            <a:r>
              <a:rPr sz="2800" spc="-5" dirty="0">
                <a:latin typeface="Times New Roman"/>
                <a:cs typeface="Times New Roman"/>
              </a:rPr>
              <a:t>“reaper” if memory gets too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full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As a </a:t>
            </a:r>
            <a:r>
              <a:rPr sz="2800" spc="-5" dirty="0">
                <a:latin typeface="Times New Roman"/>
                <a:cs typeface="Times New Roman"/>
              </a:rPr>
              <a:t>last resort, evict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dirty page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62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516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When </a:t>
            </a:r>
            <a:r>
              <a:rPr sz="4800" dirty="0"/>
              <a:t>OS</a:t>
            </a:r>
            <a:r>
              <a:rPr sz="4800" spc="-45" dirty="0"/>
              <a:t> </a:t>
            </a:r>
            <a:r>
              <a:rPr sz="4800" spc="-5" dirty="0"/>
              <a:t>begins,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8970010" cy="450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WenQuanYi Micro Hei"/>
                <a:cs typeface="WenQuanYi Micro Hei"/>
              </a:rPr>
              <a:t>Initialize </a:t>
            </a:r>
            <a:r>
              <a:rPr sz="2800" spc="-10" dirty="0">
                <a:latin typeface="WenQuanYi Micro Hei"/>
                <a:cs typeface="WenQuanYi Micro Hei"/>
              </a:rPr>
              <a:t>physical</a:t>
            </a:r>
            <a:r>
              <a:rPr sz="2800" spc="130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memory</a:t>
            </a:r>
            <a:endParaRPr sz="28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5" dirty="0">
                <a:latin typeface="WenQuanYi Micro Hei"/>
                <a:cs typeface="WenQuanYi Micro Hei"/>
              </a:rPr>
              <a:t>Free-page </a:t>
            </a:r>
            <a:r>
              <a:rPr sz="2400" dirty="0">
                <a:latin typeface="WenQuanYi Micro Hei"/>
                <a:cs typeface="WenQuanYi Micro Hei"/>
              </a:rPr>
              <a:t>frames</a:t>
            </a:r>
            <a:r>
              <a:rPr sz="2400" spc="50" dirty="0">
                <a:latin typeface="WenQuanYi Micro Hei"/>
                <a:cs typeface="WenQuanYi Micro Hei"/>
              </a:rPr>
              <a:t> </a:t>
            </a:r>
            <a:r>
              <a:rPr sz="2400" spc="-30" dirty="0">
                <a:latin typeface="WenQuanYi Micro Hei"/>
                <a:cs typeface="WenQuanYi Micro Hei"/>
              </a:rPr>
              <a:t>list</a:t>
            </a:r>
            <a:endParaRPr sz="24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25" dirty="0">
                <a:latin typeface="WenQuanYi Micro Hei"/>
                <a:cs typeface="WenQuanYi Micro Hei"/>
              </a:rPr>
              <a:t>When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-10" dirty="0">
                <a:latin typeface="WenQuanYi Micro Hei"/>
                <a:cs typeface="WenQuanYi Micro Hei"/>
              </a:rPr>
              <a:t>process </a:t>
            </a:r>
            <a:r>
              <a:rPr sz="2800" spc="55" dirty="0">
                <a:latin typeface="WenQuanYi Micro Hei"/>
                <a:cs typeface="WenQuanYi Micro Hei"/>
              </a:rPr>
              <a:t>begins, </a:t>
            </a:r>
            <a:r>
              <a:rPr sz="2800" spc="-15" dirty="0">
                <a:latin typeface="WenQuanYi Micro Hei"/>
                <a:cs typeface="WenQuanYi Micro Hei"/>
              </a:rPr>
              <a:t>address </a:t>
            </a:r>
            <a:r>
              <a:rPr sz="2800" spc="15" dirty="0">
                <a:latin typeface="WenQuanYi Micro Hei"/>
                <a:cs typeface="WenQuanYi Micro Hei"/>
              </a:rPr>
              <a:t>space </a:t>
            </a:r>
            <a:r>
              <a:rPr sz="2800" spc="-65" dirty="0">
                <a:latin typeface="WenQuanYi Micro Hei"/>
                <a:cs typeface="WenQuanYi Micro Hei"/>
              </a:rPr>
              <a:t>is</a:t>
            </a:r>
            <a:r>
              <a:rPr sz="2800" spc="204" dirty="0">
                <a:latin typeface="WenQuanYi Micro Hei"/>
                <a:cs typeface="WenQuanYi Micro Hei"/>
              </a:rPr>
              <a:t> </a:t>
            </a:r>
            <a:r>
              <a:rPr sz="2800" spc="50" dirty="0">
                <a:latin typeface="WenQuanYi Micro Hei"/>
                <a:cs typeface="WenQuanYi Micro Hei"/>
              </a:rPr>
              <a:t>given</a:t>
            </a:r>
            <a:endParaRPr sz="28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10" dirty="0">
                <a:latin typeface="WenQuanYi Micro Hei"/>
                <a:cs typeface="WenQuanYi Micro Hei"/>
              </a:rPr>
              <a:t>Along </a:t>
            </a:r>
            <a:r>
              <a:rPr sz="2400" spc="70" dirty="0">
                <a:latin typeface="WenQuanYi Micro Hei"/>
                <a:cs typeface="WenQuanYi Micro Hei"/>
              </a:rPr>
              <a:t>with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-20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table</a:t>
            </a:r>
            <a:endParaRPr sz="24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latin typeface="WenQuanYi Micro Hei"/>
                <a:cs typeface="WenQuanYi Micro Hei"/>
              </a:rPr>
              <a:t>Initially </a:t>
            </a:r>
            <a:r>
              <a:rPr sz="2400" spc="15" dirty="0">
                <a:latin typeface="WenQuanYi Micro Hei"/>
                <a:cs typeface="WenQuanYi Micro Hei"/>
              </a:rPr>
              <a:t>empty</a:t>
            </a:r>
            <a:r>
              <a:rPr sz="2400" spc="140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25" dirty="0">
                <a:latin typeface="WenQuanYi Micro Hei"/>
                <a:cs typeface="WenQuanYi Micro Hei"/>
              </a:rPr>
              <a:t>When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-10" dirty="0">
                <a:latin typeface="WenQuanYi Micro Hei"/>
                <a:cs typeface="WenQuanYi Micro Hei"/>
              </a:rPr>
              <a:t>process accesses</a:t>
            </a:r>
            <a:r>
              <a:rPr sz="2800" spc="85" dirty="0">
                <a:latin typeface="WenQuanYi Micro Hei"/>
                <a:cs typeface="WenQuanYi Micro Hei"/>
              </a:rPr>
              <a:t> </a:t>
            </a:r>
            <a:r>
              <a:rPr sz="2800" spc="15" dirty="0">
                <a:latin typeface="WenQuanYi Micro Hei"/>
                <a:cs typeface="WenQuanYi Micro Hei"/>
              </a:rPr>
              <a:t>memory,</a:t>
            </a:r>
            <a:endParaRPr sz="28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solidFill>
                  <a:srgbClr val="FF0000"/>
                </a:solidFill>
                <a:highlight>
                  <a:srgbClr val="FFFF00"/>
                </a:highlight>
                <a:latin typeface="WenQuanYi Micro Hei"/>
                <a:cs typeface="WenQuanYi Micro Hei"/>
              </a:rPr>
              <a:t>Page </a:t>
            </a:r>
            <a:r>
              <a:rPr sz="2400" spc="30" dirty="0">
                <a:solidFill>
                  <a:srgbClr val="FF0000"/>
                </a:solidFill>
                <a:highlight>
                  <a:srgbClr val="FFFF00"/>
                </a:highlight>
                <a:latin typeface="WenQuanYi Micro Hei"/>
                <a:cs typeface="WenQuanYi Micro Hei"/>
              </a:rPr>
              <a:t>fault </a:t>
            </a:r>
            <a:r>
              <a:rPr sz="2400" spc="5" dirty="0">
                <a:solidFill>
                  <a:srgbClr val="FF0000"/>
                </a:solidFill>
                <a:latin typeface="WenQuanYi Micro Hei"/>
                <a:cs typeface="WenQuanYi Micro Hei"/>
              </a:rPr>
              <a:t>occurs </a:t>
            </a:r>
            <a:r>
              <a:rPr sz="2400" spc="85" dirty="0">
                <a:solidFill>
                  <a:srgbClr val="FF0000"/>
                </a:solidFill>
                <a:highlight>
                  <a:srgbClr val="FFFF00"/>
                </a:highlight>
                <a:latin typeface="WenQuanYi Micro Hei"/>
                <a:cs typeface="WenQuanYi Micro Hei"/>
              </a:rPr>
              <a:t>when </a:t>
            </a:r>
            <a:r>
              <a:rPr sz="2400" spc="-5" dirty="0">
                <a:solidFill>
                  <a:srgbClr val="FF0000"/>
                </a:solidFill>
                <a:highlight>
                  <a:srgbClr val="FFFF00"/>
                </a:highlight>
                <a:latin typeface="WenQuanYi Micro Hei"/>
                <a:cs typeface="WenQuanYi Micro Hei"/>
              </a:rPr>
              <a:t>invalid </a:t>
            </a:r>
            <a:r>
              <a:rPr sz="2400" spc="50" dirty="0">
                <a:solidFill>
                  <a:srgbClr val="FF0000"/>
                </a:solidFill>
                <a:highlight>
                  <a:srgbClr val="FFFF00"/>
                </a:highlight>
                <a:latin typeface="WenQuanYi Micro Hei"/>
                <a:cs typeface="WenQuanYi Micro Hei"/>
              </a:rPr>
              <a:t>mapping </a:t>
            </a:r>
            <a:r>
              <a:rPr sz="2400" spc="-60" dirty="0">
                <a:solidFill>
                  <a:srgbClr val="FF0000"/>
                </a:solidFill>
                <a:highlight>
                  <a:srgbClr val="FFFF00"/>
                </a:highlight>
                <a:latin typeface="WenQuanYi Micro Hei"/>
                <a:cs typeface="WenQuanYi Micro Hei"/>
              </a:rPr>
              <a:t>is</a:t>
            </a:r>
            <a:r>
              <a:rPr sz="2400" spc="145" dirty="0">
                <a:solidFill>
                  <a:srgbClr val="FF0000"/>
                </a:solidFill>
                <a:highlight>
                  <a:srgbClr val="FFFF00"/>
                </a:highlight>
                <a:latin typeface="WenQuanYi Micro Hei"/>
                <a:cs typeface="WenQuanYi Micro Hei"/>
              </a:rPr>
              <a:t> </a:t>
            </a:r>
            <a:r>
              <a:rPr sz="2400" spc="10" dirty="0">
                <a:solidFill>
                  <a:srgbClr val="FF0000"/>
                </a:solidFill>
                <a:highlight>
                  <a:srgbClr val="FFFF00"/>
                </a:highlight>
                <a:latin typeface="WenQuanYi Micro Hei"/>
                <a:cs typeface="WenQuanYi Micro Hei"/>
              </a:rPr>
              <a:t>accessed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0" dirty="0">
                <a:latin typeface="WenQuanYi Micro Hei"/>
                <a:cs typeface="WenQuanYi Micro Hei"/>
              </a:rPr>
              <a:t>OS </a:t>
            </a:r>
            <a:r>
              <a:rPr sz="2400" spc="10" dirty="0">
                <a:latin typeface="WenQuanYi Micro Hei"/>
                <a:cs typeface="WenQuanYi Micro Hei"/>
              </a:rPr>
              <a:t>makes </a:t>
            </a:r>
            <a:r>
              <a:rPr sz="2400" spc="100" dirty="0">
                <a:latin typeface="WenQuanYi Micro Hei"/>
                <a:cs typeface="WenQuanYi Micro Hei"/>
              </a:rPr>
              <a:t>new</a:t>
            </a:r>
            <a:r>
              <a:rPr sz="2400" spc="60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 dirty="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WenQuanYi Micro Hei"/>
                <a:cs typeface="WenQuanYi Micro Hei"/>
              </a:rPr>
              <a:t>Finds </a:t>
            </a:r>
            <a:r>
              <a:rPr sz="2000" spc="25" dirty="0">
                <a:latin typeface="WenQuanYi Micro Hei"/>
                <a:cs typeface="WenQuanYi Micro Hei"/>
              </a:rPr>
              <a:t>a </a:t>
            </a:r>
            <a:r>
              <a:rPr sz="2000" spc="80" dirty="0">
                <a:latin typeface="WenQuanYi Micro Hei"/>
                <a:cs typeface="WenQuanYi Micro Hei"/>
              </a:rPr>
              <a:t>new </a:t>
            </a:r>
            <a:r>
              <a:rPr sz="2000" spc="60" dirty="0">
                <a:latin typeface="WenQuanYi Micro Hei"/>
                <a:cs typeface="WenQuanYi Micro Hei"/>
              </a:rPr>
              <a:t>page</a:t>
            </a:r>
            <a:r>
              <a:rPr sz="2000" spc="55" dirty="0">
                <a:latin typeface="WenQuanYi Micro Hei"/>
                <a:cs typeface="WenQuanYi Micro Hei"/>
              </a:rPr>
              <a:t> </a:t>
            </a:r>
            <a:r>
              <a:rPr sz="2000" spc="10" dirty="0">
                <a:latin typeface="WenQuanYi Micro Hei"/>
                <a:cs typeface="WenQuanYi Micro Hei"/>
              </a:rPr>
              <a:t>frame</a:t>
            </a:r>
            <a:endParaRPr sz="2000" dirty="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30" dirty="0">
                <a:latin typeface="WenQuanYi Micro Hei"/>
                <a:cs typeface="WenQuanYi Micro Hei"/>
              </a:rPr>
              <a:t>Fills </a:t>
            </a:r>
            <a:r>
              <a:rPr sz="2000" dirty="0">
                <a:latin typeface="WenQuanYi Micro Hei"/>
                <a:cs typeface="WenQuanYi Micro Hei"/>
              </a:rPr>
              <a:t>in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60" dirty="0">
                <a:latin typeface="WenQuanYi Micro Hei"/>
                <a:cs typeface="WenQuanYi Micro Hei"/>
              </a:rPr>
              <a:t>page </a:t>
            </a:r>
            <a:r>
              <a:rPr sz="2000" spc="15" dirty="0">
                <a:latin typeface="WenQuanYi Micro Hei"/>
                <a:cs typeface="WenQuanYi Micro Hei"/>
              </a:rPr>
              <a:t>table </a:t>
            </a:r>
            <a:r>
              <a:rPr sz="2000" spc="60" dirty="0">
                <a:latin typeface="WenQuanYi Micro Hei"/>
                <a:cs typeface="WenQuanYi Micro Hei"/>
              </a:rPr>
              <a:t>with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80" dirty="0">
                <a:latin typeface="WenQuanYi Micro Hei"/>
                <a:cs typeface="WenQuanYi Micro Hei"/>
              </a:rPr>
              <a:t>new </a:t>
            </a:r>
            <a:r>
              <a:rPr sz="2000" spc="60" dirty="0">
                <a:latin typeface="WenQuanYi Micro Hei"/>
                <a:cs typeface="WenQuanYi Micro Hei"/>
              </a:rPr>
              <a:t>page</a:t>
            </a:r>
            <a:r>
              <a:rPr sz="2000" spc="125" dirty="0">
                <a:latin typeface="WenQuanYi Micro Hei"/>
                <a:cs typeface="WenQuanYi Micro Hei"/>
              </a:rPr>
              <a:t> </a:t>
            </a:r>
            <a:r>
              <a:rPr sz="2000" spc="10" dirty="0">
                <a:latin typeface="WenQuanYi Micro Hei"/>
                <a:cs typeface="WenQuanYi Micro Hei"/>
              </a:rPr>
              <a:t>frame</a:t>
            </a:r>
            <a:endParaRPr sz="20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latin typeface="WenQuanYi Micro Hei"/>
                <a:cs typeface="WenQuanYi Micro Hei"/>
              </a:rPr>
              <a:t>Re-access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spc="-10" dirty="0">
                <a:latin typeface="WenQuanYi Micro Hei"/>
                <a:cs typeface="WenQuanYi Micro Hei"/>
              </a:rPr>
              <a:t>by </a:t>
            </a:r>
            <a:r>
              <a:rPr sz="2400" spc="35" dirty="0">
                <a:latin typeface="WenQuanYi Micro Hei"/>
                <a:cs typeface="WenQuanYi Micro Hei"/>
              </a:rPr>
              <a:t>re-executing the </a:t>
            </a:r>
            <a:r>
              <a:rPr sz="2400" spc="30" dirty="0">
                <a:latin typeface="WenQuanYi Micro Hei"/>
                <a:cs typeface="WenQuanYi Micro Hei"/>
              </a:rPr>
              <a:t>fault</a:t>
            </a:r>
            <a:r>
              <a:rPr sz="2400" spc="295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instruction</a:t>
            </a:r>
            <a:endParaRPr sz="2400" dirty="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63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93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When we run </a:t>
            </a:r>
            <a:r>
              <a:rPr sz="4800" dirty="0"/>
              <a:t>out of </a:t>
            </a:r>
            <a:r>
              <a:rPr sz="4800" spc="-5" dirty="0"/>
              <a:t>physical</a:t>
            </a:r>
            <a:r>
              <a:rPr sz="4800" spc="15" dirty="0"/>
              <a:t> </a:t>
            </a:r>
            <a:r>
              <a:rPr sz="4800" spc="-45" dirty="0"/>
              <a:t>memory,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7793990" cy="1904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WenQuanYi Micro Hei"/>
                <a:cs typeface="WenQuanYi Micro Hei"/>
              </a:rPr>
              <a:t>No </a:t>
            </a:r>
            <a:r>
              <a:rPr sz="2800" spc="5" dirty="0">
                <a:latin typeface="WenQuanYi Micro Hei"/>
                <a:cs typeface="WenQuanYi Micro Hei"/>
              </a:rPr>
              <a:t>more free </a:t>
            </a:r>
            <a:r>
              <a:rPr sz="2800" spc="-5" dirty="0">
                <a:latin typeface="WenQuanYi Micro Hei"/>
                <a:cs typeface="WenQuanYi Micro Hei"/>
              </a:rPr>
              <a:t>memory</a:t>
            </a:r>
            <a:r>
              <a:rPr sz="2800" spc="185" dirty="0">
                <a:latin typeface="WenQuanYi Micro Hei"/>
                <a:cs typeface="WenQuanYi Micro Hei"/>
              </a:rPr>
              <a:t> </a:t>
            </a:r>
            <a:r>
              <a:rPr sz="2800" spc="60" dirty="0">
                <a:latin typeface="WenQuanYi Micro Hei"/>
                <a:cs typeface="WenQuanYi Micro Hei"/>
              </a:rPr>
              <a:t>list!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70" dirty="0">
                <a:latin typeface="WenQuanYi Micro Hei"/>
                <a:cs typeface="WenQuanYi Micro Hei"/>
              </a:rPr>
              <a:t>Yet, </a:t>
            </a:r>
            <a:r>
              <a:rPr sz="2400" spc="130" dirty="0">
                <a:latin typeface="WenQuanYi Micro Hei"/>
                <a:cs typeface="WenQuanYi Micro Hei"/>
              </a:rPr>
              <a:t>we </a:t>
            </a:r>
            <a:r>
              <a:rPr sz="2400" spc="30" dirty="0">
                <a:latin typeface="WenQuanYi Micro Hei"/>
                <a:cs typeface="WenQuanYi Micro Hei"/>
              </a:rPr>
              <a:t>need </a:t>
            </a:r>
            <a:r>
              <a:rPr sz="2400" spc="5" dirty="0">
                <a:latin typeface="WenQuanYi Micro Hei"/>
                <a:cs typeface="WenQuanYi Micro Hei"/>
              </a:rPr>
              <a:t>more </a:t>
            </a:r>
            <a:r>
              <a:rPr sz="2400" spc="10" dirty="0">
                <a:latin typeface="WenQuanYi Micro Hei"/>
                <a:cs typeface="WenQuanYi Micro Hei"/>
              </a:rPr>
              <a:t>free </a:t>
            </a:r>
            <a:r>
              <a:rPr sz="2400" spc="100" dirty="0">
                <a:latin typeface="WenQuanYi Micro Hei"/>
                <a:cs typeface="WenQuanYi Micro Hei"/>
              </a:rPr>
              <a:t>pages!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95" dirty="0">
                <a:latin typeface="WenQuanYi Micro Hei"/>
                <a:cs typeface="WenQuanYi Micro Hei"/>
              </a:rPr>
              <a:t>Swap </a:t>
            </a:r>
            <a:r>
              <a:rPr sz="2400" spc="30" dirty="0">
                <a:latin typeface="WenQuanYi Micro Hei"/>
                <a:cs typeface="WenQuanYi Micro Hei"/>
              </a:rPr>
              <a:t>a </a:t>
            </a:r>
            <a:r>
              <a:rPr sz="2400" spc="5" dirty="0">
                <a:latin typeface="WenQuanYi Micro Hei"/>
                <a:cs typeface="WenQuanYi Micro Hei"/>
              </a:rPr>
              <a:t>in-memory </a:t>
            </a:r>
            <a:r>
              <a:rPr sz="2400" spc="75" dirty="0">
                <a:latin typeface="WenQuanYi Micro Hei"/>
                <a:cs typeface="WenQuanYi Micro Hei"/>
              </a:rPr>
              <a:t>page </a:t>
            </a:r>
            <a:r>
              <a:rPr sz="2400" spc="70" dirty="0">
                <a:latin typeface="WenQuanYi Micro Hei"/>
                <a:cs typeface="WenQuanYi Micro Hei"/>
              </a:rPr>
              <a:t>with </a:t>
            </a:r>
            <a:r>
              <a:rPr sz="2400" spc="55" dirty="0">
                <a:latin typeface="WenQuanYi Micro Hei"/>
                <a:cs typeface="WenQuanYi Micro Hei"/>
              </a:rPr>
              <a:t>backing </a:t>
            </a:r>
            <a:r>
              <a:rPr sz="2400" spc="-290" dirty="0">
                <a:latin typeface="WenQuanYi Micro Hei"/>
                <a:cs typeface="WenQuanYi Micro Hei"/>
              </a:rPr>
              <a:t>store’s</a:t>
            </a:r>
            <a:r>
              <a:rPr sz="2400" dirty="0">
                <a:latin typeface="WenQuanYi Micro Hei"/>
                <a:cs typeface="WenQuanYi Micro Hei"/>
              </a:rPr>
              <a:t>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105" dirty="0">
                <a:latin typeface="WenQuanYi Micro Hei"/>
                <a:cs typeface="WenQuanYi Micro Hei"/>
              </a:rPr>
              <a:t>Q1) </a:t>
            </a:r>
            <a:r>
              <a:rPr sz="2000" spc="100" dirty="0">
                <a:latin typeface="WenQuanYi Micro Hei"/>
                <a:cs typeface="WenQuanYi Micro Hei"/>
              </a:rPr>
              <a:t>Whom </a:t>
            </a:r>
            <a:r>
              <a:rPr sz="2000" spc="50" dirty="0">
                <a:latin typeface="WenQuanYi Micro Hei"/>
                <a:cs typeface="WenQuanYi Micro Hei"/>
              </a:rPr>
              <a:t>to evict? </a:t>
            </a:r>
            <a:r>
              <a:rPr sz="2000" spc="80" dirty="0">
                <a:latin typeface="WenQuanYi Micro Hei"/>
                <a:cs typeface="WenQuanYi Micro Hei"/>
              </a:rPr>
              <a:t>- </a:t>
            </a:r>
            <a:r>
              <a:rPr sz="2000" spc="-15" dirty="0">
                <a:latin typeface="WenQuanYi Micro Hei"/>
                <a:cs typeface="WenQuanYi Micro Hei"/>
              </a:rPr>
              <a:t>Similar </a:t>
            </a:r>
            <a:r>
              <a:rPr sz="2000" dirty="0">
                <a:latin typeface="WenQuanYi Micro Hei"/>
                <a:cs typeface="WenQuanYi Micro Hei"/>
              </a:rPr>
              <a:t>policy </a:t>
            </a:r>
            <a:r>
              <a:rPr sz="2000" spc="60" dirty="0">
                <a:latin typeface="WenQuanYi Micro Hei"/>
                <a:cs typeface="WenQuanYi Micro Hei"/>
              </a:rPr>
              <a:t>with </a:t>
            </a:r>
            <a:r>
              <a:rPr sz="2000" spc="65" dirty="0">
                <a:latin typeface="WenQuanYi Micro Hei"/>
                <a:cs typeface="WenQuanYi Micro Hei"/>
              </a:rPr>
              <a:t>CPU</a:t>
            </a:r>
            <a:r>
              <a:rPr sz="2000" spc="-90" dirty="0">
                <a:latin typeface="WenQuanYi Micro Hei"/>
                <a:cs typeface="WenQuanYi Micro Hei"/>
              </a:rPr>
              <a:t> </a:t>
            </a:r>
            <a:r>
              <a:rPr sz="2000" spc="25" dirty="0">
                <a:latin typeface="WenQuanYi Micro Hei"/>
                <a:cs typeface="WenQuanYi Micro Hei"/>
              </a:rPr>
              <a:t>cache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105" dirty="0">
                <a:latin typeface="WenQuanYi Micro Hei"/>
                <a:cs typeface="WenQuanYi Micro Hei"/>
              </a:rPr>
              <a:t>Q2) </a:t>
            </a:r>
            <a:r>
              <a:rPr sz="2000" spc="55" dirty="0">
                <a:latin typeface="WenQuanYi Micro Hei"/>
                <a:cs typeface="WenQuanYi Micro Hei"/>
              </a:rPr>
              <a:t>Where </a:t>
            </a:r>
            <a:r>
              <a:rPr sz="2000" spc="50" dirty="0">
                <a:latin typeface="WenQuanYi Micro Hei"/>
                <a:cs typeface="WenQuanYi Micro Hei"/>
              </a:rPr>
              <a:t>to </a:t>
            </a:r>
            <a:r>
              <a:rPr sz="2000" spc="35" dirty="0">
                <a:latin typeface="WenQuanYi Micro Hei"/>
                <a:cs typeface="WenQuanYi Micro Hei"/>
              </a:rPr>
              <a:t>store? </a:t>
            </a:r>
            <a:r>
              <a:rPr sz="2000" spc="175" dirty="0">
                <a:latin typeface="WenQuanYi Micro Hei"/>
                <a:cs typeface="WenQuanYi Micro Hei"/>
              </a:rPr>
              <a:t>­ </a:t>
            </a:r>
            <a:r>
              <a:rPr sz="2000" spc="5" dirty="0">
                <a:latin typeface="WenQuanYi Micro Hei"/>
                <a:cs typeface="WenQuanYi Micro Hei"/>
              </a:rPr>
              <a:t>needs </a:t>
            </a:r>
            <a:r>
              <a:rPr sz="2000" spc="25" dirty="0">
                <a:latin typeface="WenQuanYi Micro Hei"/>
                <a:cs typeface="WenQuanYi Micro Hei"/>
              </a:rPr>
              <a:t>a </a:t>
            </a:r>
            <a:r>
              <a:rPr sz="2000" spc="40" dirty="0">
                <a:latin typeface="WenQuanYi Micro Hei"/>
                <a:cs typeface="WenQuanYi Micro Hei"/>
              </a:rPr>
              <a:t>mapping</a:t>
            </a:r>
            <a:r>
              <a:rPr sz="2000" spc="-130" dirty="0">
                <a:latin typeface="WenQuanYi Micro Hei"/>
                <a:cs typeface="WenQuanYi Micro Hei"/>
              </a:rPr>
              <a:t> </a:t>
            </a:r>
            <a:r>
              <a:rPr sz="2000" spc="15" dirty="0">
                <a:latin typeface="WenQuanYi Micro Hei"/>
                <a:cs typeface="WenQuanYi Micro Hei"/>
              </a:rPr>
              <a:t>table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2532380" algn="l"/>
                <a:tab pos="7219315" algn="l"/>
                <a:tab pos="7823834" algn="l"/>
                <a:tab pos="9859010" algn="l"/>
              </a:tabLst>
            </a:pPr>
            <a:r>
              <a:rPr sz="4400" dirty="0"/>
              <a:t>Whom</a:t>
            </a:r>
            <a:r>
              <a:rPr sz="4400" spc="-5" dirty="0"/>
              <a:t> to	evict</a:t>
            </a:r>
            <a:r>
              <a:rPr sz="4400" spc="5" dirty="0"/>
              <a:t> </a:t>
            </a:r>
            <a:r>
              <a:rPr sz="4400" spc="-25" dirty="0"/>
              <a:t>from</a:t>
            </a:r>
            <a:r>
              <a:rPr sz="4400" spc="10" dirty="0"/>
              <a:t> </a:t>
            </a:r>
            <a:r>
              <a:rPr sz="4400" spc="-5" dirty="0"/>
              <a:t>memory	to	backing	</a:t>
            </a:r>
            <a:r>
              <a:rPr sz="4400" spc="-20" dirty="0"/>
              <a:t>store?</a:t>
            </a:r>
            <a:r>
              <a:rPr sz="4400" spc="-450" dirty="0"/>
              <a:t> </a:t>
            </a:r>
            <a:r>
              <a:rPr sz="2700" b="0" spc="-44" baseline="60185" dirty="0">
                <a:latin typeface="Noto Sans CJK JP Bold"/>
                <a:cs typeface="Noto Sans CJK JP Bold"/>
              </a:rPr>
              <a:t>64</a:t>
            </a:r>
            <a:endParaRPr sz="2700" baseline="60185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352" y="1073402"/>
            <a:ext cx="11300460" cy="455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WenQuanYi Micro Hei"/>
                <a:cs typeface="WenQuanYi Micro Hei"/>
              </a:rPr>
              <a:t>Least </a:t>
            </a:r>
            <a:r>
              <a:rPr sz="2800" spc="15" dirty="0">
                <a:latin typeface="WenQuanYi Micro Hei"/>
                <a:cs typeface="WenQuanYi Micro Hei"/>
              </a:rPr>
              <a:t>recent </a:t>
            </a:r>
            <a:r>
              <a:rPr sz="2800" spc="10" dirty="0">
                <a:latin typeface="WenQuanYi Micro Hei"/>
                <a:cs typeface="WenQuanYi Micro Hei"/>
              </a:rPr>
              <a:t>used </a:t>
            </a:r>
            <a:r>
              <a:rPr sz="2800" spc="50" dirty="0">
                <a:latin typeface="WenQuanYi Micro Hei"/>
                <a:cs typeface="WenQuanYi Micro Hei"/>
              </a:rPr>
              <a:t>one</a:t>
            </a:r>
            <a:r>
              <a:rPr sz="2800" spc="195" dirty="0">
                <a:latin typeface="WenQuanYi Micro Hei"/>
                <a:cs typeface="WenQuanYi Micro Hei"/>
              </a:rPr>
              <a:t> </a:t>
            </a:r>
            <a:r>
              <a:rPr sz="2800" spc="90" dirty="0">
                <a:latin typeface="WenQuanYi Micro Hei"/>
                <a:cs typeface="WenQuanYi Micro Hei"/>
              </a:rPr>
              <a:t>(LRU)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Complex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algorithm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Approximation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20" dirty="0">
                <a:latin typeface="WenQuanYi Micro Hei"/>
                <a:cs typeface="WenQuanYi Micro Hei"/>
              </a:rPr>
              <a:t>this, </a:t>
            </a:r>
            <a:r>
              <a:rPr sz="2400" spc="35" dirty="0">
                <a:latin typeface="WenQuanYi Micro Hei"/>
                <a:cs typeface="WenQuanYi Micro Hei"/>
              </a:rPr>
              <a:t>second-chance</a:t>
            </a:r>
            <a:r>
              <a:rPr sz="2400" spc="7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algorithm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WenQuanYi Micro Hei"/>
                <a:cs typeface="WenQuanYi Micro Hei"/>
              </a:rPr>
              <a:t>Fully </a:t>
            </a:r>
            <a:r>
              <a:rPr sz="2400" spc="15" dirty="0">
                <a:latin typeface="WenQuanYi Micro Hei"/>
                <a:cs typeface="WenQuanYi Micro Hei"/>
              </a:rPr>
              <a:t>implemented </a:t>
            </a:r>
            <a:r>
              <a:rPr sz="2400" spc="-5" dirty="0">
                <a:latin typeface="WenQuanYi Micro Hei"/>
                <a:cs typeface="WenQuanYi Micro Hei"/>
              </a:rPr>
              <a:t>in</a:t>
            </a:r>
            <a:r>
              <a:rPr sz="2400" spc="135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software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15" dirty="0">
                <a:latin typeface="WenQuanYi Micro Hei"/>
                <a:cs typeface="WenQuanYi Micro Hei"/>
              </a:rPr>
              <a:t>Still, </a:t>
            </a:r>
            <a:r>
              <a:rPr sz="2000" spc="5" dirty="0">
                <a:latin typeface="WenQuanYi Micro Hei"/>
                <a:cs typeface="WenQuanYi Micro Hei"/>
              </a:rPr>
              <a:t>it </a:t>
            </a:r>
            <a:r>
              <a:rPr sz="2000" spc="-45" dirty="0">
                <a:latin typeface="WenQuanYi Micro Hei"/>
                <a:cs typeface="WenQuanYi Micro Hei"/>
              </a:rPr>
              <a:t>is </a:t>
            </a:r>
            <a:r>
              <a:rPr sz="2000" spc="50" dirty="0">
                <a:latin typeface="WenQuanYi Micro Hei"/>
                <a:cs typeface="WenQuanYi Micro Hei"/>
              </a:rPr>
              <a:t>too</a:t>
            </a:r>
            <a:r>
              <a:rPr sz="2000" spc="185" dirty="0">
                <a:latin typeface="WenQuanYi Micro Hei"/>
                <a:cs typeface="WenQuanYi Micro Hei"/>
              </a:rPr>
              <a:t> </a:t>
            </a:r>
            <a:r>
              <a:rPr sz="2000" spc="15" dirty="0">
                <a:latin typeface="WenQuanYi Micro Hei"/>
                <a:cs typeface="WenQuanYi Micro Hei"/>
              </a:rPr>
              <a:t>complex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WenQuanYi Micro Hei"/>
                <a:cs typeface="WenQuanYi Micro Hei"/>
              </a:rPr>
              <a:t>Better </a:t>
            </a:r>
            <a:r>
              <a:rPr sz="2800" spc="15" dirty="0">
                <a:latin typeface="WenQuanYi Micro Hei"/>
                <a:cs typeface="WenQuanYi Micro Hei"/>
              </a:rPr>
              <a:t>idea </a:t>
            </a:r>
            <a:r>
              <a:rPr sz="2800" spc="245" dirty="0">
                <a:latin typeface="WenQuanYi Micro Hei"/>
                <a:cs typeface="WenQuanYi Micro Hei"/>
              </a:rPr>
              <a:t>­ </a:t>
            </a:r>
            <a:r>
              <a:rPr sz="2800" spc="80" dirty="0">
                <a:latin typeface="WenQuanYi Micro Hei"/>
                <a:cs typeface="WenQuanYi Micro Hei"/>
              </a:rPr>
              <a:t>working</a:t>
            </a:r>
            <a:r>
              <a:rPr sz="2800" spc="-30" dirty="0">
                <a:latin typeface="WenQuanYi Micro Hei"/>
                <a:cs typeface="WenQuanYi Micro Hei"/>
              </a:rPr>
              <a:t> </a:t>
            </a:r>
            <a:r>
              <a:rPr sz="2800" dirty="0">
                <a:latin typeface="WenQuanYi Micro Hei"/>
                <a:cs typeface="WenQuanYi Micro Hei"/>
              </a:rPr>
              <a:t>set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0" dirty="0">
                <a:latin typeface="WenQuanYi Micro Hei"/>
                <a:cs typeface="WenQuanYi Micro Hei"/>
              </a:rPr>
              <a:t>Memory </a:t>
            </a:r>
            <a:r>
              <a:rPr sz="2400" dirty="0">
                <a:latin typeface="WenQuanYi Micro Hei"/>
                <a:cs typeface="WenQuanYi Micro Hei"/>
              </a:rPr>
              <a:t>set </a:t>
            </a:r>
            <a:r>
              <a:rPr sz="2400" spc="45" dirty="0">
                <a:latin typeface="WenQuanYi Micro Hei"/>
                <a:cs typeface="WenQuanYi Micro Hei"/>
              </a:rPr>
              <a:t>that </a:t>
            </a:r>
            <a:r>
              <a:rPr sz="2400" spc="-10" dirty="0">
                <a:latin typeface="WenQuanYi Micro Hei"/>
                <a:cs typeface="WenQuanYi Micro Hei"/>
              </a:rPr>
              <a:t>are </a:t>
            </a:r>
            <a:r>
              <a:rPr sz="2400" spc="5" dirty="0">
                <a:latin typeface="WenQuanYi Micro Hei"/>
                <a:cs typeface="WenQuanYi Micro Hei"/>
              </a:rPr>
              <a:t>used</a:t>
            </a:r>
            <a:r>
              <a:rPr sz="2400" spc="190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together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Evict </a:t>
            </a:r>
            <a:r>
              <a:rPr sz="2400" spc="15" dirty="0">
                <a:latin typeface="WenQuanYi Micro Hei"/>
                <a:cs typeface="WenQuanYi Micro Hei"/>
              </a:rPr>
              <a:t>all, </a:t>
            </a:r>
            <a:r>
              <a:rPr sz="2400" spc="50" dirty="0">
                <a:latin typeface="WenQuanYi Micro Hei"/>
                <a:cs typeface="WenQuanYi Micro Hei"/>
              </a:rPr>
              <a:t>swap-in</a:t>
            </a:r>
            <a:r>
              <a:rPr sz="2400" spc="85" dirty="0">
                <a:latin typeface="WenQuanYi Micro Hei"/>
                <a:cs typeface="WenQuanYi Micro Hei"/>
              </a:rPr>
              <a:t> </a:t>
            </a:r>
            <a:r>
              <a:rPr sz="2400" spc="-25" dirty="0">
                <a:latin typeface="WenQuanYi Micro Hei"/>
                <a:cs typeface="WenQuanYi Micro Hei"/>
              </a:rPr>
              <a:t>all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25" dirty="0">
                <a:latin typeface="WenQuanYi Micro Hei"/>
                <a:cs typeface="WenQuanYi Micro Hei"/>
              </a:rPr>
              <a:t>How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100" dirty="0">
                <a:latin typeface="WenQuanYi Micro Hei"/>
                <a:cs typeface="WenQuanYi Micro Hei"/>
              </a:rPr>
              <a:t>know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65" dirty="0">
                <a:latin typeface="WenQuanYi Micro Hei"/>
                <a:cs typeface="WenQuanYi Micro Hei"/>
              </a:rPr>
              <a:t>working</a:t>
            </a:r>
            <a:r>
              <a:rPr sz="2400" spc="-80" dirty="0">
                <a:latin typeface="WenQuanYi Micro Hei"/>
                <a:cs typeface="WenQuanYi Micro Hei"/>
              </a:rPr>
              <a:t> </a:t>
            </a:r>
            <a:r>
              <a:rPr sz="2400" spc="75" dirty="0">
                <a:latin typeface="WenQuanYi Micro Hei"/>
                <a:cs typeface="WenQuanYi Micro Hei"/>
              </a:rPr>
              <a:t>set?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WenQuanYi Micro Hei"/>
                <a:cs typeface="WenQuanYi Micro Hei"/>
              </a:rPr>
              <a:t>Dirty </a:t>
            </a:r>
            <a:r>
              <a:rPr sz="2800" spc="20" dirty="0">
                <a:latin typeface="WenQuanYi Micro Hei"/>
                <a:cs typeface="WenQuanYi Micro Hei"/>
              </a:rPr>
              <a:t>bit </a:t>
            </a:r>
            <a:r>
              <a:rPr sz="2800" spc="-5" dirty="0">
                <a:latin typeface="WenQuanYi Micro Hei"/>
                <a:cs typeface="WenQuanYi Micro Hei"/>
              </a:rPr>
              <a:t>in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r>
              <a:rPr sz="2800" spc="225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table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Clean </a:t>
            </a:r>
            <a:r>
              <a:rPr sz="2400" spc="45" dirty="0">
                <a:latin typeface="WenQuanYi Micro Hei"/>
                <a:cs typeface="WenQuanYi Micro Hei"/>
              </a:rPr>
              <a:t>pages </a:t>
            </a:r>
            <a:r>
              <a:rPr sz="2400" spc="55" dirty="0">
                <a:latin typeface="WenQuanYi Micro Hei"/>
                <a:cs typeface="WenQuanYi Micro Hei"/>
              </a:rPr>
              <a:t>do </a:t>
            </a:r>
            <a:r>
              <a:rPr sz="2400" spc="50" dirty="0">
                <a:latin typeface="WenQuanYi Micro Hei"/>
                <a:cs typeface="WenQuanYi Micro Hei"/>
              </a:rPr>
              <a:t>not </a:t>
            </a:r>
            <a:r>
              <a:rPr sz="2400" spc="30" dirty="0">
                <a:latin typeface="WenQuanYi Micro Hei"/>
                <a:cs typeface="WenQuanYi Micro Hei"/>
              </a:rPr>
              <a:t>need </a:t>
            </a:r>
            <a:r>
              <a:rPr sz="2400" spc="45" dirty="0">
                <a:latin typeface="WenQuanYi Micro Hei"/>
                <a:cs typeface="WenQuanYi Micro Hei"/>
              </a:rPr>
              <a:t>write-back </a:t>
            </a:r>
            <a:r>
              <a:rPr sz="2400" spc="40" dirty="0">
                <a:latin typeface="WenQuanYi Micro Hei"/>
                <a:cs typeface="WenQuanYi Micro Hei"/>
              </a:rPr>
              <a:t>(always can </a:t>
            </a:r>
            <a:r>
              <a:rPr sz="2400" spc="50" dirty="0">
                <a:latin typeface="WenQuanYi Micro Hei"/>
                <a:cs typeface="WenQuanYi Micro Hei"/>
              </a:rPr>
              <a:t>fetch </a:t>
            </a:r>
            <a:r>
              <a:rPr sz="2400" spc="20" dirty="0">
                <a:latin typeface="WenQuanYi Micro Hei"/>
                <a:cs typeface="WenQuanYi Micro Hei"/>
              </a:rPr>
              <a:t>from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dirty="0">
                <a:latin typeface="WenQuanYi Micro Hei"/>
                <a:cs typeface="WenQuanYi Micro Hei"/>
              </a:rPr>
              <a:t>file</a:t>
            </a:r>
            <a:r>
              <a:rPr sz="2400" spc="190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system)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65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471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Side </a:t>
            </a:r>
            <a:r>
              <a:rPr sz="4800" spc="-5" dirty="0"/>
              <a:t>note:</a:t>
            </a:r>
            <a:r>
              <a:rPr sz="4800" spc="-125" dirty="0"/>
              <a:t> </a:t>
            </a:r>
            <a:r>
              <a:rPr sz="4800" spc="-5" dirty="0"/>
              <a:t>Thrashing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21587"/>
            <a:ext cx="9488805" cy="495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Consider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5" dirty="0">
                <a:latin typeface="WenQuanYi Micro Hei"/>
                <a:cs typeface="WenQuanYi Micro Hei"/>
              </a:rPr>
              <a:t>case </a:t>
            </a:r>
            <a:r>
              <a:rPr sz="2800" spc="50" dirty="0">
                <a:latin typeface="WenQuanYi Micro Hei"/>
                <a:cs typeface="WenQuanYi Micro Hei"/>
              </a:rPr>
              <a:t>that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-10" dirty="0">
                <a:latin typeface="WenQuanYi Micro Hei"/>
                <a:cs typeface="WenQuanYi Micro Hei"/>
              </a:rPr>
              <a:t>process</a:t>
            </a:r>
            <a:r>
              <a:rPr sz="2800" spc="175" dirty="0">
                <a:latin typeface="WenQuanYi Micro Hei"/>
                <a:cs typeface="WenQuanYi Micro Hei"/>
              </a:rPr>
              <a:t> </a:t>
            </a:r>
            <a:r>
              <a:rPr sz="2800" spc="75" dirty="0">
                <a:latin typeface="WenQuanYi Micro Hei"/>
                <a:cs typeface="WenQuanYi Micro Hei"/>
              </a:rPr>
              <a:t>P1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WenQuanYi Micro Hei"/>
                <a:cs typeface="WenQuanYi Micro Hei"/>
              </a:rPr>
              <a:t>request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spc="180" dirty="0">
                <a:latin typeface="WenQuanYi Micro Hei"/>
                <a:cs typeface="WenQuanYi Micro Hei"/>
              </a:rPr>
              <a:t>M1 </a:t>
            </a:r>
            <a:r>
              <a:rPr sz="2400" dirty="0">
                <a:latin typeface="WenQuanYi Micro Hei"/>
                <a:cs typeface="WenQuanYi Micro Hei"/>
              </a:rPr>
              <a:t>evicts </a:t>
            </a:r>
            <a:r>
              <a:rPr sz="2400" spc="180" dirty="0">
                <a:latin typeface="WenQuanYi Micro Hei"/>
                <a:cs typeface="WenQuanYi Micro Hei"/>
              </a:rPr>
              <a:t>M2 </a:t>
            </a:r>
            <a:r>
              <a:rPr sz="2400" spc="90" dirty="0">
                <a:latin typeface="WenQuanYi Micro Hei"/>
                <a:cs typeface="WenQuanYi Micro Hei"/>
              </a:rPr>
              <a:t>(was </a:t>
            </a:r>
            <a:r>
              <a:rPr sz="2400" spc="-5" dirty="0">
                <a:latin typeface="WenQuanYi Micro Hei"/>
                <a:cs typeface="WenQuanYi Micro Hei"/>
              </a:rPr>
              <a:t>in </a:t>
            </a:r>
            <a:r>
              <a:rPr sz="2400" spc="-10" dirty="0">
                <a:latin typeface="WenQuanYi Micro Hei"/>
                <a:cs typeface="WenQuanYi Micro Hei"/>
              </a:rPr>
              <a:t>physical</a:t>
            </a:r>
            <a:r>
              <a:rPr sz="2400" spc="-60" dirty="0">
                <a:latin typeface="WenQuanYi Micro Hei"/>
                <a:cs typeface="WenQuanYi Micro Hei"/>
              </a:rPr>
              <a:t> </a:t>
            </a:r>
            <a:r>
              <a:rPr sz="2400" spc="15" dirty="0">
                <a:latin typeface="WenQuanYi Micro Hei"/>
                <a:cs typeface="WenQuanYi Micro Hei"/>
              </a:rPr>
              <a:t>memory)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79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180" dirty="0">
                <a:latin typeface="WenQuanYi Micro Hei"/>
                <a:cs typeface="WenQuanYi Micro Hei"/>
              </a:rPr>
              <a:t>M1 </a:t>
            </a:r>
            <a:r>
              <a:rPr sz="2400" spc="25" dirty="0">
                <a:latin typeface="WenQuanYi Micro Hei"/>
                <a:cs typeface="WenQuanYi Micro Hei"/>
              </a:rPr>
              <a:t>will </a:t>
            </a:r>
            <a:r>
              <a:rPr sz="2400" spc="35" dirty="0">
                <a:latin typeface="WenQuanYi Micro Hei"/>
                <a:cs typeface="WenQuanYi Micro Hei"/>
              </a:rPr>
              <a:t>come </a:t>
            </a:r>
            <a:r>
              <a:rPr sz="2400" spc="25" dirty="0">
                <a:latin typeface="WenQuanYi Micro Hei"/>
                <a:cs typeface="WenQuanYi Micro Hei"/>
              </a:rPr>
              <a:t>into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spc="50" dirty="0">
                <a:latin typeface="WenQuanYi Micro Hei"/>
                <a:cs typeface="WenQuanYi Micro Hei"/>
              </a:rPr>
              <a:t>(for</a:t>
            </a:r>
            <a:r>
              <a:rPr sz="2400" spc="25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execution)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Another </a:t>
            </a:r>
            <a:r>
              <a:rPr sz="2400" spc="70" dirty="0">
                <a:latin typeface="WenQuanYi Micro Hei"/>
                <a:cs typeface="WenQuanYi Micro Hei"/>
              </a:rPr>
              <a:t>(next) </a:t>
            </a:r>
            <a:r>
              <a:rPr sz="2400" spc="5" dirty="0">
                <a:latin typeface="WenQuanYi Micro Hei"/>
                <a:cs typeface="WenQuanYi Micro Hei"/>
              </a:rPr>
              <a:t>request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spc="180" dirty="0">
                <a:latin typeface="WenQuanYi Micro Hei"/>
                <a:cs typeface="WenQuanYi Micro Hei"/>
              </a:rPr>
              <a:t>M2 </a:t>
            </a:r>
            <a:r>
              <a:rPr sz="2400" spc="5" dirty="0">
                <a:latin typeface="WenQuanYi Micro Hei"/>
                <a:cs typeface="WenQuanYi Micro Hei"/>
              </a:rPr>
              <a:t>evicts</a:t>
            </a:r>
            <a:r>
              <a:rPr sz="2400" spc="-45" dirty="0">
                <a:latin typeface="WenQuanYi Micro Hei"/>
                <a:cs typeface="WenQuanYi Micro Hei"/>
              </a:rPr>
              <a:t> </a:t>
            </a:r>
            <a:r>
              <a:rPr sz="2400" spc="180" dirty="0">
                <a:latin typeface="WenQuanYi Micro Hei"/>
                <a:cs typeface="WenQuanYi Micro Hei"/>
              </a:rPr>
              <a:t>M1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25" dirty="0">
                <a:latin typeface="WenQuanYi Micro Hei"/>
                <a:cs typeface="WenQuanYi Micro Hei"/>
              </a:rPr>
              <a:t>Sometimes, </a:t>
            </a:r>
            <a:r>
              <a:rPr sz="2400" spc="5" dirty="0">
                <a:latin typeface="WenQuanYi Micro Hei"/>
                <a:cs typeface="WenQuanYi Micro Hei"/>
              </a:rPr>
              <a:t>it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60" dirty="0">
                <a:latin typeface="WenQuanYi Micro Hei"/>
                <a:cs typeface="WenQuanYi Micro Hei"/>
              </a:rPr>
              <a:t>too</a:t>
            </a:r>
            <a:r>
              <a:rPr sz="2400" spc="215" dirty="0">
                <a:latin typeface="WenQuanYi Micro Hei"/>
                <a:cs typeface="WenQuanYi Micro Hei"/>
              </a:rPr>
              <a:t> </a:t>
            </a:r>
            <a:r>
              <a:rPr sz="2400" spc="85" dirty="0">
                <a:latin typeface="WenQuanYi Micro Hei"/>
                <a:cs typeface="WenQuanYi Micro Hei"/>
              </a:rPr>
              <a:t>late!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50" dirty="0">
                <a:latin typeface="WenQuanYi Micro Hei"/>
                <a:cs typeface="WenQuanYi Micro Hei"/>
              </a:rPr>
              <a:t>P1 swap-out </a:t>
            </a:r>
            <a:r>
              <a:rPr sz="2000" spc="135" dirty="0">
                <a:latin typeface="WenQuanYi Micro Hei"/>
                <a:cs typeface="WenQuanYi Micro Hei"/>
              </a:rPr>
              <a:t>M1, M2, M1, M2,</a:t>
            </a:r>
            <a:r>
              <a:rPr sz="2000" spc="-290" dirty="0">
                <a:latin typeface="WenQuanYi Micro Hei"/>
                <a:cs typeface="WenQuanYi Micro Hei"/>
              </a:rPr>
              <a:t> </a:t>
            </a:r>
            <a:r>
              <a:rPr sz="2000" spc="-35" dirty="0">
                <a:latin typeface="WenQuanYi Micro Hei"/>
                <a:cs typeface="WenQuanYi Micro Hei"/>
              </a:rPr>
              <a:t>….</a:t>
            </a:r>
            <a:endParaRPr sz="2000">
              <a:latin typeface="WenQuanYi Micro Hei"/>
              <a:cs typeface="WenQuanYi Micro Hei"/>
            </a:endParaRPr>
          </a:p>
          <a:p>
            <a:pPr marL="1612900" lvl="3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800" spc="25" dirty="0">
                <a:latin typeface="WenQuanYi Micro Hei"/>
                <a:cs typeface="WenQuanYi Micro Hei"/>
              </a:rPr>
              <a:t>Not much</a:t>
            </a:r>
            <a:r>
              <a:rPr sz="1800" spc="20" dirty="0">
                <a:latin typeface="WenQuanYi Micro Hei"/>
                <a:cs typeface="WenQuanYi Micro Hei"/>
              </a:rPr>
              <a:t> </a:t>
            </a:r>
            <a:r>
              <a:rPr sz="1800" spc="-5" dirty="0">
                <a:latin typeface="WenQuanYi Micro Hei"/>
                <a:cs typeface="WenQuanYi Micro Hei"/>
              </a:rPr>
              <a:t>progress</a:t>
            </a:r>
            <a:endParaRPr sz="1800">
              <a:latin typeface="WenQuanYi Micro Hei"/>
              <a:cs typeface="WenQuanYi Micro Hei"/>
            </a:endParaRPr>
          </a:p>
          <a:p>
            <a:pPr marL="1612900" lvl="3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800" spc="55" dirty="0">
                <a:latin typeface="WenQuanYi Micro Hei"/>
                <a:cs typeface="WenQuanYi Micro Hei"/>
              </a:rPr>
              <a:t>Would </a:t>
            </a:r>
            <a:r>
              <a:rPr sz="1800" spc="35" dirty="0">
                <a:latin typeface="WenQuanYi Micro Hei"/>
                <a:cs typeface="WenQuanYi Micro Hei"/>
              </a:rPr>
              <a:t>affect </a:t>
            </a:r>
            <a:r>
              <a:rPr sz="1800" spc="25" dirty="0">
                <a:latin typeface="WenQuanYi Micro Hei"/>
                <a:cs typeface="WenQuanYi Micro Hei"/>
              </a:rPr>
              <a:t>the </a:t>
            </a:r>
            <a:r>
              <a:rPr sz="1800" spc="-5" dirty="0">
                <a:latin typeface="WenQuanYi Micro Hei"/>
                <a:cs typeface="WenQuanYi Micro Hei"/>
              </a:rPr>
              <a:t>entire</a:t>
            </a:r>
            <a:r>
              <a:rPr sz="1800" spc="-20" dirty="0">
                <a:latin typeface="WenQuanYi Micro Hei"/>
                <a:cs typeface="WenQuanYi Micro Hei"/>
              </a:rPr>
              <a:t> </a:t>
            </a:r>
            <a:r>
              <a:rPr sz="1800" spc="-15" dirty="0">
                <a:latin typeface="WenQuanYi Micro Hei"/>
                <a:cs typeface="WenQuanYi Micro Hei"/>
              </a:rPr>
              <a:t>processes</a:t>
            </a:r>
            <a:endParaRPr sz="18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329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5" dirty="0">
                <a:latin typeface="WenQuanYi Micro Hei"/>
                <a:cs typeface="WenQuanYi Micro Hei"/>
              </a:rPr>
              <a:t>Thrashing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75" dirty="0">
                <a:latin typeface="WenQuanYi Micro Hei"/>
                <a:cs typeface="WenQuanYi Micro Hei"/>
              </a:rPr>
              <a:t>CPU </a:t>
            </a:r>
            <a:r>
              <a:rPr sz="2400" spc="15" dirty="0">
                <a:latin typeface="WenQuanYi Micro Hei"/>
                <a:cs typeface="WenQuanYi Micro Hei"/>
              </a:rPr>
              <a:t>utilization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95" dirty="0">
                <a:latin typeface="WenQuanYi Micro Hei"/>
                <a:cs typeface="WenQuanYi Micro Hei"/>
              </a:rPr>
              <a:t>low, </a:t>
            </a:r>
            <a:r>
              <a:rPr sz="2400" spc="20" dirty="0">
                <a:latin typeface="WenQuanYi Micro Hei"/>
                <a:cs typeface="WenQuanYi Micro Hei"/>
              </a:rPr>
              <a:t>consume </a:t>
            </a:r>
            <a:r>
              <a:rPr sz="2400" spc="15" dirty="0">
                <a:latin typeface="WenQuanYi Micro Hei"/>
                <a:cs typeface="WenQuanYi Micro Hei"/>
              </a:rPr>
              <a:t>most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15" dirty="0">
                <a:latin typeface="WenQuanYi Micro Hei"/>
                <a:cs typeface="WenQuanYi Micro Hei"/>
              </a:rPr>
              <a:t>time for</a:t>
            </a:r>
            <a:r>
              <a:rPr sz="2400" spc="300" dirty="0">
                <a:latin typeface="WenQuanYi Micro Hei"/>
                <a:cs typeface="WenQuanYi Micro Hei"/>
              </a:rPr>
              <a:t> </a:t>
            </a:r>
            <a:r>
              <a:rPr sz="2400" spc="60" dirty="0">
                <a:latin typeface="WenQuanYi Micro Hei"/>
                <a:cs typeface="WenQuanYi Micro Hei"/>
              </a:rPr>
              <a:t>swapping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79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110" dirty="0">
                <a:latin typeface="WenQuanYi Micro Hei"/>
                <a:cs typeface="WenQuanYi Micro Hei"/>
              </a:rPr>
              <a:t>When </a:t>
            </a:r>
            <a:r>
              <a:rPr sz="2400" spc="10" dirty="0">
                <a:latin typeface="WenQuanYi Micro Hei"/>
                <a:cs typeface="WenQuanYi Micro Hei"/>
              </a:rPr>
              <a:t>free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spc="-10" dirty="0">
                <a:latin typeface="WenQuanYi Micro Hei"/>
                <a:cs typeface="WenQuanYi Micro Hei"/>
              </a:rPr>
              <a:t>&lt; </a:t>
            </a:r>
            <a:r>
              <a:rPr sz="2400" spc="65" dirty="0">
                <a:latin typeface="WenQuanYi Micro Hei"/>
                <a:cs typeface="WenQuanYi Micro Hei"/>
              </a:rPr>
              <a:t>working</a:t>
            </a:r>
            <a:r>
              <a:rPr sz="2400" spc="130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set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83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10" dirty="0">
                <a:latin typeface="WenQuanYi Micro Hei"/>
                <a:cs typeface="WenQuanYi Micro Hei"/>
              </a:rPr>
              <a:t>Before </a:t>
            </a:r>
            <a:r>
              <a:rPr sz="2400" dirty="0">
                <a:latin typeface="WenQuanYi Micro Hei"/>
                <a:cs typeface="WenQuanYi Micro Hei"/>
              </a:rPr>
              <a:t>it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60" dirty="0">
                <a:latin typeface="WenQuanYi Micro Hei"/>
                <a:cs typeface="WenQuanYi Micro Hei"/>
              </a:rPr>
              <a:t>too </a:t>
            </a:r>
            <a:r>
              <a:rPr sz="2400" spc="40" dirty="0">
                <a:latin typeface="WenQuanYi Micro Hei"/>
                <a:cs typeface="WenQuanYi Micro Hei"/>
              </a:rPr>
              <a:t>late, </a:t>
            </a:r>
            <a:r>
              <a:rPr sz="2400" spc="65" dirty="0">
                <a:latin typeface="WenQuanYi Micro Hei"/>
                <a:cs typeface="WenQuanYi Micro Hei"/>
              </a:rPr>
              <a:t>swap</a:t>
            </a:r>
            <a:r>
              <a:rPr sz="2400" spc="229" dirty="0">
                <a:latin typeface="WenQuanYi Micro Hei"/>
                <a:cs typeface="WenQuanYi Micro Hei"/>
              </a:rPr>
              <a:t> </a:t>
            </a:r>
            <a:r>
              <a:rPr sz="2400" spc="-30" dirty="0">
                <a:latin typeface="WenQuanYi Micro Hei"/>
                <a:cs typeface="WenQuanYi Micro Hei"/>
              </a:rPr>
              <a:t>early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ts val="2345"/>
              </a:lnSpc>
              <a:spcBef>
                <a:spcPts val="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40" dirty="0">
                <a:latin typeface="WenQuanYi Micro Hei"/>
                <a:cs typeface="WenQuanYi Micro Hei"/>
              </a:rPr>
              <a:t>Monitoring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-5" dirty="0">
                <a:latin typeface="WenQuanYi Micro Hei"/>
                <a:cs typeface="WenQuanYi Micro Hei"/>
              </a:rPr>
              <a:t>memory </a:t>
            </a:r>
            <a:r>
              <a:rPr sz="2000" spc="45" dirty="0">
                <a:latin typeface="WenQuanYi Micro Hei"/>
                <a:cs typeface="WenQuanYi Micro Hei"/>
              </a:rPr>
              <a:t>usage, do </a:t>
            </a:r>
            <a:r>
              <a:rPr sz="2000" spc="50" dirty="0">
                <a:latin typeface="WenQuanYi Micro Hei"/>
                <a:cs typeface="WenQuanYi Micro Hei"/>
              </a:rPr>
              <a:t>swapping </a:t>
            </a:r>
            <a:r>
              <a:rPr sz="2000" spc="-5" dirty="0">
                <a:latin typeface="WenQuanYi Micro Hei"/>
                <a:cs typeface="WenQuanYi Micro Hei"/>
              </a:rPr>
              <a:t>actively</a:t>
            </a:r>
            <a:r>
              <a:rPr sz="2000" spc="110" dirty="0">
                <a:latin typeface="WenQuanYi Micro Hei"/>
                <a:cs typeface="WenQuanYi Micro Hei"/>
              </a:rPr>
              <a:t> </a:t>
            </a:r>
            <a:r>
              <a:rPr sz="2000" spc="45" dirty="0">
                <a:latin typeface="WenQuanYi Micro Hei"/>
                <a:cs typeface="WenQuanYi Micro Hei"/>
              </a:rPr>
              <a:t>(swapper)</a:t>
            </a:r>
            <a:endParaRPr sz="20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82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70" dirty="0">
                <a:latin typeface="WenQuanYi Micro Hei"/>
                <a:cs typeface="WenQuanYi Micro Hei"/>
              </a:rPr>
              <a:t>Working </a:t>
            </a:r>
            <a:r>
              <a:rPr sz="2400" spc="5" dirty="0">
                <a:latin typeface="WenQuanYi Micro Hei"/>
                <a:cs typeface="WenQuanYi Micro Hei"/>
              </a:rPr>
              <a:t>set </a:t>
            </a:r>
            <a:r>
              <a:rPr sz="2400" spc="40" dirty="0">
                <a:latin typeface="WenQuanYi Micro Hei"/>
                <a:cs typeface="WenQuanYi Micro Hei"/>
              </a:rPr>
              <a:t>can </a:t>
            </a:r>
            <a:r>
              <a:rPr sz="2400" spc="30" dirty="0">
                <a:latin typeface="WenQuanYi Micro Hei"/>
                <a:cs typeface="WenQuanYi Micro Hei"/>
              </a:rPr>
              <a:t>be </a:t>
            </a:r>
            <a:r>
              <a:rPr sz="2400" spc="55" dirty="0">
                <a:latin typeface="WenQuanYi Micro Hei"/>
                <a:cs typeface="WenQuanYi Micro Hei"/>
              </a:rPr>
              <a:t>swapped-out</a:t>
            </a:r>
            <a:r>
              <a:rPr sz="2400" spc="95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altogether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66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111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Page fault</a:t>
            </a:r>
            <a:r>
              <a:rPr sz="4800" spc="-80" dirty="0"/>
              <a:t> </a:t>
            </a:r>
            <a:r>
              <a:rPr sz="4800" dirty="0"/>
              <a:t>handling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6453962" y="2052586"/>
            <a:ext cx="4820170" cy="4158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775" y="980948"/>
            <a:ext cx="11600815" cy="53644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2425" indent="-22923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3060" algn="l"/>
              </a:tabLst>
            </a:pPr>
            <a:r>
              <a:rPr sz="2400" spc="-5" dirty="0">
                <a:latin typeface="WenQuanYi Micro Hei"/>
                <a:cs typeface="WenQuanYi Micro Hei"/>
              </a:rPr>
              <a:t>PID, </a:t>
            </a:r>
            <a:r>
              <a:rPr sz="2400" spc="75" dirty="0">
                <a:latin typeface="WenQuanYi Micro Hei"/>
                <a:cs typeface="WenQuanYi Micro Hei"/>
              </a:rPr>
              <a:t>page </a:t>
            </a:r>
            <a:r>
              <a:rPr sz="2400" spc="-100" dirty="0">
                <a:latin typeface="WenQuanYi Micro Hei"/>
                <a:cs typeface="WenQuanYi Micro Hei"/>
              </a:rPr>
              <a:t>#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block </a:t>
            </a:r>
            <a:r>
              <a:rPr sz="2400" spc="45" dirty="0">
                <a:latin typeface="WenQuanYi Micro Hei"/>
                <a:cs typeface="WenQuanYi Micro Hei"/>
              </a:rPr>
              <a:t>mapping </a:t>
            </a:r>
            <a:r>
              <a:rPr sz="2400" spc="30" dirty="0">
                <a:latin typeface="WenQuanYi Micro Hei"/>
                <a:cs typeface="WenQuanYi Micro Hei"/>
              </a:rPr>
              <a:t>info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-5" dirty="0">
                <a:latin typeface="WenQuanYi Micro Hei"/>
                <a:cs typeface="WenQuanYi Micro Hei"/>
              </a:rPr>
              <a:t>essential </a:t>
            </a:r>
            <a:r>
              <a:rPr sz="2400" spc="40" dirty="0">
                <a:latin typeface="WenQuanYi Micro Hei"/>
                <a:cs typeface="WenQuanYi Micro Hei"/>
              </a:rPr>
              <a:t>data </a:t>
            </a:r>
            <a:r>
              <a:rPr sz="2400" spc="15" dirty="0">
                <a:latin typeface="WenQuanYi Micro Hei"/>
                <a:cs typeface="WenQuanYi Micro Hei"/>
              </a:rPr>
              <a:t>for</a:t>
            </a:r>
            <a:r>
              <a:rPr sz="2400" spc="509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recovery</a:t>
            </a:r>
            <a:endParaRPr sz="2400">
              <a:latin typeface="WenQuanYi Micro Hei"/>
              <a:cs typeface="WenQuanYi Micro Hei"/>
            </a:endParaRPr>
          </a:p>
          <a:p>
            <a:pPr marL="352425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3060" algn="l"/>
              </a:tabLst>
            </a:pPr>
            <a:r>
              <a:rPr sz="2400" spc="-45" dirty="0">
                <a:latin typeface="WenQuanYi Micro Hei"/>
                <a:cs typeface="WenQuanYi Micro Hei"/>
              </a:rPr>
              <a:t>To </a:t>
            </a:r>
            <a:r>
              <a:rPr sz="2400" spc="55" dirty="0">
                <a:latin typeface="WenQuanYi Micro Hei"/>
                <a:cs typeface="WenQuanYi Micro Hei"/>
              </a:rPr>
              <a:t>swap-in, </a:t>
            </a:r>
            <a:r>
              <a:rPr sz="2400" spc="10" dirty="0">
                <a:latin typeface="WenQuanYi Micro Hei"/>
                <a:cs typeface="WenQuanYi Micro Hei"/>
              </a:rPr>
              <a:t>you </a:t>
            </a:r>
            <a:r>
              <a:rPr sz="2400" spc="25" dirty="0">
                <a:latin typeface="WenQuanYi Micro Hei"/>
                <a:cs typeface="WenQuanYi Micro Hei"/>
              </a:rPr>
              <a:t>have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100" dirty="0">
                <a:latin typeface="WenQuanYi Micro Hei"/>
                <a:cs typeface="WenQuanYi Micro Hei"/>
              </a:rPr>
              <a:t>know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45" dirty="0">
                <a:latin typeface="WenQuanYi Micro Hei"/>
                <a:cs typeface="WenQuanYi Micro Hei"/>
              </a:rPr>
              <a:t>where </a:t>
            </a:r>
            <a:r>
              <a:rPr sz="2400" spc="10" dirty="0">
                <a:latin typeface="WenQuanYi Micro Hei"/>
                <a:cs typeface="WenQuanYi Micro Hei"/>
              </a:rPr>
              <a:t>you </a:t>
            </a:r>
            <a:r>
              <a:rPr sz="2400" spc="5" dirty="0">
                <a:latin typeface="WenQuanYi Micro Hei"/>
                <a:cs typeface="WenQuanYi Micro Hei"/>
              </a:rPr>
              <a:t>stored </a:t>
            </a:r>
            <a:r>
              <a:rPr sz="2400" spc="-15" dirty="0">
                <a:latin typeface="WenQuanYi Micro Hei"/>
                <a:cs typeface="WenQuanYi Micro Hei"/>
              </a:rPr>
              <a:t>your</a:t>
            </a:r>
            <a:r>
              <a:rPr sz="2400" spc="245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data</a:t>
            </a:r>
            <a:endParaRPr sz="2400">
              <a:latin typeface="WenQuanYi Micro Hei"/>
              <a:cs typeface="WenQuanYi Micro He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600">
              <a:latin typeface="WenQuanYi Micro Hei"/>
              <a:cs typeface="WenQuanYi Micro Hei"/>
            </a:endParaRPr>
          </a:p>
          <a:p>
            <a:pPr marL="352425" indent="-229235">
              <a:lnSpc>
                <a:spcPct val="100000"/>
              </a:lnSpc>
              <a:buFont typeface="Arial"/>
              <a:buChar char="•"/>
              <a:tabLst>
                <a:tab pos="35306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Page </a:t>
            </a:r>
            <a:r>
              <a:rPr sz="2400" spc="30" dirty="0">
                <a:latin typeface="WenQuanYi Micro Hei"/>
                <a:cs typeface="WenQuanYi Micro Hei"/>
              </a:rPr>
              <a:t>fault</a:t>
            </a:r>
            <a:r>
              <a:rPr sz="2400" spc="40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handling</a:t>
            </a:r>
            <a:endParaRPr sz="2400">
              <a:latin typeface="WenQuanYi Micro Hei"/>
              <a:cs typeface="WenQuanYi Micro Hei"/>
            </a:endParaRPr>
          </a:p>
          <a:p>
            <a:pPr marL="809625" marR="7103745" lvl="1" indent="-228600">
              <a:lnSpc>
                <a:spcPts val="2210"/>
              </a:lnSpc>
              <a:spcBef>
                <a:spcPts val="440"/>
              </a:spcBef>
              <a:buFont typeface="Arial"/>
              <a:buChar char="•"/>
              <a:tabLst>
                <a:tab pos="809625" algn="l"/>
                <a:tab pos="810260" algn="l"/>
              </a:tabLst>
            </a:pPr>
            <a:r>
              <a:rPr sz="2000" spc="50" dirty="0">
                <a:latin typeface="WenQuanYi Micro Hei"/>
                <a:cs typeface="WenQuanYi Micro Hei"/>
              </a:rPr>
              <a:t>Check </a:t>
            </a:r>
            <a:r>
              <a:rPr sz="2000" spc="60" dirty="0">
                <a:latin typeface="WenQuanYi Micro Hei"/>
                <a:cs typeface="WenQuanYi Micro Hei"/>
              </a:rPr>
              <a:t>pg#, </a:t>
            </a:r>
            <a:r>
              <a:rPr sz="2000" spc="5" dirty="0">
                <a:latin typeface="WenQuanYi Micro Hei"/>
                <a:cs typeface="WenQuanYi Micro Hei"/>
              </a:rPr>
              <a:t>identify </a:t>
            </a:r>
            <a:r>
              <a:rPr sz="2000" spc="-10" dirty="0">
                <a:latin typeface="WenQuanYi Micro Hei"/>
                <a:cs typeface="WenQuanYi Micro Hei"/>
              </a:rPr>
              <a:t>entry </a:t>
            </a:r>
            <a:r>
              <a:rPr sz="2000" dirty="0">
                <a:latin typeface="WenQuanYi Micro Hei"/>
                <a:cs typeface="WenQuanYi Micro Hei"/>
              </a:rPr>
              <a:t>in </a:t>
            </a:r>
            <a:r>
              <a:rPr sz="2000" spc="30" dirty="0">
                <a:latin typeface="WenQuanYi Micro Hei"/>
                <a:cs typeface="WenQuanYi Micro Hei"/>
              </a:rPr>
              <a:t>the  </a:t>
            </a:r>
            <a:r>
              <a:rPr sz="2000" spc="60" dirty="0">
                <a:latin typeface="WenQuanYi Micro Hei"/>
                <a:cs typeface="WenQuanYi Micro Hei"/>
              </a:rPr>
              <a:t>page</a:t>
            </a:r>
            <a:r>
              <a:rPr sz="2000" spc="30" dirty="0">
                <a:latin typeface="WenQuanYi Micro Hei"/>
                <a:cs typeface="WenQuanYi Micro Hei"/>
              </a:rPr>
              <a:t> </a:t>
            </a:r>
            <a:r>
              <a:rPr sz="2000" spc="15" dirty="0">
                <a:latin typeface="WenQuanYi Micro Hei"/>
                <a:cs typeface="WenQuanYi Micro Hei"/>
              </a:rPr>
              <a:t>table</a:t>
            </a:r>
            <a:endParaRPr sz="2000">
              <a:latin typeface="WenQuanYi Micro Hei"/>
              <a:cs typeface="WenQuanYi Micro Hei"/>
            </a:endParaRPr>
          </a:p>
          <a:p>
            <a:pPr marL="809625" marR="7181215" lvl="1" indent="-228600">
              <a:lnSpc>
                <a:spcPts val="2090"/>
              </a:lnSpc>
              <a:spcBef>
                <a:spcPts val="595"/>
              </a:spcBef>
              <a:buFont typeface="Arial"/>
              <a:buChar char="•"/>
              <a:tabLst>
                <a:tab pos="809625" algn="l"/>
                <a:tab pos="810260" algn="l"/>
              </a:tabLst>
            </a:pPr>
            <a:r>
              <a:rPr sz="2000" spc="-65" dirty="0">
                <a:latin typeface="WenQuanYi Micro Hei"/>
                <a:cs typeface="WenQuanYi Micro Hei"/>
              </a:rPr>
              <a:t>If </a:t>
            </a:r>
            <a:r>
              <a:rPr sz="2000" spc="10" dirty="0">
                <a:latin typeface="WenQuanYi Micro Hei"/>
                <a:cs typeface="WenQuanYi Micro Hei"/>
              </a:rPr>
              <a:t>invalid, </a:t>
            </a:r>
            <a:r>
              <a:rPr sz="2000" spc="5" dirty="0">
                <a:latin typeface="WenQuanYi Micro Hei"/>
                <a:cs typeface="WenQuanYi Micro Hei"/>
              </a:rPr>
              <a:t>identify </a:t>
            </a:r>
            <a:r>
              <a:rPr sz="2000" spc="30" dirty="0">
                <a:latin typeface="WenQuanYi Micro Hei"/>
                <a:cs typeface="WenQuanYi Micro Hei"/>
              </a:rPr>
              <a:t>data </a:t>
            </a:r>
            <a:r>
              <a:rPr sz="2000" spc="20" dirty="0">
                <a:latin typeface="WenQuanYi Micro Hei"/>
                <a:cs typeface="WenQuanYi Micro Hei"/>
              </a:rPr>
              <a:t>location  </a:t>
            </a:r>
            <a:r>
              <a:rPr sz="2000" dirty="0">
                <a:latin typeface="WenQuanYi Micro Hei"/>
                <a:cs typeface="WenQuanYi Micro Hei"/>
              </a:rPr>
              <a:t>in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40" dirty="0">
                <a:latin typeface="WenQuanYi Micro Hei"/>
                <a:cs typeface="WenQuanYi Micro Hei"/>
              </a:rPr>
              <a:t>backing</a:t>
            </a:r>
            <a:r>
              <a:rPr sz="2000" spc="75" dirty="0">
                <a:latin typeface="WenQuanYi Micro Hei"/>
                <a:cs typeface="WenQuanYi Micro Hei"/>
              </a:rPr>
              <a:t> </a:t>
            </a:r>
            <a:r>
              <a:rPr sz="2000" spc="-5" dirty="0">
                <a:latin typeface="WenQuanYi Micro Hei"/>
                <a:cs typeface="WenQuanYi Micro Hei"/>
              </a:rPr>
              <a:t>store</a:t>
            </a:r>
            <a:endParaRPr sz="2000">
              <a:latin typeface="WenQuanYi Micro Hei"/>
              <a:cs typeface="WenQuanYi Micro Hei"/>
            </a:endParaRPr>
          </a:p>
          <a:p>
            <a:pPr marL="809625" lvl="1" indent="-229235">
              <a:lnSpc>
                <a:spcPts val="2245"/>
              </a:lnSpc>
              <a:spcBef>
                <a:spcPts val="290"/>
              </a:spcBef>
              <a:buFont typeface="Arial"/>
              <a:buChar char="•"/>
              <a:tabLst>
                <a:tab pos="809625" algn="l"/>
                <a:tab pos="810260" algn="l"/>
              </a:tabLst>
            </a:pPr>
            <a:r>
              <a:rPr sz="2000" spc="10" dirty="0">
                <a:latin typeface="WenQuanYi Micro Hei"/>
                <a:cs typeface="WenQuanYi Micro Hei"/>
              </a:rPr>
              <a:t>Find </a:t>
            </a:r>
            <a:r>
              <a:rPr sz="2000" spc="25" dirty="0">
                <a:latin typeface="WenQuanYi Micro Hei"/>
                <a:cs typeface="WenQuanYi Micro Hei"/>
              </a:rPr>
              <a:t>a </a:t>
            </a:r>
            <a:r>
              <a:rPr sz="2000" spc="5" dirty="0">
                <a:latin typeface="WenQuanYi Micro Hei"/>
                <a:cs typeface="WenQuanYi Micro Hei"/>
              </a:rPr>
              <a:t>free </a:t>
            </a:r>
            <a:r>
              <a:rPr sz="2000" spc="60" dirty="0">
                <a:latin typeface="WenQuanYi Micro Hei"/>
                <a:cs typeface="WenQuanYi Micro Hei"/>
              </a:rPr>
              <a:t>page</a:t>
            </a:r>
            <a:r>
              <a:rPr sz="2000" spc="114" dirty="0">
                <a:latin typeface="WenQuanYi Micro Hei"/>
                <a:cs typeface="WenQuanYi Micro Hei"/>
              </a:rPr>
              <a:t> </a:t>
            </a:r>
            <a:r>
              <a:rPr sz="2000" spc="25" dirty="0">
                <a:latin typeface="WenQuanYi Micro Hei"/>
                <a:cs typeface="WenQuanYi Micro Hei"/>
              </a:rPr>
              <a:t>frame,</a:t>
            </a:r>
            <a:endParaRPr sz="2000">
              <a:latin typeface="WenQuanYi Micro Hei"/>
              <a:cs typeface="WenQuanYi Micro Hei"/>
            </a:endParaRPr>
          </a:p>
          <a:p>
            <a:pPr marL="809625" marR="7358380">
              <a:lnSpc>
                <a:spcPts val="2210"/>
              </a:lnSpc>
              <a:spcBef>
                <a:spcPts val="80"/>
              </a:spcBef>
            </a:pPr>
            <a:r>
              <a:rPr sz="2000" spc="20" dirty="0">
                <a:latin typeface="WenQuanYi Micro Hei"/>
                <a:cs typeface="WenQuanYi Micro Hei"/>
              </a:rPr>
              <a:t>copy </a:t>
            </a:r>
            <a:r>
              <a:rPr sz="2000" spc="30" dirty="0">
                <a:latin typeface="WenQuanYi Micro Hei"/>
                <a:cs typeface="WenQuanYi Micro Hei"/>
              </a:rPr>
              <a:t>data </a:t>
            </a:r>
            <a:r>
              <a:rPr sz="2000" spc="15" dirty="0">
                <a:latin typeface="WenQuanYi Micro Hei"/>
                <a:cs typeface="WenQuanYi Micro Hei"/>
              </a:rPr>
              <a:t>from </a:t>
            </a:r>
            <a:r>
              <a:rPr sz="2000" spc="45" dirty="0">
                <a:latin typeface="WenQuanYi Micro Hei"/>
                <a:cs typeface="WenQuanYi Micro Hei"/>
              </a:rPr>
              <a:t>backing </a:t>
            </a:r>
            <a:r>
              <a:rPr sz="2000" spc="-5" dirty="0">
                <a:latin typeface="WenQuanYi Micro Hei"/>
                <a:cs typeface="WenQuanYi Micro Hei"/>
              </a:rPr>
              <a:t>store  </a:t>
            </a:r>
            <a:r>
              <a:rPr sz="2000" spc="20" dirty="0">
                <a:latin typeface="WenQuanYi Micro Hei"/>
                <a:cs typeface="WenQuanYi Micro Hei"/>
              </a:rPr>
              <a:t>into </a:t>
            </a:r>
            <a:r>
              <a:rPr sz="2000" spc="80" dirty="0">
                <a:latin typeface="WenQuanYi Micro Hei"/>
                <a:cs typeface="WenQuanYi Micro Hei"/>
              </a:rPr>
              <a:t>new </a:t>
            </a:r>
            <a:r>
              <a:rPr sz="2000" spc="60" dirty="0">
                <a:latin typeface="WenQuanYi Micro Hei"/>
                <a:cs typeface="WenQuanYi Micro Hei"/>
              </a:rPr>
              <a:t>page</a:t>
            </a:r>
            <a:r>
              <a:rPr sz="2000" spc="10" dirty="0">
                <a:latin typeface="WenQuanYi Micro Hei"/>
                <a:cs typeface="WenQuanYi Micro Hei"/>
              </a:rPr>
              <a:t> </a:t>
            </a:r>
            <a:r>
              <a:rPr sz="2000" spc="5" dirty="0">
                <a:latin typeface="WenQuanYi Micro Hei"/>
                <a:cs typeface="WenQuanYi Micro Hei"/>
              </a:rPr>
              <a:t>frame</a:t>
            </a:r>
            <a:endParaRPr sz="2000">
              <a:latin typeface="WenQuanYi Micro Hei"/>
              <a:cs typeface="WenQuanYi Micro Hei"/>
            </a:endParaRPr>
          </a:p>
          <a:p>
            <a:pPr marL="809625" marR="6339205" lvl="1" indent="-228600">
              <a:lnSpc>
                <a:spcPts val="2110"/>
              </a:lnSpc>
              <a:spcBef>
                <a:spcPts val="555"/>
              </a:spcBef>
              <a:buFont typeface="Arial"/>
              <a:buChar char="•"/>
              <a:tabLst>
                <a:tab pos="809625" algn="l"/>
                <a:tab pos="810260" algn="l"/>
              </a:tabLst>
            </a:pPr>
            <a:r>
              <a:rPr sz="2000" spc="50" dirty="0">
                <a:latin typeface="WenQuanYi Micro Hei"/>
                <a:cs typeface="WenQuanYi Micro Hei"/>
              </a:rPr>
              <a:t>Maps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60" dirty="0">
                <a:latin typeface="WenQuanYi Micro Hei"/>
                <a:cs typeface="WenQuanYi Micro Hei"/>
              </a:rPr>
              <a:t>page </a:t>
            </a:r>
            <a:r>
              <a:rPr sz="2000" spc="20" dirty="0">
                <a:latin typeface="WenQuanYi Micro Hei"/>
                <a:cs typeface="WenQuanYi Micro Hei"/>
              </a:rPr>
              <a:t>into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-15" dirty="0">
                <a:latin typeface="WenQuanYi Micro Hei"/>
                <a:cs typeface="WenQuanYi Micro Hei"/>
              </a:rPr>
              <a:t>address </a:t>
            </a:r>
            <a:r>
              <a:rPr sz="2000" spc="10" dirty="0">
                <a:latin typeface="WenQuanYi Micro Hei"/>
                <a:cs typeface="WenQuanYi Micro Hei"/>
              </a:rPr>
              <a:t>space  </a:t>
            </a:r>
            <a:r>
              <a:rPr sz="2000" spc="-5" dirty="0">
                <a:latin typeface="WenQuanYi Micro Hei"/>
                <a:cs typeface="WenQuanYi Micro Hei"/>
              </a:rPr>
              <a:t>by </a:t>
            </a:r>
            <a:r>
              <a:rPr sz="2000" spc="15" dirty="0">
                <a:latin typeface="WenQuanYi Micro Hei"/>
                <a:cs typeface="WenQuanYi Micro Hei"/>
              </a:rPr>
              <a:t>filling </a:t>
            </a:r>
            <a:r>
              <a:rPr sz="2000" dirty="0">
                <a:latin typeface="WenQuanYi Micro Hei"/>
                <a:cs typeface="WenQuanYi Micro Hei"/>
              </a:rPr>
              <a:t>in </a:t>
            </a:r>
            <a:r>
              <a:rPr sz="2000" spc="60" dirty="0">
                <a:latin typeface="WenQuanYi Micro Hei"/>
                <a:cs typeface="WenQuanYi Micro Hei"/>
              </a:rPr>
              <a:t>page</a:t>
            </a:r>
            <a:r>
              <a:rPr sz="2000" spc="135" dirty="0">
                <a:latin typeface="WenQuanYi Micro Hei"/>
                <a:cs typeface="WenQuanYi Micro Hei"/>
              </a:rPr>
              <a:t> </a:t>
            </a:r>
            <a:r>
              <a:rPr sz="2000" spc="15" dirty="0">
                <a:latin typeface="WenQuanYi Micro Hei"/>
                <a:cs typeface="WenQuanYi Micro Hei"/>
              </a:rPr>
              <a:t>table</a:t>
            </a:r>
            <a:endParaRPr sz="2000">
              <a:latin typeface="WenQuanYi Micro Hei"/>
              <a:cs typeface="WenQuanYi Micro Hei"/>
            </a:endParaRPr>
          </a:p>
          <a:p>
            <a:pPr marL="809625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809625" algn="l"/>
                <a:tab pos="810260" algn="l"/>
              </a:tabLst>
            </a:pPr>
            <a:r>
              <a:rPr sz="2000" spc="5" dirty="0">
                <a:latin typeface="WenQuanYi Micro Hei"/>
                <a:cs typeface="WenQuanYi Micro Hei"/>
              </a:rPr>
              <a:t>Restart</a:t>
            </a:r>
            <a:r>
              <a:rPr sz="2000" spc="35" dirty="0">
                <a:latin typeface="WenQuanYi Micro Hei"/>
                <a:cs typeface="WenQuanYi Micro Hei"/>
              </a:rPr>
              <a:t> </a:t>
            </a:r>
            <a:r>
              <a:rPr sz="2000" spc="5" dirty="0">
                <a:latin typeface="WenQuanYi Micro Hei"/>
                <a:cs typeface="WenQuanYi Micro Hei"/>
              </a:rPr>
              <a:t>instruction</a:t>
            </a:r>
            <a:endParaRPr sz="2000">
              <a:latin typeface="WenQuanYi Micro Hei"/>
              <a:cs typeface="WenQuanYi Micro Hei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5406390" algn="l"/>
                <a:tab pos="11587480" algn="l"/>
              </a:tabLst>
            </a:pPr>
            <a:r>
              <a:rPr sz="1400" u="heavy" dirty="0">
                <a:uFill>
                  <a:solidFill>
                    <a:srgbClr val="5B9BD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Times New Roman"/>
                <a:cs typeface="Times New Roman"/>
              </a:rPr>
              <a:t>Pic. from 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Times New Roman"/>
                <a:cs typeface="Times New Roman"/>
              </a:rPr>
              <a:t>OS</a:t>
            </a:r>
            <a:r>
              <a:rPr sz="1400" u="heavy" spc="-45" dirty="0">
                <a:uFill>
                  <a:solidFill>
                    <a:srgbClr val="5B9BD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Times New Roman"/>
                <a:cs typeface="Times New Roman"/>
              </a:rPr>
              <a:t>Concepts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67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0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 the </a:t>
            </a:r>
            <a:r>
              <a:rPr sz="4800" spc="-5" dirty="0"/>
              <a:t>case </a:t>
            </a:r>
            <a:r>
              <a:rPr sz="4800" dirty="0"/>
              <a:t>of </a:t>
            </a:r>
            <a:r>
              <a:rPr sz="4800" spc="-5" dirty="0"/>
              <a:t>swap-out</a:t>
            </a:r>
            <a:r>
              <a:rPr sz="4800" spc="-155" dirty="0"/>
              <a:t> </a:t>
            </a:r>
            <a:r>
              <a:rPr sz="4800" spc="-10" dirty="0"/>
              <a:t>(replacement)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9148445" cy="28441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WenQuanYi Micro Hei"/>
                <a:cs typeface="WenQuanYi Micro Hei"/>
              </a:rPr>
              <a:t>Identify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90" dirty="0">
                <a:latin typeface="WenQuanYi Micro Hei"/>
                <a:cs typeface="WenQuanYi Micro Hei"/>
              </a:rPr>
              <a:t>page </a:t>
            </a:r>
            <a:r>
              <a:rPr sz="2800" spc="70" dirty="0">
                <a:latin typeface="WenQuanYi Micro Hei"/>
                <a:cs typeface="WenQuanYi Micro Hei"/>
              </a:rPr>
              <a:t>to </a:t>
            </a:r>
            <a:r>
              <a:rPr sz="2800" spc="75" dirty="0">
                <a:latin typeface="WenQuanYi Micro Hei"/>
                <a:cs typeface="WenQuanYi Micro Hei"/>
              </a:rPr>
              <a:t>swap</a:t>
            </a:r>
            <a:r>
              <a:rPr sz="2800" spc="100" dirty="0">
                <a:latin typeface="WenQuanYi Micro Hei"/>
                <a:cs typeface="WenQuanYi Micro Hei"/>
              </a:rPr>
              <a:t> </a:t>
            </a:r>
            <a:r>
              <a:rPr sz="2800" spc="65" dirty="0">
                <a:latin typeface="WenQuanYi Micro Hei"/>
                <a:cs typeface="WenQuanYi Micro Hei"/>
              </a:rPr>
              <a:t>out</a:t>
            </a:r>
            <a:endParaRPr sz="28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5" dirty="0">
                <a:latin typeface="WenQuanYi Micro Hei"/>
                <a:cs typeface="WenQuanYi Micro Hei"/>
              </a:rPr>
              <a:t>Pick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40" dirty="0">
                <a:latin typeface="WenQuanYi Micro Hei"/>
                <a:cs typeface="WenQuanYi Micro Hei"/>
              </a:rPr>
              <a:t>block </a:t>
            </a:r>
            <a:r>
              <a:rPr sz="2800" spc="-5" dirty="0">
                <a:latin typeface="WenQuanYi Micro Hei"/>
                <a:cs typeface="WenQuanYi Micro Hei"/>
              </a:rPr>
              <a:t>in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60" dirty="0">
                <a:latin typeface="WenQuanYi Micro Hei"/>
                <a:cs typeface="WenQuanYi Micro Hei"/>
              </a:rPr>
              <a:t>backing</a:t>
            </a:r>
            <a:r>
              <a:rPr sz="2800" spc="190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store</a:t>
            </a:r>
            <a:endParaRPr sz="28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5" dirty="0">
                <a:latin typeface="WenQuanYi Micro Hei"/>
                <a:cs typeface="WenQuanYi Micro Hei"/>
              </a:rPr>
              <a:t>You </a:t>
            </a:r>
            <a:r>
              <a:rPr sz="2400" spc="25" dirty="0">
                <a:latin typeface="WenQuanYi Micro Hei"/>
                <a:cs typeface="WenQuanYi Micro Hei"/>
              </a:rPr>
              <a:t>will have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-5" dirty="0">
                <a:latin typeface="WenQuanYi Micro Hei"/>
                <a:cs typeface="WenQuanYi Micro Hei"/>
              </a:rPr>
              <a:t>remember</a:t>
            </a:r>
            <a:r>
              <a:rPr sz="2400" spc="65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it</a:t>
            </a: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latin typeface="WenQuanYi Micro Hei"/>
                <a:cs typeface="WenQuanYi Micro Hei"/>
              </a:rPr>
              <a:t>Copy </a:t>
            </a:r>
            <a:r>
              <a:rPr sz="2800" spc="45" dirty="0">
                <a:latin typeface="WenQuanYi Micro Hei"/>
                <a:cs typeface="WenQuanYi Micro Hei"/>
              </a:rPr>
              <a:t>data </a:t>
            </a:r>
            <a:r>
              <a:rPr sz="2800" spc="50" dirty="0">
                <a:latin typeface="WenQuanYi Micro Hei"/>
                <a:cs typeface="WenQuanYi Micro Hei"/>
              </a:rPr>
              <a:t>back </a:t>
            </a:r>
            <a:r>
              <a:rPr sz="2800" spc="65" dirty="0">
                <a:latin typeface="WenQuanYi Micro Hei"/>
                <a:cs typeface="WenQuanYi Micro Hei"/>
              </a:rPr>
              <a:t>to </a:t>
            </a:r>
            <a:r>
              <a:rPr sz="2800" spc="40" dirty="0">
                <a:latin typeface="WenQuanYi Micro Hei"/>
                <a:cs typeface="WenQuanYi Micro Hei"/>
              </a:rPr>
              <a:t>the </a:t>
            </a:r>
            <a:r>
              <a:rPr sz="2800" spc="60" dirty="0">
                <a:latin typeface="WenQuanYi Micro Hei"/>
                <a:cs typeface="WenQuanYi Micro Hei"/>
              </a:rPr>
              <a:t>backing </a:t>
            </a:r>
            <a:r>
              <a:rPr sz="2800" spc="-5" dirty="0">
                <a:latin typeface="WenQuanYi Micro Hei"/>
                <a:cs typeface="WenQuanYi Micro Hei"/>
              </a:rPr>
              <a:t>store </a:t>
            </a:r>
            <a:r>
              <a:rPr sz="2800" spc="20" dirty="0">
                <a:latin typeface="WenQuanYi Micro Hei"/>
                <a:cs typeface="WenQuanYi Micro Hei"/>
              </a:rPr>
              <a:t>from </a:t>
            </a:r>
            <a:r>
              <a:rPr sz="2800" spc="40" dirty="0">
                <a:latin typeface="WenQuanYi Micro Hei"/>
                <a:cs typeface="WenQuanYi Micro Hei"/>
              </a:rPr>
              <a:t>the</a:t>
            </a:r>
            <a:r>
              <a:rPr sz="2800" spc="145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memory</a:t>
            </a:r>
            <a:endParaRPr sz="28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latin typeface="WenQuanYi Micro Hei"/>
                <a:cs typeface="WenQuanYi Micro Hei"/>
              </a:rPr>
              <a:t>Keep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20" dirty="0">
                <a:latin typeface="WenQuanYi Micro Hei"/>
                <a:cs typeface="WenQuanYi Micro Hei"/>
              </a:rPr>
              <a:t>information</a:t>
            </a:r>
            <a:endParaRPr sz="28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5" dirty="0">
                <a:latin typeface="WenQuanYi Micro Hei"/>
                <a:cs typeface="WenQuanYi Micro Hei"/>
              </a:rPr>
              <a:t>So </a:t>
            </a:r>
            <a:r>
              <a:rPr sz="2400" spc="45" dirty="0">
                <a:latin typeface="WenQuanYi Micro Hei"/>
                <a:cs typeface="WenQuanYi Micro Hei"/>
              </a:rPr>
              <a:t>that </a:t>
            </a:r>
            <a:r>
              <a:rPr sz="2400" spc="10" dirty="0">
                <a:latin typeface="WenQuanYi Micro Hei"/>
                <a:cs typeface="WenQuanYi Micro Hei"/>
              </a:rPr>
              <a:t>you </a:t>
            </a:r>
            <a:r>
              <a:rPr sz="2400" spc="40" dirty="0">
                <a:latin typeface="WenQuanYi Micro Hei"/>
                <a:cs typeface="WenQuanYi Micro Hei"/>
              </a:rPr>
              <a:t>can </a:t>
            </a:r>
            <a:r>
              <a:rPr sz="2400" spc="30" dirty="0">
                <a:latin typeface="WenQuanYi Micro Hei"/>
                <a:cs typeface="WenQuanYi Micro Hei"/>
              </a:rPr>
              <a:t>find </a:t>
            </a:r>
            <a:r>
              <a:rPr sz="2400" spc="-5" dirty="0">
                <a:latin typeface="WenQuanYi Micro Hei"/>
                <a:cs typeface="WenQuanYi Micro Hei"/>
              </a:rPr>
              <a:t>in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5" dirty="0">
                <a:latin typeface="WenQuanYi Micro Hei"/>
                <a:cs typeface="WenQuanYi Micro Hei"/>
              </a:rPr>
              <a:t>case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20" dirty="0">
                <a:latin typeface="WenQuanYi Micro Hei"/>
                <a:cs typeface="WenQuanYi Micro Hei"/>
              </a:rPr>
              <a:t>future</a:t>
            </a:r>
            <a:r>
              <a:rPr sz="2400" spc="215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reference</a:t>
            </a:r>
            <a:endParaRPr sz="2400" dirty="0">
              <a:latin typeface="WenQuanYi Micro Hei"/>
              <a:cs typeface="WenQuanYi Micro He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4F44A-A336-B32F-FC2E-4C44DCF8D4A3}"/>
              </a:ext>
            </a:extLst>
          </p:cNvPr>
          <p:cNvSpPr txBox="1"/>
          <p:nvPr/>
        </p:nvSpPr>
        <p:spPr>
          <a:xfrm>
            <a:off x="762000" y="4343400"/>
            <a:ext cx="4834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교환할 페이지 식별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백업 저장소에서 블록 선택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당신은 그것을 기억해야 할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데이터를 메모리에서 백업 저장소로 다시 복사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정보를 보관하십시오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나중에 참조할 경우 찾을 수 있도록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4618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Implementing</a:t>
            </a:r>
            <a:r>
              <a:rPr sz="4800" spc="-130" dirty="0"/>
              <a:t> </a:t>
            </a:r>
            <a:r>
              <a:rPr sz="4800" spc="-15" dirty="0"/>
              <a:t>Virtualization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4802505" cy="3310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Multiplexing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70" dirty="0">
                <a:latin typeface="WenQuanYi Micro Hei"/>
                <a:cs typeface="WenQuanYi Micro Hei"/>
              </a:rPr>
              <a:t>At </a:t>
            </a:r>
            <a:r>
              <a:rPr sz="2400" spc="40" dirty="0">
                <a:latin typeface="WenQuanYi Micro Hei"/>
                <a:cs typeface="WenQuanYi Micro Hei"/>
              </a:rPr>
              <a:t>one </a:t>
            </a:r>
            <a:r>
              <a:rPr sz="2400" spc="35" dirty="0">
                <a:latin typeface="WenQuanYi Micro Hei"/>
                <a:cs typeface="WenQuanYi Micro Hei"/>
              </a:rPr>
              <a:t>time, </a:t>
            </a:r>
            <a:r>
              <a:rPr sz="2400" spc="-5" dirty="0">
                <a:latin typeface="WenQuanYi Micro Hei"/>
                <a:cs typeface="WenQuanYi Micro Hei"/>
              </a:rPr>
              <a:t>use</a:t>
            </a:r>
            <a:r>
              <a:rPr sz="2400" spc="-55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this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70" dirty="0">
                <a:latin typeface="WenQuanYi Micro Hei"/>
                <a:cs typeface="WenQuanYi Micro Hei"/>
              </a:rPr>
              <a:t>At </a:t>
            </a:r>
            <a:r>
              <a:rPr sz="2400" spc="25" dirty="0">
                <a:latin typeface="WenQuanYi Micro Hei"/>
                <a:cs typeface="WenQuanYi Micro Hei"/>
              </a:rPr>
              <a:t>another </a:t>
            </a:r>
            <a:r>
              <a:rPr sz="2400" spc="35" dirty="0">
                <a:latin typeface="WenQuanYi Micro Hei"/>
                <a:cs typeface="WenQuanYi Micro Hei"/>
              </a:rPr>
              <a:t>time, </a:t>
            </a:r>
            <a:r>
              <a:rPr sz="2400" spc="-5" dirty="0">
                <a:latin typeface="WenQuanYi Micro Hei"/>
                <a:cs typeface="WenQuanYi Micro Hei"/>
              </a:rPr>
              <a:t>use</a:t>
            </a:r>
            <a:r>
              <a:rPr sz="2400" spc="-9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another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5" dirty="0">
                <a:latin typeface="WenQuanYi Micro Hei"/>
                <a:cs typeface="WenQuanYi Micro Hei"/>
              </a:rPr>
              <a:t>e.g.) </a:t>
            </a:r>
            <a:r>
              <a:rPr sz="2400" spc="55" dirty="0">
                <a:latin typeface="WenQuanYi Micro Hei"/>
                <a:cs typeface="WenQuanYi Micro Hei"/>
              </a:rPr>
              <a:t>Context</a:t>
            </a:r>
            <a:r>
              <a:rPr sz="2400" spc="-5" dirty="0">
                <a:latin typeface="WenQuanYi Micro Hei"/>
                <a:cs typeface="WenQuanYi Micro Hei"/>
              </a:rPr>
              <a:t> </a:t>
            </a:r>
            <a:r>
              <a:rPr sz="2400" spc="50" dirty="0">
                <a:latin typeface="WenQuanYi Micro Hei"/>
                <a:cs typeface="WenQuanYi Micro Hei"/>
              </a:rPr>
              <a:t>switching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WenQuanYi Micro Hei"/>
                <a:cs typeface="WenQuanYi Micro Hei"/>
              </a:rPr>
              <a:t>Indirection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Logical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-10" dirty="0">
                <a:latin typeface="WenQuanYi Micro Hei"/>
                <a:cs typeface="WenQuanYi Micro Hei"/>
              </a:rPr>
              <a:t>physical</a:t>
            </a:r>
            <a:r>
              <a:rPr sz="2400" spc="20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Some </a:t>
            </a:r>
            <a:r>
              <a:rPr sz="2400" spc="30" dirty="0">
                <a:latin typeface="WenQuanYi Micro Hei"/>
                <a:cs typeface="WenQuanYi Micro Hei"/>
              </a:rPr>
              <a:t>hardware</a:t>
            </a:r>
            <a:r>
              <a:rPr sz="2400" spc="55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support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5" dirty="0">
                <a:latin typeface="WenQuanYi Micro Hei"/>
                <a:cs typeface="WenQuanYi Micro Hei"/>
              </a:rPr>
              <a:t>e.g.) </a:t>
            </a:r>
            <a:r>
              <a:rPr sz="2400" spc="25" dirty="0">
                <a:latin typeface="WenQuanYi Micro Hei"/>
                <a:cs typeface="WenQuanYi Micro Hei"/>
              </a:rPr>
              <a:t>Virtual</a:t>
            </a:r>
            <a:r>
              <a:rPr sz="2400" spc="-15" dirty="0">
                <a:latin typeface="WenQuanYi Micro Hei"/>
                <a:cs typeface="WenQuanYi Micro Hei"/>
              </a:rPr>
              <a:t> </a:t>
            </a:r>
            <a:r>
              <a:rPr sz="2400" spc="-5" dirty="0">
                <a:latin typeface="WenQuanYi Micro Hei"/>
                <a:cs typeface="WenQuanYi Micro Hei"/>
              </a:rPr>
              <a:t>memory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475" y="1709292"/>
            <a:ext cx="11612245" cy="4996815"/>
            <a:chOff x="308475" y="1709292"/>
            <a:chExt cx="11612245" cy="4996815"/>
          </a:xfrm>
        </p:grpSpPr>
        <p:sp>
          <p:nvSpPr>
            <p:cNvPr id="3" name="object 3"/>
            <p:cNvSpPr/>
            <p:nvPr/>
          </p:nvSpPr>
          <p:spPr>
            <a:xfrm>
              <a:off x="308475" y="6343008"/>
              <a:ext cx="11575415" cy="0"/>
            </a:xfrm>
            <a:custGeom>
              <a:avLst/>
              <a:gdLst/>
              <a:ahLst/>
              <a:cxnLst/>
              <a:rect l="l" t="t" r="r" b="b"/>
              <a:pathLst>
                <a:path w="11575415">
                  <a:moveTo>
                    <a:pt x="0" y="0"/>
                  </a:moveTo>
                  <a:lnTo>
                    <a:pt x="11575106" y="1"/>
                  </a:lnTo>
                </a:path>
              </a:pathLst>
            </a:custGeom>
            <a:ln w="190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63748" y="6434956"/>
              <a:ext cx="2519781" cy="270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943" y="1918825"/>
              <a:ext cx="5386781" cy="15944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945" y="4654550"/>
              <a:ext cx="5449347" cy="13252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1732" y="1709292"/>
              <a:ext cx="5828411" cy="4773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68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946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6735" algn="l"/>
              </a:tabLst>
            </a:pPr>
            <a:r>
              <a:rPr sz="4800" spc="-30" dirty="0"/>
              <a:t>Virtual</a:t>
            </a:r>
            <a:r>
              <a:rPr sz="4800" spc="10" dirty="0"/>
              <a:t> </a:t>
            </a:r>
            <a:r>
              <a:rPr sz="4800" spc="-5" dirty="0"/>
              <a:t>memory	</a:t>
            </a:r>
            <a:r>
              <a:rPr sz="4800" spc="-15" dirty="0"/>
              <a:t>address </a:t>
            </a:r>
            <a:r>
              <a:rPr sz="4800" spc="-5" dirty="0"/>
              <a:t>space</a:t>
            </a:r>
            <a:r>
              <a:rPr sz="4800" spc="-85" dirty="0"/>
              <a:t> </a:t>
            </a:r>
            <a:r>
              <a:rPr sz="4800" dirty="0"/>
              <a:t>layouts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7352" y="1021587"/>
            <a:ext cx="8789035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515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WenQuanYi Micro Hei"/>
                <a:cs typeface="WenQuanYi Micro Hei"/>
              </a:rPr>
              <a:t>Internally,</a:t>
            </a:r>
            <a:endParaRPr sz="22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15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15" dirty="0">
                <a:latin typeface="WenQuanYi Micro Hei"/>
                <a:cs typeface="WenQuanYi Micro Hei"/>
              </a:rPr>
              <a:t>Address </a:t>
            </a:r>
            <a:r>
              <a:rPr sz="1900" spc="10" dirty="0">
                <a:latin typeface="WenQuanYi Micro Hei"/>
                <a:cs typeface="WenQuanYi Micro Hei"/>
              </a:rPr>
              <a:t>space </a:t>
            </a:r>
            <a:r>
              <a:rPr sz="1900" dirty="0">
                <a:latin typeface="WenQuanYi Micro Hei"/>
                <a:cs typeface="WenQuanYi Micro Hei"/>
              </a:rPr>
              <a:t>has </a:t>
            </a:r>
            <a:r>
              <a:rPr sz="1900" spc="15" dirty="0">
                <a:latin typeface="WenQuanYi Micro Hei"/>
                <a:cs typeface="WenQuanYi Micro Hei"/>
              </a:rPr>
              <a:t>pre-defined layout; </a:t>
            </a:r>
            <a:r>
              <a:rPr sz="1900" spc="35" dirty="0">
                <a:latin typeface="WenQuanYi Micro Hei"/>
                <a:cs typeface="WenQuanYi Micro Hei"/>
              </a:rPr>
              <a:t>cannot </a:t>
            </a:r>
            <a:r>
              <a:rPr sz="1900" spc="-10" dirty="0">
                <a:latin typeface="WenQuanYi Micro Hei"/>
                <a:cs typeface="WenQuanYi Micro Hei"/>
              </a:rPr>
              <a:t>use </a:t>
            </a:r>
            <a:r>
              <a:rPr sz="1900" spc="150" dirty="0">
                <a:latin typeface="WenQuanYi Micro Hei"/>
                <a:cs typeface="WenQuanYi Micro Hei"/>
              </a:rPr>
              <a:t>4G </a:t>
            </a:r>
            <a:r>
              <a:rPr sz="1900" spc="10" dirty="0">
                <a:latin typeface="WenQuanYi Micro Hei"/>
                <a:cs typeface="WenQuanYi Micro Hei"/>
              </a:rPr>
              <a:t>space for </a:t>
            </a:r>
            <a:r>
              <a:rPr sz="1900" spc="-25" dirty="0">
                <a:latin typeface="WenQuanYi Micro Hei"/>
                <a:cs typeface="WenQuanYi Micro Hei"/>
              </a:rPr>
              <a:t>user</a:t>
            </a:r>
            <a:r>
              <a:rPr sz="1900" spc="290" dirty="0">
                <a:latin typeface="WenQuanYi Micro Hei"/>
                <a:cs typeface="WenQuanYi Micro Hei"/>
              </a:rPr>
              <a:t> </a:t>
            </a:r>
            <a:r>
              <a:rPr sz="1900" spc="-5" dirty="0">
                <a:latin typeface="WenQuanYi Micro Hei"/>
                <a:cs typeface="WenQuanYi Micro Hei"/>
              </a:rPr>
              <a:t>only</a:t>
            </a:r>
            <a:endParaRPr sz="1900" dirty="0">
              <a:latin typeface="WenQuanYi Micro Hei"/>
              <a:cs typeface="WenQuanYi Micro He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DD340-B66B-7A2A-D567-0BD6FB3A14BE}"/>
              </a:ext>
            </a:extLst>
          </p:cNvPr>
          <p:cNvSpPr txBox="1"/>
          <p:nvPr/>
        </p:nvSpPr>
        <p:spPr>
          <a:xfrm>
            <a:off x="4585241" y="851981"/>
            <a:ext cx="719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내부적으로는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,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주소 공간에 사전 정의된 레이아웃이 있으므로 사용자 전용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4G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"/>
              </a:rPr>
              <a:t>공간을 사용할 수 없습니다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20DFE-304D-9D07-4883-49392A979B59}"/>
              </a:ext>
            </a:extLst>
          </p:cNvPr>
          <p:cNvSpPr txBox="1"/>
          <p:nvPr/>
        </p:nvSpPr>
        <p:spPr>
          <a:xfrm>
            <a:off x="611095" y="706640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가상 메모리 주소 공간 레이아웃</a:t>
            </a:r>
          </a:p>
          <a:p>
            <a:b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</a:br>
            <a:endParaRPr lang="ko-KR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69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59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6490" algn="l"/>
              </a:tabLst>
            </a:pPr>
            <a:r>
              <a:rPr sz="4800" spc="-5" dirty="0"/>
              <a:t>Memory	allocation </a:t>
            </a:r>
            <a:r>
              <a:rPr sz="4800" dirty="0"/>
              <a:t>at </a:t>
            </a:r>
            <a:r>
              <a:rPr sz="4800" spc="-15" dirty="0"/>
              <a:t>different</a:t>
            </a:r>
            <a:r>
              <a:rPr sz="4800" spc="-10" dirty="0"/>
              <a:t> </a:t>
            </a:r>
            <a:r>
              <a:rPr sz="4800" spc="-5" dirty="0"/>
              <a:t>levels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34797"/>
            <a:ext cx="10918190" cy="4583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0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pc="-25" dirty="0">
                <a:latin typeface="WenQuanYi Micro Hei"/>
                <a:cs typeface="WenQuanYi Micro Hei"/>
              </a:rPr>
              <a:t>User </a:t>
            </a:r>
            <a:r>
              <a:rPr spc="20" dirty="0">
                <a:latin typeface="WenQuanYi Micro Hei"/>
                <a:cs typeface="WenQuanYi Micro Hei"/>
              </a:rPr>
              <a:t>memory, </a:t>
            </a:r>
            <a:r>
              <a:rPr spc="50" dirty="0">
                <a:latin typeface="WenQuanYi Micro Hei"/>
                <a:cs typeface="WenQuanYi Micro Hei"/>
              </a:rPr>
              <a:t>put </a:t>
            </a:r>
            <a:r>
              <a:rPr spc="45" dirty="0">
                <a:latin typeface="WenQuanYi Micro Hei"/>
                <a:cs typeface="WenQuanYi Micro Hei"/>
              </a:rPr>
              <a:t>the </a:t>
            </a:r>
            <a:r>
              <a:rPr spc="70" dirty="0">
                <a:latin typeface="WenQuanYi Micro Hei"/>
                <a:cs typeface="WenQuanYi Micro Hei"/>
              </a:rPr>
              <a:t>flag </a:t>
            </a:r>
            <a:r>
              <a:rPr spc="80" dirty="0">
                <a:latin typeface="WenQuanYi Micro Hei"/>
                <a:cs typeface="WenQuanYi Micro Hei"/>
              </a:rPr>
              <a:t>(begin,</a:t>
            </a:r>
            <a:r>
              <a:rPr spc="135" dirty="0">
                <a:latin typeface="WenQuanYi Micro Hei"/>
                <a:cs typeface="WenQuanYi Micro Hei"/>
              </a:rPr>
              <a:t> </a:t>
            </a:r>
            <a:r>
              <a:rPr spc="65" dirty="0">
                <a:latin typeface="WenQuanYi Micro Hei"/>
                <a:cs typeface="WenQuanYi Micro Hei"/>
              </a:rPr>
              <a:t>end)</a:t>
            </a:r>
            <a:endParaRPr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6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70" dirty="0">
                <a:latin typeface="WenQuanYi Micro Hei"/>
                <a:cs typeface="WenQuanYi Micro Hei"/>
              </a:rPr>
              <a:t>If </a:t>
            </a:r>
            <a:r>
              <a:rPr sz="1600" spc="15" dirty="0">
                <a:latin typeface="WenQuanYi Micro Hei"/>
                <a:cs typeface="WenQuanYi Micro Hei"/>
              </a:rPr>
              <a:t>you </a:t>
            </a:r>
            <a:r>
              <a:rPr sz="1600" spc="20" dirty="0">
                <a:latin typeface="WenQuanYi Micro Hei"/>
                <a:cs typeface="WenQuanYi Micro Hei"/>
              </a:rPr>
              <a:t>allocate </a:t>
            </a:r>
            <a:r>
              <a:rPr sz="1600" spc="30" dirty="0">
                <a:latin typeface="WenQuanYi Micro Hei"/>
                <a:cs typeface="WenQuanYi Micro Hei"/>
              </a:rPr>
              <a:t>more, </a:t>
            </a:r>
            <a:r>
              <a:rPr sz="1600" spc="35" dirty="0">
                <a:latin typeface="WenQuanYi Micro Hei"/>
                <a:cs typeface="WenQuanYi Micro Hei"/>
              </a:rPr>
              <a:t>end </a:t>
            </a:r>
            <a:r>
              <a:rPr sz="1600" spc="225" dirty="0">
                <a:latin typeface="WenQuanYi Micro Hei"/>
                <a:cs typeface="WenQuanYi Micro Hei"/>
              </a:rPr>
              <a:t>= </a:t>
            </a:r>
            <a:r>
              <a:rPr sz="1600" spc="35" dirty="0">
                <a:latin typeface="WenQuanYi Micro Hei"/>
                <a:cs typeface="WenQuanYi Micro Hei"/>
              </a:rPr>
              <a:t>end </a:t>
            </a:r>
            <a:r>
              <a:rPr sz="1600" spc="225" dirty="0">
                <a:latin typeface="WenQuanYi Micro Hei"/>
                <a:cs typeface="WenQuanYi Micro Hei"/>
              </a:rPr>
              <a:t>+</a:t>
            </a:r>
            <a:r>
              <a:rPr sz="1600" spc="25" dirty="0">
                <a:latin typeface="WenQuanYi Micro Hei"/>
                <a:cs typeface="WenQuanYi Micro Hei"/>
              </a:rPr>
              <a:t> </a:t>
            </a:r>
            <a:r>
              <a:rPr sz="1600" spc="5" dirty="0">
                <a:latin typeface="WenQuanYi Micro Hei"/>
                <a:cs typeface="WenQuanYi Micro Hei"/>
              </a:rPr>
              <a:t>size</a:t>
            </a:r>
            <a:endParaRPr sz="16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60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45" dirty="0">
                <a:latin typeface="WenQuanYi Micro Hei"/>
                <a:cs typeface="WenQuanYi Micro Hei"/>
              </a:rPr>
              <a:t>malloc() </a:t>
            </a:r>
            <a:r>
              <a:rPr sz="1600" spc="-20" dirty="0">
                <a:latin typeface="WenQuanYi Micro Hei"/>
                <a:cs typeface="WenQuanYi Micro Hei"/>
              </a:rPr>
              <a:t>simply </a:t>
            </a:r>
            <a:r>
              <a:rPr sz="1600" spc="-10" dirty="0">
                <a:latin typeface="WenQuanYi Micro Hei"/>
                <a:cs typeface="WenQuanYi Micro Hei"/>
              </a:rPr>
              <a:t>returns </a:t>
            </a:r>
            <a:r>
              <a:rPr sz="1600" spc="35" dirty="0">
                <a:latin typeface="WenQuanYi Micro Hei"/>
                <a:cs typeface="WenQuanYi Micro Hei"/>
              </a:rPr>
              <a:t>the </a:t>
            </a:r>
            <a:r>
              <a:rPr sz="1600" spc="-10" dirty="0">
                <a:latin typeface="WenQuanYi Micro Hei"/>
                <a:cs typeface="WenQuanYi Micro Hei"/>
              </a:rPr>
              <a:t>address </a:t>
            </a:r>
            <a:r>
              <a:rPr sz="1600" spc="40" dirty="0">
                <a:latin typeface="WenQuanYi Micro Hei"/>
                <a:cs typeface="WenQuanYi Micro Hei"/>
              </a:rPr>
              <a:t>that </a:t>
            </a:r>
            <a:r>
              <a:rPr sz="1600" spc="15" dirty="0">
                <a:latin typeface="WenQuanYi Micro Hei"/>
                <a:cs typeface="WenQuanYi Micro Hei"/>
              </a:rPr>
              <a:t>you </a:t>
            </a:r>
            <a:r>
              <a:rPr sz="1600" spc="35" dirty="0">
                <a:latin typeface="WenQuanYi Micro Hei"/>
                <a:cs typeface="WenQuanYi Micro Hei"/>
              </a:rPr>
              <a:t>can</a:t>
            </a:r>
            <a:r>
              <a:rPr sz="1600" spc="240" dirty="0">
                <a:latin typeface="WenQuanYi Micro Hei"/>
                <a:cs typeface="WenQuanYi Micro Hei"/>
              </a:rPr>
              <a:t> </a:t>
            </a:r>
            <a:r>
              <a:rPr sz="1600" spc="-5" dirty="0">
                <a:latin typeface="WenQuanYi Micro Hei"/>
                <a:cs typeface="WenQuanYi Micro Hei"/>
              </a:rPr>
              <a:t>use</a:t>
            </a:r>
            <a:endParaRPr sz="16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15" dirty="0">
                <a:latin typeface="WenQuanYi Micro Hei"/>
                <a:cs typeface="WenQuanYi Micro Hei"/>
              </a:rPr>
              <a:t>Kernel </a:t>
            </a:r>
            <a:r>
              <a:rPr sz="1600" spc="20" dirty="0">
                <a:latin typeface="WenQuanYi Micro Hei"/>
                <a:cs typeface="WenQuanYi Micro Hei"/>
              </a:rPr>
              <a:t>takes </a:t>
            </a:r>
            <a:r>
              <a:rPr sz="1600" dirty="0">
                <a:latin typeface="WenQuanYi Micro Hei"/>
                <a:cs typeface="WenQuanYi Micro Hei"/>
              </a:rPr>
              <a:t>care </a:t>
            </a:r>
            <a:r>
              <a:rPr sz="1600" spc="65" dirty="0">
                <a:latin typeface="WenQuanYi Micro Hei"/>
                <a:cs typeface="WenQuanYi Micro Hei"/>
              </a:rPr>
              <a:t>of </a:t>
            </a:r>
            <a:r>
              <a:rPr sz="1600" spc="35" dirty="0">
                <a:latin typeface="WenQuanYi Micro Hei"/>
                <a:cs typeface="WenQuanYi Micro Hei"/>
              </a:rPr>
              <a:t>the </a:t>
            </a:r>
            <a:r>
              <a:rPr sz="1600" spc="-5" dirty="0">
                <a:latin typeface="WenQuanYi Micro Hei"/>
                <a:cs typeface="WenQuanYi Micro Hei"/>
              </a:rPr>
              <a:t>physical </a:t>
            </a:r>
            <a:r>
              <a:rPr sz="1600" spc="15" dirty="0">
                <a:latin typeface="WenQuanYi Micro Hei"/>
                <a:cs typeface="WenQuanYi Micro Hei"/>
              </a:rPr>
              <a:t>memory, </a:t>
            </a:r>
            <a:r>
              <a:rPr sz="1600" spc="-10" dirty="0">
                <a:latin typeface="WenQuanYi Micro Hei"/>
                <a:cs typeface="WenQuanYi Micro Hei"/>
              </a:rPr>
              <a:t>address </a:t>
            </a:r>
            <a:r>
              <a:rPr sz="1600" spc="15" dirty="0">
                <a:latin typeface="WenQuanYi Micro Hei"/>
                <a:cs typeface="WenQuanYi Micro Hei"/>
              </a:rPr>
              <a:t>space </a:t>
            </a:r>
            <a:r>
              <a:rPr sz="1600" spc="30" dirty="0">
                <a:latin typeface="WenQuanYi Micro Hei"/>
                <a:cs typeface="WenQuanYi Micro Hei"/>
              </a:rPr>
              <a:t>layout, </a:t>
            </a:r>
            <a:r>
              <a:rPr sz="1600" spc="70" dirty="0">
                <a:latin typeface="WenQuanYi Micro Hei"/>
                <a:cs typeface="WenQuanYi Micro Hei"/>
              </a:rPr>
              <a:t>page </a:t>
            </a:r>
            <a:r>
              <a:rPr sz="1600" spc="45" dirty="0">
                <a:latin typeface="WenQuanYi Micro Hei"/>
                <a:cs typeface="WenQuanYi Micro Hei"/>
              </a:rPr>
              <a:t>fault,</a:t>
            </a:r>
            <a:r>
              <a:rPr sz="1600" spc="229" dirty="0">
                <a:latin typeface="WenQuanYi Micro Hei"/>
                <a:cs typeface="WenQuanYi Micro Hei"/>
              </a:rPr>
              <a:t> </a:t>
            </a:r>
            <a:r>
              <a:rPr sz="1600" spc="45" dirty="0">
                <a:latin typeface="WenQuanYi Micro Hei"/>
                <a:cs typeface="WenQuanYi Micro Hei"/>
              </a:rPr>
              <a:t>etc.</a:t>
            </a:r>
            <a:endParaRPr sz="1600" dirty="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105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WenQuanYi Micro Hei"/>
                <a:cs typeface="WenQuanYi Micro Hei"/>
              </a:rPr>
              <a:t>Kernel</a:t>
            </a:r>
            <a:r>
              <a:rPr spc="35" dirty="0">
                <a:latin typeface="WenQuanYi Micro Hei"/>
                <a:cs typeface="WenQuanYi Micro Hei"/>
              </a:rPr>
              <a:t> </a:t>
            </a:r>
            <a:r>
              <a:rPr dirty="0">
                <a:latin typeface="WenQuanYi Micro Hei"/>
                <a:cs typeface="WenQuanYi Micro Hei"/>
              </a:rPr>
              <a:t>memory</a:t>
            </a:r>
          </a:p>
          <a:p>
            <a:pPr marL="698500" lvl="1" indent="-228600">
              <a:lnSpc>
                <a:spcPts val="26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25" dirty="0">
                <a:latin typeface="WenQuanYi Micro Hei"/>
                <a:cs typeface="WenQuanYi Micro Hei"/>
              </a:rPr>
              <a:t>Types </a:t>
            </a:r>
            <a:r>
              <a:rPr sz="1600" spc="70" dirty="0">
                <a:latin typeface="WenQuanYi Micro Hei"/>
                <a:cs typeface="WenQuanYi Micro Hei"/>
              </a:rPr>
              <a:t>of </a:t>
            </a:r>
            <a:r>
              <a:rPr sz="1600" spc="-5" dirty="0">
                <a:latin typeface="WenQuanYi Micro Hei"/>
                <a:cs typeface="WenQuanYi Micro Hei"/>
              </a:rPr>
              <a:t>physical </a:t>
            </a:r>
            <a:r>
              <a:rPr sz="1600" dirty="0">
                <a:latin typeface="WenQuanYi Micro Hei"/>
                <a:cs typeface="WenQuanYi Micro Hei"/>
              </a:rPr>
              <a:t>memory</a:t>
            </a:r>
            <a:r>
              <a:rPr sz="1600" spc="130" dirty="0">
                <a:latin typeface="WenQuanYi Micro Hei"/>
                <a:cs typeface="WenQuanYi Micro Hei"/>
              </a:rPr>
              <a:t> </a:t>
            </a:r>
            <a:r>
              <a:rPr sz="1600" spc="35" dirty="0">
                <a:latin typeface="WenQuanYi Micro Hei"/>
                <a:cs typeface="WenQuanYi Micro Hei"/>
              </a:rPr>
              <a:t>region</a:t>
            </a:r>
            <a:endParaRPr sz="1600" dirty="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10" dirty="0">
                <a:latin typeface="WenQuanYi Micro Hei"/>
                <a:cs typeface="WenQuanYi Micro Hei"/>
              </a:rPr>
              <a:t>Kernel </a:t>
            </a:r>
            <a:r>
              <a:rPr sz="1400" spc="45" dirty="0">
                <a:latin typeface="WenQuanYi Micro Hei"/>
                <a:cs typeface="WenQuanYi Micro Hei"/>
              </a:rPr>
              <a:t>code, data, </a:t>
            </a:r>
            <a:r>
              <a:rPr sz="1400" spc="-15" dirty="0">
                <a:latin typeface="WenQuanYi Micro Hei"/>
                <a:cs typeface="WenQuanYi Micro Hei"/>
              </a:rPr>
              <a:t>User </a:t>
            </a:r>
            <a:r>
              <a:rPr sz="1400" spc="45" dirty="0">
                <a:latin typeface="WenQuanYi Micro Hei"/>
                <a:cs typeface="WenQuanYi Micro Hei"/>
              </a:rPr>
              <a:t>code, data, </a:t>
            </a:r>
            <a:r>
              <a:rPr sz="1400" spc="-20" dirty="0">
                <a:latin typeface="WenQuanYi Micro Hei"/>
                <a:cs typeface="WenQuanYi Micro Hei"/>
              </a:rPr>
              <a:t>rest </a:t>
            </a:r>
            <a:r>
              <a:rPr sz="1400" spc="55" dirty="0">
                <a:latin typeface="WenQuanYi Micro Hei"/>
                <a:cs typeface="WenQuanYi Micro Hei"/>
              </a:rPr>
              <a:t>of</a:t>
            </a:r>
            <a:r>
              <a:rPr sz="1400" spc="165" dirty="0">
                <a:latin typeface="WenQuanYi Micro Hei"/>
                <a:cs typeface="WenQuanYi Micro Hei"/>
              </a:rPr>
              <a:t> </a:t>
            </a:r>
            <a:r>
              <a:rPr sz="1400" spc="5" dirty="0">
                <a:latin typeface="WenQuanYi Micro Hei"/>
                <a:cs typeface="WenQuanYi Micro Hei"/>
              </a:rPr>
              <a:t>it</a:t>
            </a:r>
            <a:endParaRPr sz="1400" dirty="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165" dirty="0">
                <a:latin typeface="WenQuanYi Micro Hei"/>
                <a:cs typeface="WenQuanYi Micro Hei"/>
              </a:rPr>
              <a:t>DMA </a:t>
            </a:r>
            <a:r>
              <a:rPr sz="1400" dirty="0">
                <a:latin typeface="WenQuanYi Micro Hei"/>
                <a:cs typeface="WenQuanYi Micro Hei"/>
              </a:rPr>
              <a:t>/ </a:t>
            </a:r>
            <a:r>
              <a:rPr sz="1400" spc="15" dirty="0">
                <a:latin typeface="WenQuanYi Micro Hei"/>
                <a:cs typeface="WenQuanYi Micro Hei"/>
              </a:rPr>
              <a:t>device </a:t>
            </a:r>
            <a:r>
              <a:rPr sz="1400" spc="35" dirty="0">
                <a:latin typeface="WenQuanYi Micro Hei"/>
                <a:cs typeface="WenQuanYi Micro Hei"/>
              </a:rPr>
              <a:t>region, </a:t>
            </a:r>
            <a:r>
              <a:rPr sz="1400" spc="40" dirty="0">
                <a:latin typeface="WenQuanYi Micro Hei"/>
                <a:cs typeface="WenQuanYi Micro Hei"/>
              </a:rPr>
              <a:t>etc. </a:t>
            </a:r>
            <a:r>
              <a:rPr sz="1400" spc="30" dirty="0">
                <a:latin typeface="WenQuanYi Micro Hei"/>
                <a:cs typeface="WenQuanYi Micro Hei"/>
              </a:rPr>
              <a:t>(buffer </a:t>
            </a:r>
            <a:r>
              <a:rPr sz="1400" spc="40" dirty="0">
                <a:latin typeface="WenQuanYi Micro Hei"/>
                <a:cs typeface="WenQuanYi Micro Hei"/>
              </a:rPr>
              <a:t>cache, </a:t>
            </a:r>
            <a:r>
              <a:rPr sz="1400" spc="60" dirty="0">
                <a:latin typeface="WenQuanYi Micro Hei"/>
                <a:cs typeface="WenQuanYi Micro Hei"/>
              </a:rPr>
              <a:t>page</a:t>
            </a:r>
            <a:r>
              <a:rPr sz="1400" spc="15" dirty="0">
                <a:latin typeface="WenQuanYi Micro Hei"/>
                <a:cs typeface="WenQuanYi Micro Hei"/>
              </a:rPr>
              <a:t> </a:t>
            </a:r>
            <a:r>
              <a:rPr sz="1400" spc="45" dirty="0">
                <a:latin typeface="WenQuanYi Micro Hei"/>
                <a:cs typeface="WenQuanYi Micro Hei"/>
              </a:rPr>
              <a:t>cache)</a:t>
            </a:r>
            <a:endParaRPr sz="14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30" dirty="0">
                <a:latin typeface="WenQuanYi Micro Hei"/>
                <a:cs typeface="WenQuanYi Micro Hei"/>
              </a:rPr>
              <a:t>Logical </a:t>
            </a:r>
            <a:r>
              <a:rPr sz="1600" spc="10" dirty="0">
                <a:latin typeface="WenQuanYi Micro Hei"/>
                <a:cs typeface="WenQuanYi Micro Hei"/>
              </a:rPr>
              <a:t>separation </a:t>
            </a:r>
            <a:r>
              <a:rPr sz="1600" spc="65" dirty="0">
                <a:latin typeface="WenQuanYi Micro Hei"/>
                <a:cs typeface="WenQuanYi Micro Hei"/>
              </a:rPr>
              <a:t>of </a:t>
            </a:r>
            <a:r>
              <a:rPr sz="1600" dirty="0">
                <a:latin typeface="WenQuanYi Micro Hei"/>
                <a:cs typeface="WenQuanYi Micro Hei"/>
              </a:rPr>
              <a:t>kernel </a:t>
            </a:r>
            <a:r>
              <a:rPr sz="1600" spc="-5" dirty="0">
                <a:latin typeface="WenQuanYi Micro Hei"/>
                <a:cs typeface="WenQuanYi Micro Hei"/>
              </a:rPr>
              <a:t>virtual </a:t>
            </a:r>
            <a:r>
              <a:rPr sz="1600" dirty="0">
                <a:latin typeface="WenQuanYi Micro Hei"/>
                <a:cs typeface="WenQuanYi Micro Hei"/>
              </a:rPr>
              <a:t>memory </a:t>
            </a:r>
            <a:r>
              <a:rPr sz="1600" spc="30" dirty="0">
                <a:latin typeface="WenQuanYi Micro Hei"/>
                <a:cs typeface="WenQuanYi Micro Hei"/>
              </a:rPr>
              <a:t>region </a:t>
            </a:r>
            <a:r>
              <a:rPr sz="1600" spc="85" dirty="0">
                <a:latin typeface="WenQuanYi Micro Hei"/>
                <a:cs typeface="WenQuanYi Micro Hei"/>
              </a:rPr>
              <a:t>(page</a:t>
            </a:r>
            <a:r>
              <a:rPr sz="1600" spc="195" dirty="0">
                <a:latin typeface="WenQuanYi Micro Hei"/>
                <a:cs typeface="WenQuanYi Micro Hei"/>
              </a:rPr>
              <a:t> </a:t>
            </a:r>
            <a:r>
              <a:rPr sz="1600" spc="30" dirty="0">
                <a:latin typeface="WenQuanYi Micro Hei"/>
                <a:cs typeface="WenQuanYi Micro Hei"/>
              </a:rPr>
              <a:t>allocation)</a:t>
            </a:r>
            <a:endParaRPr sz="1600" dirty="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10" dirty="0">
                <a:latin typeface="WenQuanYi Micro Hei"/>
                <a:cs typeface="WenQuanYi Micro Hei"/>
              </a:rPr>
              <a:t>Kernel </a:t>
            </a:r>
            <a:r>
              <a:rPr sz="1400" spc="-5" dirty="0">
                <a:latin typeface="WenQuanYi Micro Hei"/>
                <a:cs typeface="WenQuanYi Micro Hei"/>
              </a:rPr>
              <a:t>also </a:t>
            </a:r>
            <a:r>
              <a:rPr sz="1400" spc="20" dirty="0">
                <a:latin typeface="WenQuanYi Micro Hei"/>
                <a:cs typeface="WenQuanYi Micro Hei"/>
              </a:rPr>
              <a:t>have </a:t>
            </a:r>
            <a:r>
              <a:rPr sz="1400" spc="-5" dirty="0">
                <a:latin typeface="WenQuanYi Micro Hei"/>
                <a:cs typeface="WenQuanYi Micro Hei"/>
              </a:rPr>
              <a:t>memory </a:t>
            </a:r>
            <a:r>
              <a:rPr sz="1400" spc="20" dirty="0">
                <a:latin typeface="WenQuanYi Micro Hei"/>
                <a:cs typeface="WenQuanYi Micro Hei"/>
              </a:rPr>
              <a:t>layout, </a:t>
            </a:r>
            <a:r>
              <a:rPr sz="1400" spc="40" dirty="0">
                <a:latin typeface="WenQuanYi Micro Hei"/>
                <a:cs typeface="WenQuanYi Micro Hei"/>
              </a:rPr>
              <a:t>heap, </a:t>
            </a:r>
            <a:r>
              <a:rPr sz="1400" spc="30" dirty="0">
                <a:latin typeface="WenQuanYi Micro Hei"/>
                <a:cs typeface="WenQuanYi Micro Hei"/>
              </a:rPr>
              <a:t>stack,</a:t>
            </a:r>
            <a:r>
              <a:rPr sz="1400" spc="220" dirty="0">
                <a:latin typeface="WenQuanYi Micro Hei"/>
                <a:cs typeface="WenQuanYi Micro Hei"/>
              </a:rPr>
              <a:t> </a:t>
            </a:r>
            <a:r>
              <a:rPr sz="1400" spc="40" dirty="0">
                <a:latin typeface="WenQuanYi Micro Hei"/>
                <a:cs typeface="WenQuanYi Micro Hei"/>
              </a:rPr>
              <a:t>etc.</a:t>
            </a:r>
            <a:endParaRPr sz="1400" dirty="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ts val="2240"/>
              </a:lnSpc>
              <a:spcBef>
                <a:spcPts val="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25" dirty="0">
                <a:latin typeface="WenQuanYi Micro Hei"/>
                <a:cs typeface="WenQuanYi Micro Hei"/>
              </a:rPr>
              <a:t>Zone</a:t>
            </a:r>
            <a:r>
              <a:rPr sz="1400" spc="40" dirty="0">
                <a:latin typeface="WenQuanYi Micro Hei"/>
                <a:cs typeface="WenQuanYi Micro Hei"/>
              </a:rPr>
              <a:t> </a:t>
            </a:r>
            <a:r>
              <a:rPr sz="1400" spc="10" dirty="0">
                <a:latin typeface="WenQuanYi Micro Hei"/>
                <a:cs typeface="WenQuanYi Micro Hei"/>
              </a:rPr>
              <a:t>allocator</a:t>
            </a:r>
            <a:endParaRPr sz="14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ts val="26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40" dirty="0">
                <a:latin typeface="WenQuanYi Micro Hei"/>
                <a:cs typeface="WenQuanYi Micro Hei"/>
              </a:rPr>
              <a:t>Page </a:t>
            </a:r>
            <a:r>
              <a:rPr sz="1600" spc="-5" dirty="0">
                <a:latin typeface="WenQuanYi Micro Hei"/>
                <a:cs typeface="WenQuanYi Micro Hei"/>
              </a:rPr>
              <a:t>level</a:t>
            </a:r>
            <a:r>
              <a:rPr sz="1600" spc="40" dirty="0">
                <a:latin typeface="WenQuanYi Micro Hei"/>
                <a:cs typeface="WenQuanYi Micro Hei"/>
              </a:rPr>
              <a:t> </a:t>
            </a:r>
            <a:r>
              <a:rPr sz="1600" spc="20" dirty="0">
                <a:latin typeface="WenQuanYi Micro Hei"/>
                <a:cs typeface="WenQuanYi Micro Hei"/>
              </a:rPr>
              <a:t>allocation</a:t>
            </a:r>
            <a:endParaRPr sz="1600" dirty="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dirty="0">
                <a:latin typeface="WenQuanYi Micro Hei"/>
                <a:cs typeface="WenQuanYi Micro Hei"/>
              </a:rPr>
              <a:t>Buddy</a:t>
            </a:r>
            <a:r>
              <a:rPr sz="1400" spc="45" dirty="0">
                <a:latin typeface="WenQuanYi Micro Hei"/>
                <a:cs typeface="WenQuanYi Micro Hei"/>
              </a:rPr>
              <a:t> </a:t>
            </a:r>
            <a:r>
              <a:rPr sz="1400" spc="20" dirty="0">
                <a:latin typeface="WenQuanYi Micro Hei"/>
                <a:cs typeface="WenQuanYi Micro Hei"/>
              </a:rPr>
              <a:t>algorithm</a:t>
            </a:r>
            <a:endParaRPr sz="1400" dirty="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30" dirty="0">
                <a:latin typeface="WenQuanYi Micro Hei"/>
                <a:cs typeface="WenQuanYi Micro Hei"/>
              </a:rPr>
              <a:t>Fine-grained </a:t>
            </a:r>
            <a:r>
              <a:rPr sz="1600" dirty="0">
                <a:latin typeface="WenQuanYi Micro Hei"/>
                <a:cs typeface="WenQuanYi Micro Hei"/>
              </a:rPr>
              <a:t>kernel memory</a:t>
            </a:r>
            <a:r>
              <a:rPr sz="1600" spc="85" dirty="0">
                <a:latin typeface="WenQuanYi Micro Hei"/>
                <a:cs typeface="WenQuanYi Micro Hei"/>
              </a:rPr>
              <a:t> </a:t>
            </a:r>
            <a:r>
              <a:rPr sz="1600" spc="20" dirty="0">
                <a:latin typeface="WenQuanYi Micro Hei"/>
                <a:cs typeface="WenQuanYi Micro Hei"/>
              </a:rPr>
              <a:t>allocation</a:t>
            </a:r>
            <a:endParaRPr sz="1600" dirty="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400" spc="45" dirty="0">
                <a:latin typeface="WenQuanYi Micro Hei"/>
                <a:cs typeface="WenQuanYi Micro Hei"/>
              </a:rPr>
              <a:t>Power-of-2 </a:t>
            </a:r>
            <a:r>
              <a:rPr sz="1400" spc="10" dirty="0">
                <a:latin typeface="WenQuanYi Micro Hei"/>
                <a:cs typeface="WenQuanYi Micro Hei"/>
              </a:rPr>
              <a:t>allocator </a:t>
            </a:r>
            <a:r>
              <a:rPr sz="1400" spc="25" dirty="0">
                <a:latin typeface="WenQuanYi Micro Hei"/>
                <a:cs typeface="WenQuanYi Micro Hei"/>
              </a:rPr>
              <a:t>(needs </a:t>
            </a:r>
            <a:r>
              <a:rPr sz="1400" spc="5" dirty="0">
                <a:latin typeface="WenQuanYi Micro Hei"/>
                <a:cs typeface="WenQuanYi Micro Hei"/>
              </a:rPr>
              <a:t>some </a:t>
            </a:r>
            <a:r>
              <a:rPr sz="1400" spc="30" dirty="0">
                <a:latin typeface="WenQuanYi Micro Hei"/>
                <a:cs typeface="WenQuanYi Micro Hei"/>
              </a:rPr>
              <a:t>data</a:t>
            </a:r>
            <a:r>
              <a:rPr sz="1400" spc="114" dirty="0">
                <a:latin typeface="WenQuanYi Micro Hei"/>
                <a:cs typeface="WenQuanYi Micro Hei"/>
              </a:rPr>
              <a:t> </a:t>
            </a:r>
            <a:r>
              <a:rPr sz="1400" spc="10" dirty="0">
                <a:latin typeface="WenQuanYi Micro Hei"/>
                <a:cs typeface="WenQuanYi Micro Hei"/>
              </a:rPr>
              <a:t>structure)</a:t>
            </a:r>
            <a:endParaRPr sz="1400" dirty="0">
              <a:latin typeface="WenQuanYi Micro Hei"/>
              <a:cs typeface="WenQuanYi Micro He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9FA5A-A42F-A050-5B15-97BBD27FAEB6}"/>
              </a:ext>
            </a:extLst>
          </p:cNvPr>
          <p:cNvSpPr txBox="1"/>
          <p:nvPr/>
        </p:nvSpPr>
        <p:spPr>
          <a:xfrm>
            <a:off x="6934200" y="2590800"/>
            <a:ext cx="52135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 메모리</a:t>
            </a:r>
            <a:r>
              <a:rPr lang="en-US" altLang="ko-KR" sz="1400" dirty="0"/>
              <a:t>, </a:t>
            </a:r>
            <a:r>
              <a:rPr lang="ko-KR" altLang="en-US" sz="1400" dirty="0"/>
              <a:t>플래그</a:t>
            </a:r>
            <a:r>
              <a:rPr lang="en-US" altLang="ko-KR" sz="1400" dirty="0"/>
              <a:t>(</a:t>
            </a:r>
            <a:r>
              <a:rPr lang="ko-KR" altLang="en-US" sz="1400" dirty="0"/>
              <a:t>시작</a:t>
            </a:r>
            <a:r>
              <a:rPr lang="en-US" altLang="ko-KR" sz="1400" dirty="0"/>
              <a:t>, </a:t>
            </a:r>
            <a:r>
              <a:rPr lang="ko-KR" altLang="en-US" sz="1400" dirty="0"/>
              <a:t>종료</a:t>
            </a:r>
            <a:r>
              <a:rPr lang="en-US" altLang="ko-KR" sz="1400" dirty="0"/>
              <a:t>)</a:t>
            </a:r>
            <a:r>
              <a:rPr lang="ko-KR" altLang="en-US" sz="1400" dirty="0"/>
              <a:t>를 넣습니다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더 할당하면 끝 </a:t>
            </a:r>
            <a:r>
              <a:rPr lang="en-US" altLang="ko-KR" sz="1400" dirty="0"/>
              <a:t>= </a:t>
            </a:r>
            <a:r>
              <a:rPr lang="ko-KR" altLang="en-US" sz="1400" dirty="0"/>
              <a:t>끝 </a:t>
            </a:r>
            <a:r>
              <a:rPr lang="en-US" altLang="ko-KR" sz="1400" dirty="0"/>
              <a:t>+ </a:t>
            </a:r>
            <a:r>
              <a:rPr lang="ko-KR" altLang="en-US" sz="1400" dirty="0"/>
              <a:t>크기</a:t>
            </a:r>
          </a:p>
          <a:p>
            <a:r>
              <a:rPr lang="en-US" altLang="ko-KR" sz="1400" dirty="0"/>
              <a:t>malloc()</a:t>
            </a:r>
            <a:r>
              <a:rPr lang="ko-KR" altLang="en-US" sz="1400" dirty="0"/>
              <a:t>은 단순히 사용할 수 있는 주소를 반환합니다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커널은 물리적 메모리</a:t>
            </a:r>
            <a:r>
              <a:rPr lang="en-US" altLang="ko-KR" sz="1400" dirty="0"/>
              <a:t>, </a:t>
            </a:r>
            <a:r>
              <a:rPr lang="ko-KR" altLang="en-US" sz="1400" dirty="0"/>
              <a:t>주소 공간 레이아웃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 폴트 등을 처리합니다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커널 메모리</a:t>
            </a:r>
          </a:p>
          <a:p>
            <a:r>
              <a:rPr lang="ko-KR" altLang="en-US" sz="1400" dirty="0"/>
              <a:t>물리적 메모리 영역의 유형</a:t>
            </a:r>
          </a:p>
          <a:p>
            <a:r>
              <a:rPr lang="ko-KR" altLang="en-US" sz="1400" dirty="0"/>
              <a:t>커널 코드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코드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</a:t>
            </a:r>
          </a:p>
          <a:p>
            <a:r>
              <a:rPr lang="en-US" altLang="ko-KR" sz="1400" dirty="0"/>
              <a:t>DMA / </a:t>
            </a:r>
            <a:r>
              <a:rPr lang="ko-KR" altLang="en-US" sz="1400" dirty="0"/>
              <a:t>디바이스 영역 등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버퍼캐시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페이지캐시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커널 가상 메모리 영역의 논리적 분리</a:t>
            </a:r>
            <a:r>
              <a:rPr lang="en-US" altLang="ko-KR" sz="1400" dirty="0"/>
              <a:t>(</a:t>
            </a:r>
            <a:r>
              <a:rPr lang="ko-KR" altLang="en-US" sz="1400" dirty="0"/>
              <a:t>페이지 할당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커널에는 메모리 레이아웃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힙</a:t>
            </a:r>
            <a:r>
              <a:rPr lang="en-US" altLang="ko-KR" sz="1400" dirty="0"/>
              <a:t>, </a:t>
            </a:r>
            <a:r>
              <a:rPr lang="ko-KR" altLang="en-US" sz="1400" dirty="0"/>
              <a:t>스택 등이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영역 </a:t>
            </a:r>
            <a:r>
              <a:rPr lang="ko-KR" altLang="en-US" sz="1400" dirty="0" err="1"/>
              <a:t>할당자</a:t>
            </a:r>
            <a:endParaRPr lang="ko-KR" altLang="en-US" sz="1400" dirty="0"/>
          </a:p>
          <a:p>
            <a:r>
              <a:rPr lang="ko-KR" altLang="en-US" sz="1400" dirty="0"/>
              <a:t>페이지 수준 할당</a:t>
            </a:r>
          </a:p>
          <a:p>
            <a:r>
              <a:rPr lang="ko-KR" altLang="en-US" sz="1400" dirty="0"/>
              <a:t>버디 알고리즘</a:t>
            </a:r>
          </a:p>
          <a:p>
            <a:r>
              <a:rPr lang="ko-KR" altLang="en-US" sz="1400" dirty="0"/>
              <a:t>세분화된 커널 메모리 할당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의 거듭제곱 </a:t>
            </a:r>
            <a:r>
              <a:rPr lang="ko-KR" altLang="en-US" sz="1400" dirty="0" err="1"/>
              <a:t>할당자</a:t>
            </a:r>
            <a:r>
              <a:rPr lang="en-US" altLang="ko-KR" sz="1400" dirty="0"/>
              <a:t>(</a:t>
            </a:r>
            <a:r>
              <a:rPr lang="ko-KR" altLang="en-US" sz="1400" dirty="0"/>
              <a:t>일부 데이터 구조 필요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0575" y="1831340"/>
            <a:ext cx="5531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Times New Roman"/>
                <a:cs typeface="Times New Roman"/>
              </a:rPr>
              <a:t>VM </a:t>
            </a: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 its</a:t>
            </a:r>
            <a:r>
              <a:rPr sz="5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friends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982" y="3141979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70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462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VM with</a:t>
            </a:r>
            <a:r>
              <a:rPr sz="4800" spc="-55" dirty="0"/>
              <a:t> </a:t>
            </a:r>
            <a:r>
              <a:rPr sz="4800" spc="-5" dirty="0"/>
              <a:t>sharing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6466205" cy="49256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WenQuanYi Micro Hei"/>
                <a:cs typeface="WenQuanYi Micro Hei"/>
              </a:rPr>
              <a:t>Inter-process</a:t>
            </a:r>
            <a:r>
              <a:rPr sz="2800" spc="10" dirty="0">
                <a:latin typeface="WenQuanYi Micro Hei"/>
                <a:cs typeface="WenQuanYi Micro Hei"/>
              </a:rPr>
              <a:t> </a:t>
            </a:r>
            <a:r>
              <a:rPr sz="2800" spc="30" dirty="0">
                <a:latin typeface="WenQuanYi Micro Hei"/>
                <a:cs typeface="WenQuanYi Micro Hei"/>
              </a:rPr>
              <a:t>communication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70" dirty="0">
                <a:latin typeface="WenQuanYi Micro Hei"/>
                <a:cs typeface="WenQuanYi Micro Hei"/>
              </a:rPr>
              <a:t>VM </a:t>
            </a:r>
            <a:r>
              <a:rPr sz="2800" spc="55" dirty="0">
                <a:latin typeface="WenQuanYi Micro Hei"/>
                <a:cs typeface="WenQuanYi Micro Hei"/>
              </a:rPr>
              <a:t>mapping </a:t>
            </a:r>
            <a:r>
              <a:rPr sz="2800" spc="70" dirty="0">
                <a:latin typeface="WenQuanYi Micro Hei"/>
                <a:cs typeface="WenQuanYi Micro Hei"/>
              </a:rPr>
              <a:t>between</a:t>
            </a:r>
            <a:r>
              <a:rPr sz="2800" spc="-155" dirty="0">
                <a:latin typeface="WenQuanYi Micro Hei"/>
                <a:cs typeface="WenQuanYi Micro Hei"/>
              </a:rPr>
              <a:t> </a:t>
            </a:r>
            <a:r>
              <a:rPr sz="2800" spc="45" dirty="0">
                <a:latin typeface="WenQuanYi Micro Hei"/>
                <a:cs typeface="WenQuanYi Micro Hei"/>
              </a:rPr>
              <a:t>VA-PA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35" dirty="0">
                <a:latin typeface="WenQuanYi Micro Hei"/>
                <a:cs typeface="WenQuanYi Micro Hei"/>
              </a:rPr>
              <a:t>What </a:t>
            </a:r>
            <a:r>
              <a:rPr sz="2800" spc="20" dirty="0">
                <a:latin typeface="WenQuanYi Micro Hei"/>
                <a:cs typeface="WenQuanYi Micro Hei"/>
              </a:rPr>
              <a:t>if </a:t>
            </a:r>
            <a:r>
              <a:rPr sz="2800" spc="155" dirty="0">
                <a:latin typeface="WenQuanYi Micro Hei"/>
                <a:cs typeface="WenQuanYi Micro Hei"/>
              </a:rPr>
              <a:t>VA1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WenQuanYi Micro Hei"/>
                <a:cs typeface="WenQuanYi Micro Hei"/>
              </a:rPr>
              <a:t>PA, </a:t>
            </a:r>
            <a:r>
              <a:rPr sz="2800" spc="45" dirty="0">
                <a:latin typeface="WenQuanYi Micro Hei"/>
                <a:cs typeface="WenQuanYi Micro Hei"/>
              </a:rPr>
              <a:t>and</a:t>
            </a:r>
            <a:r>
              <a:rPr sz="2800" spc="-25" dirty="0">
                <a:latin typeface="WenQuanYi Micro Hei"/>
                <a:cs typeface="WenQuanYi Micro Hei"/>
              </a:rPr>
              <a:t> </a:t>
            </a:r>
            <a:r>
              <a:rPr sz="2800" spc="120" dirty="0">
                <a:latin typeface="WenQuanYi Micro Hei"/>
                <a:cs typeface="WenQuanYi Micro Hei"/>
              </a:rPr>
              <a:t>VA2</a:t>
            </a:r>
            <a:r>
              <a:rPr sz="2800" spc="120" dirty="0">
                <a:latin typeface="Wingdings"/>
                <a:cs typeface="Wingdings"/>
              </a:rPr>
              <a:t></a:t>
            </a:r>
            <a:r>
              <a:rPr sz="2800" spc="120" dirty="0">
                <a:latin typeface="WenQuanYi Micro Hei"/>
                <a:cs typeface="WenQuanYi Micro Hei"/>
              </a:rPr>
              <a:t>PA?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0" dirty="0">
                <a:latin typeface="WenQuanYi Micro Hei"/>
                <a:cs typeface="WenQuanYi Micro Hei"/>
              </a:rPr>
              <a:t>Different </a:t>
            </a:r>
            <a:r>
              <a:rPr sz="2400" spc="135" dirty="0">
                <a:latin typeface="WenQuanYi Micro Hei"/>
                <a:cs typeface="WenQuanYi Micro Hei"/>
              </a:rPr>
              <a:t>VA, </a:t>
            </a:r>
            <a:r>
              <a:rPr sz="2400" spc="10" dirty="0">
                <a:latin typeface="WenQuanYi Micro Hei"/>
                <a:cs typeface="WenQuanYi Micro Hei"/>
              </a:rPr>
              <a:t>points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dirty="0">
                <a:latin typeface="WenQuanYi Micro Hei"/>
                <a:cs typeface="WenQuanYi Micro Hei"/>
              </a:rPr>
              <a:t>same</a:t>
            </a:r>
            <a:r>
              <a:rPr sz="2400" spc="20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PA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Same </a:t>
            </a:r>
            <a:r>
              <a:rPr sz="2400" spc="20" dirty="0">
                <a:latin typeface="WenQuanYi Micro Hei"/>
                <a:cs typeface="WenQuanYi Micro Hei"/>
              </a:rPr>
              <a:t>copy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20" dirty="0">
                <a:latin typeface="WenQuanYi Micro Hei"/>
                <a:cs typeface="WenQuanYi Micro Hei"/>
              </a:rPr>
              <a:t>different</a:t>
            </a:r>
            <a:r>
              <a:rPr sz="2400" spc="140" dirty="0">
                <a:latin typeface="WenQuanYi Micro Hei"/>
                <a:cs typeface="WenQuanYi Micro Hei"/>
              </a:rPr>
              <a:t> </a:t>
            </a:r>
            <a:r>
              <a:rPr sz="2400" spc="-15" dirty="0">
                <a:latin typeface="WenQuanYi Micro Hei"/>
                <a:cs typeface="WenQuanYi Micro Hei"/>
              </a:rPr>
              <a:t>address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0" dirty="0">
                <a:latin typeface="WenQuanYi Micro Hei"/>
                <a:cs typeface="WenQuanYi Micro Hei"/>
              </a:rPr>
              <a:t>Mapping </a:t>
            </a:r>
            <a:r>
              <a:rPr sz="2800" spc="-20" dirty="0">
                <a:latin typeface="WenQuanYi Micro Hei"/>
                <a:cs typeface="WenQuanYi Micro Hei"/>
              </a:rPr>
              <a:t>across </a:t>
            </a:r>
            <a:r>
              <a:rPr sz="2800" spc="-10" dirty="0">
                <a:latin typeface="WenQuanYi Micro Hei"/>
                <a:cs typeface="WenQuanYi Micro Hei"/>
              </a:rPr>
              <a:t>process</a:t>
            </a:r>
            <a:r>
              <a:rPr sz="2800" spc="105" dirty="0">
                <a:latin typeface="WenQuanYi Micro Hei"/>
                <a:cs typeface="WenQuanYi Micro Hei"/>
              </a:rPr>
              <a:t> </a:t>
            </a:r>
            <a:r>
              <a:rPr sz="2800" spc="15" dirty="0">
                <a:latin typeface="WenQuanYi Micro Hei"/>
                <a:cs typeface="WenQuanYi Micro Hei"/>
              </a:rPr>
              <a:t>boundary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20" dirty="0">
                <a:latin typeface="WenQuanYi Micro Hei"/>
                <a:cs typeface="WenQuanYi Micro Hei"/>
              </a:rPr>
              <a:t>What </a:t>
            </a:r>
            <a:r>
              <a:rPr sz="2400" spc="15" dirty="0">
                <a:latin typeface="WenQuanYi Micro Hei"/>
                <a:cs typeface="WenQuanYi Micro Hei"/>
              </a:rPr>
              <a:t>if </a:t>
            </a:r>
            <a:r>
              <a:rPr sz="2400" spc="100" dirty="0">
                <a:latin typeface="WenQuanYi Micro Hei"/>
                <a:cs typeface="WenQuanYi Micro Hei"/>
              </a:rPr>
              <a:t>P1.VA1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WenQuanYi Micro Hei"/>
                <a:cs typeface="WenQuanYi Micro Hei"/>
              </a:rPr>
              <a:t>PA, </a:t>
            </a:r>
            <a:r>
              <a:rPr sz="2400" spc="40" dirty="0">
                <a:latin typeface="WenQuanYi Micro Hei"/>
                <a:cs typeface="WenQuanYi Micro Hei"/>
              </a:rPr>
              <a:t>and </a:t>
            </a:r>
            <a:r>
              <a:rPr sz="2400" spc="75" dirty="0">
                <a:latin typeface="WenQuanYi Micro Hei"/>
                <a:cs typeface="WenQuanYi Micro Hei"/>
              </a:rPr>
              <a:t>P2.VA2</a:t>
            </a:r>
            <a:r>
              <a:rPr sz="2400" spc="75" dirty="0">
                <a:latin typeface="Wingdings"/>
                <a:cs typeface="Wingdings"/>
              </a:rPr>
              <a:t></a:t>
            </a:r>
            <a:r>
              <a:rPr sz="2400" spc="75" dirty="0">
                <a:latin typeface="WenQuanYi Micro Hei"/>
                <a:cs typeface="WenQuanYi Micro Hei"/>
              </a:rPr>
              <a:t>PA</a:t>
            </a:r>
            <a:r>
              <a:rPr sz="2400" spc="-30" dirty="0">
                <a:latin typeface="WenQuanYi Micro Hei"/>
                <a:cs typeface="WenQuanYi Micro Hei"/>
              </a:rPr>
              <a:t> </a:t>
            </a:r>
            <a:r>
              <a:rPr sz="2400" spc="285" dirty="0">
                <a:latin typeface="WenQuanYi Micro Hei"/>
                <a:cs typeface="WenQuanYi Micro Hei"/>
              </a:rPr>
              <a:t>?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75" dirty="0">
                <a:latin typeface="WenQuanYi Micro Hei"/>
                <a:cs typeface="WenQuanYi Micro Hei"/>
              </a:rPr>
              <a:t>Mapping </a:t>
            </a:r>
            <a:r>
              <a:rPr sz="2400" spc="-15" dirty="0">
                <a:latin typeface="WenQuanYi Micro Hei"/>
                <a:cs typeface="WenQuanYi Micro Hei"/>
              </a:rPr>
              <a:t>across</a:t>
            </a:r>
            <a:r>
              <a:rPr sz="2400" spc="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processes!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10" dirty="0">
                <a:latin typeface="WenQuanYi Micro Hei"/>
                <a:cs typeface="WenQuanYi Micro Hei"/>
              </a:rPr>
              <a:t>As </a:t>
            </a:r>
            <a:r>
              <a:rPr sz="2400" spc="30" dirty="0">
                <a:latin typeface="WenQuanYi Micro Hei"/>
                <a:cs typeface="WenQuanYi Micro Hei"/>
              </a:rPr>
              <a:t>a </a:t>
            </a:r>
            <a:r>
              <a:rPr sz="2400" spc="10" dirty="0">
                <a:latin typeface="WenQuanYi Micro Hei"/>
                <a:cs typeface="WenQuanYi Micro Hei"/>
              </a:rPr>
              <a:t>means </a:t>
            </a:r>
            <a:r>
              <a:rPr sz="2400" spc="70" dirty="0">
                <a:latin typeface="WenQuanYi Micro Hei"/>
                <a:cs typeface="WenQuanYi Micro Hei"/>
              </a:rPr>
              <a:t>of</a:t>
            </a:r>
            <a:r>
              <a:rPr sz="2400" spc="35" dirty="0">
                <a:latin typeface="WenQuanYi Micro Hei"/>
                <a:cs typeface="WenQuanYi Micro Hei"/>
              </a:rPr>
              <a:t> </a:t>
            </a:r>
            <a:r>
              <a:rPr sz="2400" spc="-25" dirty="0">
                <a:latin typeface="WenQuanYi Micro Hei"/>
                <a:cs typeface="WenQuanYi Micro Hei"/>
              </a:rPr>
              <a:t>IPC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0" dirty="0">
                <a:latin typeface="WenQuanYi Micro Hei"/>
                <a:cs typeface="WenQuanYi Micro Hei"/>
              </a:rPr>
              <a:t>Mapping </a:t>
            </a:r>
            <a:r>
              <a:rPr sz="2800" spc="20" dirty="0">
                <a:latin typeface="WenQuanYi Micro Hei"/>
                <a:cs typeface="WenQuanYi Micro Hei"/>
              </a:rPr>
              <a:t>for </a:t>
            </a:r>
            <a:r>
              <a:rPr sz="2800" spc="95" dirty="0">
                <a:latin typeface="WenQuanYi Micro Hei"/>
                <a:cs typeface="WenQuanYi Micro Hei"/>
              </a:rPr>
              <a:t>OS </a:t>
            </a:r>
            <a:r>
              <a:rPr sz="2800" spc="-5" dirty="0">
                <a:latin typeface="WenQuanYi Micro Hei"/>
                <a:cs typeface="WenQuanYi Micro Hei"/>
              </a:rPr>
              <a:t>kernel</a:t>
            </a:r>
            <a:r>
              <a:rPr sz="2800" spc="15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memory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5" dirty="0">
                <a:latin typeface="WenQuanYi Micro Hei"/>
                <a:cs typeface="WenQuanYi Micro Hei"/>
              </a:rPr>
              <a:t>Shared </a:t>
            </a:r>
            <a:r>
              <a:rPr sz="2400" spc="70" dirty="0">
                <a:latin typeface="WenQuanYi Micro Hei"/>
                <a:cs typeface="WenQuanYi Micro Hei"/>
              </a:rPr>
              <a:t>among </a:t>
            </a:r>
            <a:r>
              <a:rPr sz="2400" spc="-20" dirty="0">
                <a:latin typeface="WenQuanYi Micro Hei"/>
                <a:cs typeface="WenQuanYi Micro Hei"/>
              </a:rPr>
              <a:t>all </a:t>
            </a:r>
            <a:r>
              <a:rPr sz="2400" spc="35" dirty="0">
                <a:latin typeface="WenQuanYi Micro Hei"/>
                <a:cs typeface="WenQuanYi Micro Hei"/>
              </a:rPr>
              <a:t>the</a:t>
            </a:r>
            <a:r>
              <a:rPr sz="2400" spc="125" dirty="0">
                <a:latin typeface="WenQuanYi Micro Hei"/>
                <a:cs typeface="WenQuanYi Micro Hei"/>
              </a:rPr>
              <a:t> </a:t>
            </a:r>
            <a:r>
              <a:rPr sz="2400" spc="-15" dirty="0">
                <a:latin typeface="WenQuanYi Micro Hei"/>
                <a:cs typeface="WenQuanYi Micro Hei"/>
              </a:rPr>
              <a:t>processes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766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IPC facilities </a:t>
            </a:r>
            <a:r>
              <a:rPr sz="4800" dirty="0"/>
              <a:t>without </a:t>
            </a:r>
            <a:r>
              <a:rPr sz="4800" spc="-20" dirty="0"/>
              <a:t>shared</a:t>
            </a:r>
            <a:r>
              <a:rPr sz="4800" spc="-35" dirty="0"/>
              <a:t> </a:t>
            </a:r>
            <a:r>
              <a:rPr sz="4800" spc="-5" dirty="0"/>
              <a:t>memory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424878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Signal (signal</a:t>
            </a:r>
            <a:r>
              <a:rPr sz="2800" spc="40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setup/use)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0" dirty="0">
                <a:latin typeface="WenQuanYi Micro Hei"/>
                <a:cs typeface="WenQuanYi Micro Hei"/>
              </a:rPr>
              <a:t>Message</a:t>
            </a:r>
            <a:r>
              <a:rPr sz="2800" spc="55" dirty="0">
                <a:latin typeface="WenQuanYi Micro Hei"/>
                <a:cs typeface="WenQuanYi Micro Hei"/>
              </a:rPr>
              <a:t> </a:t>
            </a:r>
            <a:r>
              <a:rPr sz="2800" spc="40" dirty="0">
                <a:latin typeface="WenQuanYi Micro Hei"/>
                <a:cs typeface="WenQuanYi Micro Hei"/>
              </a:rPr>
              <a:t>queue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pipe</a:t>
            </a:r>
            <a:endParaRPr sz="28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59000" y="2736850"/>
            <a:ext cx="1879600" cy="1162050"/>
            <a:chOff x="2159000" y="2736850"/>
            <a:chExt cx="1879600" cy="1162050"/>
          </a:xfrm>
        </p:grpSpPr>
        <p:sp>
          <p:nvSpPr>
            <p:cNvPr id="6" name="object 6"/>
            <p:cNvSpPr/>
            <p:nvPr/>
          </p:nvSpPr>
          <p:spPr>
            <a:xfrm>
              <a:off x="2165350" y="27432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1796910" y="0"/>
                  </a:moveTo>
                  <a:lnTo>
                    <a:pt x="69989" y="0"/>
                  </a:lnTo>
                  <a:lnTo>
                    <a:pt x="42749" y="5501"/>
                  </a:lnTo>
                  <a:lnTo>
                    <a:pt x="20502" y="20502"/>
                  </a:lnTo>
                  <a:lnTo>
                    <a:pt x="5501" y="42749"/>
                  </a:lnTo>
                  <a:lnTo>
                    <a:pt x="0" y="69989"/>
                  </a:lnTo>
                  <a:lnTo>
                    <a:pt x="0" y="1079360"/>
                  </a:lnTo>
                  <a:lnTo>
                    <a:pt x="5501" y="1106605"/>
                  </a:lnTo>
                  <a:lnTo>
                    <a:pt x="20502" y="1128852"/>
                  </a:lnTo>
                  <a:lnTo>
                    <a:pt x="42749" y="1143850"/>
                  </a:lnTo>
                  <a:lnTo>
                    <a:pt x="69989" y="1149350"/>
                  </a:lnTo>
                  <a:lnTo>
                    <a:pt x="1796910" y="1149350"/>
                  </a:lnTo>
                  <a:lnTo>
                    <a:pt x="1824150" y="1143850"/>
                  </a:lnTo>
                  <a:lnTo>
                    <a:pt x="1846397" y="1128852"/>
                  </a:lnTo>
                  <a:lnTo>
                    <a:pt x="1861398" y="1106605"/>
                  </a:lnTo>
                  <a:lnTo>
                    <a:pt x="1866900" y="1079360"/>
                  </a:lnTo>
                  <a:lnTo>
                    <a:pt x="1866900" y="69989"/>
                  </a:lnTo>
                  <a:lnTo>
                    <a:pt x="1861398" y="42749"/>
                  </a:lnTo>
                  <a:lnTo>
                    <a:pt x="1846397" y="20502"/>
                  </a:lnTo>
                  <a:lnTo>
                    <a:pt x="1824150" y="5501"/>
                  </a:lnTo>
                  <a:lnTo>
                    <a:pt x="17969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5350" y="27432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0" y="69994"/>
                  </a:moveTo>
                  <a:lnTo>
                    <a:pt x="5500" y="42749"/>
                  </a:lnTo>
                  <a:lnTo>
                    <a:pt x="20500" y="20500"/>
                  </a:lnTo>
                  <a:lnTo>
                    <a:pt x="42749" y="5500"/>
                  </a:lnTo>
                  <a:lnTo>
                    <a:pt x="69994" y="0"/>
                  </a:lnTo>
                  <a:lnTo>
                    <a:pt x="1796911" y="0"/>
                  </a:lnTo>
                  <a:lnTo>
                    <a:pt x="1824152" y="5500"/>
                  </a:lnTo>
                  <a:lnTo>
                    <a:pt x="1846399" y="20500"/>
                  </a:lnTo>
                  <a:lnTo>
                    <a:pt x="1861400" y="42749"/>
                  </a:lnTo>
                  <a:lnTo>
                    <a:pt x="1866901" y="69994"/>
                  </a:lnTo>
                  <a:lnTo>
                    <a:pt x="1866901" y="1079360"/>
                  </a:lnTo>
                  <a:lnTo>
                    <a:pt x="1861400" y="1106602"/>
                  </a:lnTo>
                  <a:lnTo>
                    <a:pt x="1846399" y="1128849"/>
                  </a:lnTo>
                  <a:lnTo>
                    <a:pt x="1824152" y="1143849"/>
                  </a:lnTo>
                  <a:lnTo>
                    <a:pt x="1796911" y="1149350"/>
                  </a:lnTo>
                  <a:lnTo>
                    <a:pt x="69994" y="1149350"/>
                  </a:lnTo>
                  <a:lnTo>
                    <a:pt x="42749" y="1143849"/>
                  </a:lnTo>
                  <a:lnTo>
                    <a:pt x="20500" y="1128849"/>
                  </a:lnTo>
                  <a:lnTo>
                    <a:pt x="5500" y="1106602"/>
                  </a:lnTo>
                  <a:lnTo>
                    <a:pt x="0" y="1079360"/>
                  </a:lnTo>
                  <a:lnTo>
                    <a:pt x="0" y="699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7244" y="2882900"/>
            <a:ext cx="102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13250" y="4711700"/>
            <a:ext cx="1873250" cy="1162050"/>
            <a:chOff x="4413250" y="4711700"/>
            <a:chExt cx="1873250" cy="1162050"/>
          </a:xfrm>
        </p:grpSpPr>
        <p:sp>
          <p:nvSpPr>
            <p:cNvPr id="10" name="object 10"/>
            <p:cNvSpPr/>
            <p:nvPr/>
          </p:nvSpPr>
          <p:spPr>
            <a:xfrm>
              <a:off x="4419600" y="4718050"/>
              <a:ext cx="1860550" cy="1149350"/>
            </a:xfrm>
            <a:custGeom>
              <a:avLst/>
              <a:gdLst/>
              <a:ahLst/>
              <a:cxnLst/>
              <a:rect l="l" t="t" r="r" b="b"/>
              <a:pathLst>
                <a:path w="1860550" h="1149350">
                  <a:moveTo>
                    <a:pt x="1790560" y="0"/>
                  </a:moveTo>
                  <a:lnTo>
                    <a:pt x="69989" y="0"/>
                  </a:lnTo>
                  <a:lnTo>
                    <a:pt x="42744" y="5499"/>
                  </a:lnTo>
                  <a:lnTo>
                    <a:pt x="20497" y="20497"/>
                  </a:lnTo>
                  <a:lnTo>
                    <a:pt x="5499" y="42744"/>
                  </a:lnTo>
                  <a:lnTo>
                    <a:pt x="0" y="69989"/>
                  </a:lnTo>
                  <a:lnTo>
                    <a:pt x="0" y="1079355"/>
                  </a:lnTo>
                  <a:lnTo>
                    <a:pt x="5499" y="1106600"/>
                  </a:lnTo>
                  <a:lnTo>
                    <a:pt x="20497" y="1128848"/>
                  </a:lnTo>
                  <a:lnTo>
                    <a:pt x="42744" y="1143849"/>
                  </a:lnTo>
                  <a:lnTo>
                    <a:pt x="69989" y="1149350"/>
                  </a:lnTo>
                  <a:lnTo>
                    <a:pt x="1790560" y="1149350"/>
                  </a:lnTo>
                  <a:lnTo>
                    <a:pt x="1817800" y="1143849"/>
                  </a:lnTo>
                  <a:lnTo>
                    <a:pt x="1840047" y="1128848"/>
                  </a:lnTo>
                  <a:lnTo>
                    <a:pt x="1855048" y="1106600"/>
                  </a:lnTo>
                  <a:lnTo>
                    <a:pt x="1860550" y="1079355"/>
                  </a:lnTo>
                  <a:lnTo>
                    <a:pt x="1860550" y="69989"/>
                  </a:lnTo>
                  <a:lnTo>
                    <a:pt x="1855048" y="42744"/>
                  </a:lnTo>
                  <a:lnTo>
                    <a:pt x="1840047" y="20497"/>
                  </a:lnTo>
                  <a:lnTo>
                    <a:pt x="1817800" y="5499"/>
                  </a:lnTo>
                  <a:lnTo>
                    <a:pt x="179056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9600" y="4718050"/>
              <a:ext cx="1860550" cy="1149350"/>
            </a:xfrm>
            <a:custGeom>
              <a:avLst/>
              <a:gdLst/>
              <a:ahLst/>
              <a:cxnLst/>
              <a:rect l="l" t="t" r="r" b="b"/>
              <a:pathLst>
                <a:path w="1860550" h="1149350">
                  <a:moveTo>
                    <a:pt x="0" y="69994"/>
                  </a:moveTo>
                  <a:lnTo>
                    <a:pt x="5500" y="42749"/>
                  </a:lnTo>
                  <a:lnTo>
                    <a:pt x="20500" y="20500"/>
                  </a:lnTo>
                  <a:lnTo>
                    <a:pt x="42749" y="5500"/>
                  </a:lnTo>
                  <a:lnTo>
                    <a:pt x="69994" y="0"/>
                  </a:lnTo>
                  <a:lnTo>
                    <a:pt x="1790561" y="0"/>
                  </a:lnTo>
                  <a:lnTo>
                    <a:pt x="1817802" y="5500"/>
                  </a:lnTo>
                  <a:lnTo>
                    <a:pt x="1840049" y="20500"/>
                  </a:lnTo>
                  <a:lnTo>
                    <a:pt x="1855050" y="42749"/>
                  </a:lnTo>
                  <a:lnTo>
                    <a:pt x="1860551" y="69994"/>
                  </a:lnTo>
                  <a:lnTo>
                    <a:pt x="1860551" y="1079360"/>
                  </a:lnTo>
                  <a:lnTo>
                    <a:pt x="1855050" y="1106602"/>
                  </a:lnTo>
                  <a:lnTo>
                    <a:pt x="1840049" y="1128849"/>
                  </a:lnTo>
                  <a:lnTo>
                    <a:pt x="1817802" y="1143849"/>
                  </a:lnTo>
                  <a:lnTo>
                    <a:pt x="1790561" y="1149350"/>
                  </a:lnTo>
                  <a:lnTo>
                    <a:pt x="69994" y="1149350"/>
                  </a:lnTo>
                  <a:lnTo>
                    <a:pt x="42749" y="1143849"/>
                  </a:lnTo>
                  <a:lnTo>
                    <a:pt x="20500" y="1128849"/>
                  </a:lnTo>
                  <a:lnTo>
                    <a:pt x="5500" y="1106602"/>
                  </a:lnTo>
                  <a:lnTo>
                    <a:pt x="0" y="1079360"/>
                  </a:lnTo>
                  <a:lnTo>
                    <a:pt x="0" y="69994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76190" y="4857750"/>
            <a:ext cx="94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OS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kernel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92750" y="2736850"/>
            <a:ext cx="1879600" cy="1162050"/>
            <a:chOff x="5492750" y="2736850"/>
            <a:chExt cx="1879600" cy="1162050"/>
          </a:xfrm>
        </p:grpSpPr>
        <p:sp>
          <p:nvSpPr>
            <p:cNvPr id="14" name="object 14"/>
            <p:cNvSpPr/>
            <p:nvPr/>
          </p:nvSpPr>
          <p:spPr>
            <a:xfrm>
              <a:off x="5499100" y="27432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1796910" y="0"/>
                  </a:moveTo>
                  <a:lnTo>
                    <a:pt x="69989" y="0"/>
                  </a:lnTo>
                  <a:lnTo>
                    <a:pt x="42744" y="5501"/>
                  </a:lnTo>
                  <a:lnTo>
                    <a:pt x="20497" y="20502"/>
                  </a:lnTo>
                  <a:lnTo>
                    <a:pt x="5499" y="42749"/>
                  </a:lnTo>
                  <a:lnTo>
                    <a:pt x="0" y="69989"/>
                  </a:lnTo>
                  <a:lnTo>
                    <a:pt x="0" y="1079360"/>
                  </a:lnTo>
                  <a:lnTo>
                    <a:pt x="5499" y="1106605"/>
                  </a:lnTo>
                  <a:lnTo>
                    <a:pt x="20497" y="1128852"/>
                  </a:lnTo>
                  <a:lnTo>
                    <a:pt x="42744" y="1143850"/>
                  </a:lnTo>
                  <a:lnTo>
                    <a:pt x="69989" y="1149350"/>
                  </a:lnTo>
                  <a:lnTo>
                    <a:pt x="1796910" y="1149350"/>
                  </a:lnTo>
                  <a:lnTo>
                    <a:pt x="1824150" y="1143850"/>
                  </a:lnTo>
                  <a:lnTo>
                    <a:pt x="1846397" y="1128852"/>
                  </a:lnTo>
                  <a:lnTo>
                    <a:pt x="1861398" y="1106605"/>
                  </a:lnTo>
                  <a:lnTo>
                    <a:pt x="1866900" y="1079360"/>
                  </a:lnTo>
                  <a:lnTo>
                    <a:pt x="1866900" y="69989"/>
                  </a:lnTo>
                  <a:lnTo>
                    <a:pt x="1861398" y="42749"/>
                  </a:lnTo>
                  <a:lnTo>
                    <a:pt x="1846397" y="20502"/>
                  </a:lnTo>
                  <a:lnTo>
                    <a:pt x="1824150" y="5501"/>
                  </a:lnTo>
                  <a:lnTo>
                    <a:pt x="17969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99100" y="27432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0" y="69994"/>
                  </a:moveTo>
                  <a:lnTo>
                    <a:pt x="5500" y="42749"/>
                  </a:lnTo>
                  <a:lnTo>
                    <a:pt x="20500" y="20500"/>
                  </a:lnTo>
                  <a:lnTo>
                    <a:pt x="42749" y="5500"/>
                  </a:lnTo>
                  <a:lnTo>
                    <a:pt x="69994" y="0"/>
                  </a:lnTo>
                  <a:lnTo>
                    <a:pt x="1796911" y="0"/>
                  </a:lnTo>
                  <a:lnTo>
                    <a:pt x="1824152" y="5500"/>
                  </a:lnTo>
                  <a:lnTo>
                    <a:pt x="1846399" y="20500"/>
                  </a:lnTo>
                  <a:lnTo>
                    <a:pt x="1861400" y="42749"/>
                  </a:lnTo>
                  <a:lnTo>
                    <a:pt x="1866901" y="69994"/>
                  </a:lnTo>
                  <a:lnTo>
                    <a:pt x="1866901" y="1079360"/>
                  </a:lnTo>
                  <a:lnTo>
                    <a:pt x="1861400" y="1106602"/>
                  </a:lnTo>
                  <a:lnTo>
                    <a:pt x="1846399" y="1128849"/>
                  </a:lnTo>
                  <a:lnTo>
                    <a:pt x="1824152" y="1143849"/>
                  </a:lnTo>
                  <a:lnTo>
                    <a:pt x="1796911" y="1149350"/>
                  </a:lnTo>
                  <a:lnTo>
                    <a:pt x="69994" y="1149350"/>
                  </a:lnTo>
                  <a:lnTo>
                    <a:pt x="42749" y="1143849"/>
                  </a:lnTo>
                  <a:lnTo>
                    <a:pt x="20500" y="1128849"/>
                  </a:lnTo>
                  <a:lnTo>
                    <a:pt x="5500" y="1106602"/>
                  </a:lnTo>
                  <a:lnTo>
                    <a:pt x="0" y="1079360"/>
                  </a:lnTo>
                  <a:lnTo>
                    <a:pt x="0" y="699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14199" y="2882900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4050" y="3883837"/>
            <a:ext cx="1326515" cy="890269"/>
          </a:xfrm>
          <a:custGeom>
            <a:avLst/>
            <a:gdLst/>
            <a:ahLst/>
            <a:cxnLst/>
            <a:rect l="l" t="t" r="r" b="b"/>
            <a:pathLst>
              <a:path w="1326514" h="890270">
                <a:moveTo>
                  <a:pt x="1247166" y="854204"/>
                </a:moveTo>
                <a:lnTo>
                  <a:pt x="1231328" y="877989"/>
                </a:lnTo>
                <a:lnTo>
                  <a:pt x="1326438" y="889825"/>
                </a:lnTo>
                <a:lnTo>
                  <a:pt x="1310589" y="862126"/>
                </a:lnTo>
                <a:lnTo>
                  <a:pt x="1259065" y="862126"/>
                </a:lnTo>
                <a:lnTo>
                  <a:pt x="1247166" y="854204"/>
                </a:lnTo>
                <a:close/>
              </a:path>
              <a:path w="1326514" h="890270">
                <a:moveTo>
                  <a:pt x="1263005" y="830418"/>
                </a:moveTo>
                <a:lnTo>
                  <a:pt x="1247166" y="854204"/>
                </a:lnTo>
                <a:lnTo>
                  <a:pt x="1259065" y="862126"/>
                </a:lnTo>
                <a:lnTo>
                  <a:pt x="1274902" y="838339"/>
                </a:lnTo>
                <a:lnTo>
                  <a:pt x="1263005" y="830418"/>
                </a:lnTo>
                <a:close/>
              </a:path>
              <a:path w="1326514" h="890270">
                <a:moveTo>
                  <a:pt x="1278839" y="806640"/>
                </a:moveTo>
                <a:lnTo>
                  <a:pt x="1263005" y="830418"/>
                </a:lnTo>
                <a:lnTo>
                  <a:pt x="1274902" y="838339"/>
                </a:lnTo>
                <a:lnTo>
                  <a:pt x="1259065" y="862126"/>
                </a:lnTo>
                <a:lnTo>
                  <a:pt x="1310589" y="862126"/>
                </a:lnTo>
                <a:lnTo>
                  <a:pt x="1278839" y="806640"/>
                </a:lnTo>
                <a:close/>
              </a:path>
              <a:path w="1326514" h="890270">
                <a:moveTo>
                  <a:pt x="15836" y="0"/>
                </a:moveTo>
                <a:lnTo>
                  <a:pt x="0" y="23774"/>
                </a:lnTo>
                <a:lnTo>
                  <a:pt x="1247166" y="854204"/>
                </a:lnTo>
                <a:lnTo>
                  <a:pt x="1263005" y="830418"/>
                </a:lnTo>
                <a:lnTo>
                  <a:pt x="1583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44839" y="3911600"/>
            <a:ext cx="125793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Systemcall  (sigaction)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0972" y="4787900"/>
            <a:ext cx="2707005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9972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2. </a:t>
            </a:r>
            <a:r>
              <a:rPr sz="1800" spc="-5" dirty="0">
                <a:latin typeface="Times New Roman"/>
                <a:cs typeface="Times New Roman"/>
              </a:rPr>
              <a:t>Setup sighandler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P1  PCB.sigaction[SIGALRM]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  <a:p>
            <a:pPr marL="141097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Times New Roman"/>
                <a:cs typeface="Times New Roman"/>
              </a:rPr>
              <a:t>timer_handler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45923" y="3889667"/>
            <a:ext cx="403860" cy="835660"/>
          </a:xfrm>
          <a:custGeom>
            <a:avLst/>
            <a:gdLst/>
            <a:ahLst/>
            <a:cxnLst/>
            <a:rect l="l" t="t" r="r" b="b"/>
            <a:pathLst>
              <a:path w="403860" h="835660">
                <a:moveTo>
                  <a:pt x="0" y="739622"/>
                </a:moveTo>
                <a:lnTo>
                  <a:pt x="2451" y="835431"/>
                </a:lnTo>
                <a:lnTo>
                  <a:pt x="76594" y="776795"/>
                </a:lnTo>
                <a:lnTo>
                  <a:pt x="45694" y="776795"/>
                </a:lnTo>
                <a:lnTo>
                  <a:pt x="19812" y="764679"/>
                </a:lnTo>
                <a:lnTo>
                  <a:pt x="25872" y="751741"/>
                </a:lnTo>
                <a:lnTo>
                  <a:pt x="0" y="739622"/>
                </a:lnTo>
                <a:close/>
              </a:path>
              <a:path w="403860" h="835660">
                <a:moveTo>
                  <a:pt x="25872" y="751741"/>
                </a:moveTo>
                <a:lnTo>
                  <a:pt x="19812" y="764679"/>
                </a:lnTo>
                <a:lnTo>
                  <a:pt x="45694" y="776795"/>
                </a:lnTo>
                <a:lnTo>
                  <a:pt x="51751" y="763864"/>
                </a:lnTo>
                <a:lnTo>
                  <a:pt x="25872" y="751741"/>
                </a:lnTo>
                <a:close/>
              </a:path>
              <a:path w="403860" h="835660">
                <a:moveTo>
                  <a:pt x="51751" y="763864"/>
                </a:moveTo>
                <a:lnTo>
                  <a:pt x="45694" y="776795"/>
                </a:lnTo>
                <a:lnTo>
                  <a:pt x="76594" y="776795"/>
                </a:lnTo>
                <a:lnTo>
                  <a:pt x="77622" y="775982"/>
                </a:lnTo>
                <a:lnTo>
                  <a:pt x="51751" y="763864"/>
                </a:lnTo>
                <a:close/>
              </a:path>
              <a:path w="403860" h="835660">
                <a:moveTo>
                  <a:pt x="377977" y="0"/>
                </a:moveTo>
                <a:lnTo>
                  <a:pt x="25872" y="751741"/>
                </a:lnTo>
                <a:lnTo>
                  <a:pt x="51751" y="763864"/>
                </a:lnTo>
                <a:lnTo>
                  <a:pt x="403860" y="12115"/>
                </a:lnTo>
                <a:lnTo>
                  <a:pt x="37797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60337" y="3968750"/>
            <a:ext cx="18669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3. </a:t>
            </a:r>
            <a:r>
              <a:rPr sz="1800" spc="-5" dirty="0">
                <a:latin typeface="Times New Roman"/>
                <a:cs typeface="Times New Roman"/>
              </a:rPr>
              <a:t>Systemcall  kill(SIGALRM,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360337" y="4991100"/>
            <a:ext cx="387350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4. When </a:t>
            </a:r>
            <a:r>
              <a:rPr sz="1800" spc="-5" dirty="0">
                <a:latin typeface="Times New Roman"/>
                <a:cs typeface="Times New Roman"/>
              </a:rPr>
              <a:t>P1 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scheduled,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Times New Roman"/>
                <a:cs typeface="Times New Roman"/>
              </a:rPr>
              <a:t>Lookup </a:t>
            </a:r>
            <a:r>
              <a:rPr sz="1800" spc="-5" dirty="0">
                <a:latin typeface="Times New Roman"/>
                <a:cs typeface="Times New Roman"/>
              </a:rPr>
              <a:t>sighandler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SIGALRM,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there is, invoke handler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(timer_handler)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766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IPC facilities </a:t>
            </a:r>
            <a:r>
              <a:rPr sz="4800" dirty="0"/>
              <a:t>without </a:t>
            </a:r>
            <a:r>
              <a:rPr sz="4800" spc="-20" dirty="0"/>
              <a:t>shared</a:t>
            </a:r>
            <a:r>
              <a:rPr sz="4800" spc="-35" dirty="0"/>
              <a:t> </a:t>
            </a:r>
            <a:r>
              <a:rPr sz="4800" spc="-5" dirty="0"/>
              <a:t>memory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5166360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Signal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0" dirty="0">
                <a:latin typeface="WenQuanYi Micro Hei"/>
                <a:cs typeface="WenQuanYi Micro Hei"/>
              </a:rPr>
              <a:t>Message </a:t>
            </a:r>
            <a:r>
              <a:rPr sz="2800" spc="40" dirty="0">
                <a:latin typeface="WenQuanYi Micro Hei"/>
                <a:cs typeface="WenQuanYi Micro Hei"/>
              </a:rPr>
              <a:t>queue</a:t>
            </a:r>
            <a:r>
              <a:rPr sz="2800" spc="20" dirty="0">
                <a:latin typeface="WenQuanYi Micro Hei"/>
                <a:cs typeface="WenQuanYi Micro Hei"/>
              </a:rPr>
              <a:t> </a:t>
            </a:r>
            <a:r>
              <a:rPr sz="2800" spc="30" dirty="0">
                <a:latin typeface="WenQuanYi Micro Hei"/>
                <a:cs typeface="WenQuanYi Micro Hei"/>
              </a:rPr>
              <a:t>(initialization)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pipe</a:t>
            </a:r>
            <a:endParaRPr sz="28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46500" y="2851150"/>
            <a:ext cx="1879600" cy="1162050"/>
            <a:chOff x="3746500" y="2851150"/>
            <a:chExt cx="1879600" cy="1162050"/>
          </a:xfrm>
        </p:grpSpPr>
        <p:sp>
          <p:nvSpPr>
            <p:cNvPr id="6" name="object 6"/>
            <p:cNvSpPr/>
            <p:nvPr/>
          </p:nvSpPr>
          <p:spPr>
            <a:xfrm>
              <a:off x="3752850" y="28575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1796910" y="0"/>
                  </a:moveTo>
                  <a:lnTo>
                    <a:pt x="69989" y="0"/>
                  </a:lnTo>
                  <a:lnTo>
                    <a:pt x="42744" y="5501"/>
                  </a:lnTo>
                  <a:lnTo>
                    <a:pt x="20497" y="20502"/>
                  </a:lnTo>
                  <a:lnTo>
                    <a:pt x="5499" y="42749"/>
                  </a:lnTo>
                  <a:lnTo>
                    <a:pt x="0" y="69989"/>
                  </a:lnTo>
                  <a:lnTo>
                    <a:pt x="0" y="1079360"/>
                  </a:lnTo>
                  <a:lnTo>
                    <a:pt x="5499" y="1106605"/>
                  </a:lnTo>
                  <a:lnTo>
                    <a:pt x="20497" y="1128852"/>
                  </a:lnTo>
                  <a:lnTo>
                    <a:pt x="42744" y="1143850"/>
                  </a:lnTo>
                  <a:lnTo>
                    <a:pt x="69989" y="1149350"/>
                  </a:lnTo>
                  <a:lnTo>
                    <a:pt x="1796910" y="1149350"/>
                  </a:lnTo>
                  <a:lnTo>
                    <a:pt x="1824150" y="1143850"/>
                  </a:lnTo>
                  <a:lnTo>
                    <a:pt x="1846397" y="1128852"/>
                  </a:lnTo>
                  <a:lnTo>
                    <a:pt x="1861398" y="1106605"/>
                  </a:lnTo>
                  <a:lnTo>
                    <a:pt x="1866900" y="1079360"/>
                  </a:lnTo>
                  <a:lnTo>
                    <a:pt x="1866900" y="69989"/>
                  </a:lnTo>
                  <a:lnTo>
                    <a:pt x="1861398" y="42749"/>
                  </a:lnTo>
                  <a:lnTo>
                    <a:pt x="1846397" y="20502"/>
                  </a:lnTo>
                  <a:lnTo>
                    <a:pt x="1824150" y="5501"/>
                  </a:lnTo>
                  <a:lnTo>
                    <a:pt x="17969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2850" y="28575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0" y="69994"/>
                  </a:moveTo>
                  <a:lnTo>
                    <a:pt x="5500" y="42749"/>
                  </a:lnTo>
                  <a:lnTo>
                    <a:pt x="20500" y="20500"/>
                  </a:lnTo>
                  <a:lnTo>
                    <a:pt x="42749" y="5500"/>
                  </a:lnTo>
                  <a:lnTo>
                    <a:pt x="69994" y="0"/>
                  </a:lnTo>
                  <a:lnTo>
                    <a:pt x="1796911" y="0"/>
                  </a:lnTo>
                  <a:lnTo>
                    <a:pt x="1824152" y="5500"/>
                  </a:lnTo>
                  <a:lnTo>
                    <a:pt x="1846399" y="20500"/>
                  </a:lnTo>
                  <a:lnTo>
                    <a:pt x="1861400" y="42749"/>
                  </a:lnTo>
                  <a:lnTo>
                    <a:pt x="1866901" y="69994"/>
                  </a:lnTo>
                  <a:lnTo>
                    <a:pt x="1866901" y="1079360"/>
                  </a:lnTo>
                  <a:lnTo>
                    <a:pt x="1861400" y="1106602"/>
                  </a:lnTo>
                  <a:lnTo>
                    <a:pt x="1846399" y="1128849"/>
                  </a:lnTo>
                  <a:lnTo>
                    <a:pt x="1824152" y="1143849"/>
                  </a:lnTo>
                  <a:lnTo>
                    <a:pt x="1796911" y="1149350"/>
                  </a:lnTo>
                  <a:lnTo>
                    <a:pt x="69994" y="1149350"/>
                  </a:lnTo>
                  <a:lnTo>
                    <a:pt x="42749" y="1143849"/>
                  </a:lnTo>
                  <a:lnTo>
                    <a:pt x="20500" y="1128849"/>
                  </a:lnTo>
                  <a:lnTo>
                    <a:pt x="5500" y="1106602"/>
                  </a:lnTo>
                  <a:lnTo>
                    <a:pt x="0" y="1079360"/>
                  </a:lnTo>
                  <a:lnTo>
                    <a:pt x="0" y="699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74744" y="2997200"/>
            <a:ext cx="102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0750" y="4826000"/>
            <a:ext cx="1873250" cy="1162050"/>
            <a:chOff x="6000750" y="4826000"/>
            <a:chExt cx="1873250" cy="1162050"/>
          </a:xfrm>
        </p:grpSpPr>
        <p:sp>
          <p:nvSpPr>
            <p:cNvPr id="10" name="object 10"/>
            <p:cNvSpPr/>
            <p:nvPr/>
          </p:nvSpPr>
          <p:spPr>
            <a:xfrm>
              <a:off x="6007100" y="4832350"/>
              <a:ext cx="1860550" cy="1149350"/>
            </a:xfrm>
            <a:custGeom>
              <a:avLst/>
              <a:gdLst/>
              <a:ahLst/>
              <a:cxnLst/>
              <a:rect l="l" t="t" r="r" b="b"/>
              <a:pathLst>
                <a:path w="1860550" h="1149350">
                  <a:moveTo>
                    <a:pt x="1790560" y="0"/>
                  </a:moveTo>
                  <a:lnTo>
                    <a:pt x="69989" y="0"/>
                  </a:lnTo>
                  <a:lnTo>
                    <a:pt x="42744" y="5499"/>
                  </a:lnTo>
                  <a:lnTo>
                    <a:pt x="20497" y="20497"/>
                  </a:lnTo>
                  <a:lnTo>
                    <a:pt x="5499" y="42744"/>
                  </a:lnTo>
                  <a:lnTo>
                    <a:pt x="0" y="69989"/>
                  </a:lnTo>
                  <a:lnTo>
                    <a:pt x="0" y="1079355"/>
                  </a:lnTo>
                  <a:lnTo>
                    <a:pt x="5499" y="1106600"/>
                  </a:lnTo>
                  <a:lnTo>
                    <a:pt x="20497" y="1128848"/>
                  </a:lnTo>
                  <a:lnTo>
                    <a:pt x="42744" y="1143849"/>
                  </a:lnTo>
                  <a:lnTo>
                    <a:pt x="69989" y="1149350"/>
                  </a:lnTo>
                  <a:lnTo>
                    <a:pt x="1790560" y="1149350"/>
                  </a:lnTo>
                  <a:lnTo>
                    <a:pt x="1817800" y="1143849"/>
                  </a:lnTo>
                  <a:lnTo>
                    <a:pt x="1840047" y="1128848"/>
                  </a:lnTo>
                  <a:lnTo>
                    <a:pt x="1855048" y="1106600"/>
                  </a:lnTo>
                  <a:lnTo>
                    <a:pt x="1860550" y="1079355"/>
                  </a:lnTo>
                  <a:lnTo>
                    <a:pt x="1860550" y="69989"/>
                  </a:lnTo>
                  <a:lnTo>
                    <a:pt x="1855048" y="42744"/>
                  </a:lnTo>
                  <a:lnTo>
                    <a:pt x="1840047" y="20497"/>
                  </a:lnTo>
                  <a:lnTo>
                    <a:pt x="1817800" y="5499"/>
                  </a:lnTo>
                  <a:lnTo>
                    <a:pt x="179056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7100" y="4832350"/>
              <a:ext cx="1860550" cy="1149350"/>
            </a:xfrm>
            <a:custGeom>
              <a:avLst/>
              <a:gdLst/>
              <a:ahLst/>
              <a:cxnLst/>
              <a:rect l="l" t="t" r="r" b="b"/>
              <a:pathLst>
                <a:path w="1860550" h="1149350">
                  <a:moveTo>
                    <a:pt x="0" y="69994"/>
                  </a:moveTo>
                  <a:lnTo>
                    <a:pt x="5500" y="42749"/>
                  </a:lnTo>
                  <a:lnTo>
                    <a:pt x="20500" y="20500"/>
                  </a:lnTo>
                  <a:lnTo>
                    <a:pt x="42749" y="5500"/>
                  </a:lnTo>
                  <a:lnTo>
                    <a:pt x="69994" y="0"/>
                  </a:lnTo>
                  <a:lnTo>
                    <a:pt x="1790561" y="0"/>
                  </a:lnTo>
                  <a:lnTo>
                    <a:pt x="1817802" y="5500"/>
                  </a:lnTo>
                  <a:lnTo>
                    <a:pt x="1840049" y="20500"/>
                  </a:lnTo>
                  <a:lnTo>
                    <a:pt x="1855050" y="42749"/>
                  </a:lnTo>
                  <a:lnTo>
                    <a:pt x="1860551" y="69994"/>
                  </a:lnTo>
                  <a:lnTo>
                    <a:pt x="1860551" y="1079360"/>
                  </a:lnTo>
                  <a:lnTo>
                    <a:pt x="1855050" y="1106602"/>
                  </a:lnTo>
                  <a:lnTo>
                    <a:pt x="1840049" y="1128849"/>
                  </a:lnTo>
                  <a:lnTo>
                    <a:pt x="1817802" y="1143849"/>
                  </a:lnTo>
                  <a:lnTo>
                    <a:pt x="1790561" y="1149350"/>
                  </a:lnTo>
                  <a:lnTo>
                    <a:pt x="69994" y="1149350"/>
                  </a:lnTo>
                  <a:lnTo>
                    <a:pt x="42749" y="1143849"/>
                  </a:lnTo>
                  <a:lnTo>
                    <a:pt x="20500" y="1128849"/>
                  </a:lnTo>
                  <a:lnTo>
                    <a:pt x="5500" y="1106602"/>
                  </a:lnTo>
                  <a:lnTo>
                    <a:pt x="0" y="1079360"/>
                  </a:lnTo>
                  <a:lnTo>
                    <a:pt x="0" y="69994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63690" y="4972050"/>
            <a:ext cx="94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OS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kernel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80250" y="2851150"/>
            <a:ext cx="1879600" cy="1162050"/>
            <a:chOff x="7080250" y="2851150"/>
            <a:chExt cx="1879600" cy="1162050"/>
          </a:xfrm>
        </p:grpSpPr>
        <p:sp>
          <p:nvSpPr>
            <p:cNvPr id="14" name="object 14"/>
            <p:cNvSpPr/>
            <p:nvPr/>
          </p:nvSpPr>
          <p:spPr>
            <a:xfrm>
              <a:off x="7086600" y="28575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1796910" y="0"/>
                  </a:moveTo>
                  <a:lnTo>
                    <a:pt x="69989" y="0"/>
                  </a:lnTo>
                  <a:lnTo>
                    <a:pt x="42744" y="5501"/>
                  </a:lnTo>
                  <a:lnTo>
                    <a:pt x="20497" y="20502"/>
                  </a:lnTo>
                  <a:lnTo>
                    <a:pt x="5499" y="42749"/>
                  </a:lnTo>
                  <a:lnTo>
                    <a:pt x="0" y="69989"/>
                  </a:lnTo>
                  <a:lnTo>
                    <a:pt x="0" y="1079360"/>
                  </a:lnTo>
                  <a:lnTo>
                    <a:pt x="5499" y="1106605"/>
                  </a:lnTo>
                  <a:lnTo>
                    <a:pt x="20497" y="1128852"/>
                  </a:lnTo>
                  <a:lnTo>
                    <a:pt x="42744" y="1143850"/>
                  </a:lnTo>
                  <a:lnTo>
                    <a:pt x="69989" y="1149350"/>
                  </a:lnTo>
                  <a:lnTo>
                    <a:pt x="1796910" y="1149350"/>
                  </a:lnTo>
                  <a:lnTo>
                    <a:pt x="1824150" y="1143850"/>
                  </a:lnTo>
                  <a:lnTo>
                    <a:pt x="1846397" y="1128852"/>
                  </a:lnTo>
                  <a:lnTo>
                    <a:pt x="1861398" y="1106605"/>
                  </a:lnTo>
                  <a:lnTo>
                    <a:pt x="1866900" y="1079360"/>
                  </a:lnTo>
                  <a:lnTo>
                    <a:pt x="1866900" y="69989"/>
                  </a:lnTo>
                  <a:lnTo>
                    <a:pt x="1861398" y="42749"/>
                  </a:lnTo>
                  <a:lnTo>
                    <a:pt x="1846397" y="20502"/>
                  </a:lnTo>
                  <a:lnTo>
                    <a:pt x="1824150" y="5501"/>
                  </a:lnTo>
                  <a:lnTo>
                    <a:pt x="17969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86600" y="28575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0" y="69994"/>
                  </a:moveTo>
                  <a:lnTo>
                    <a:pt x="5500" y="42749"/>
                  </a:lnTo>
                  <a:lnTo>
                    <a:pt x="20500" y="20500"/>
                  </a:lnTo>
                  <a:lnTo>
                    <a:pt x="42749" y="5500"/>
                  </a:lnTo>
                  <a:lnTo>
                    <a:pt x="69994" y="0"/>
                  </a:lnTo>
                  <a:lnTo>
                    <a:pt x="1796911" y="0"/>
                  </a:lnTo>
                  <a:lnTo>
                    <a:pt x="1824152" y="5500"/>
                  </a:lnTo>
                  <a:lnTo>
                    <a:pt x="1846399" y="20500"/>
                  </a:lnTo>
                  <a:lnTo>
                    <a:pt x="1861400" y="42749"/>
                  </a:lnTo>
                  <a:lnTo>
                    <a:pt x="1866901" y="69994"/>
                  </a:lnTo>
                  <a:lnTo>
                    <a:pt x="1866901" y="1079360"/>
                  </a:lnTo>
                  <a:lnTo>
                    <a:pt x="1861400" y="1106602"/>
                  </a:lnTo>
                  <a:lnTo>
                    <a:pt x="1846399" y="1128849"/>
                  </a:lnTo>
                  <a:lnTo>
                    <a:pt x="1824152" y="1143849"/>
                  </a:lnTo>
                  <a:lnTo>
                    <a:pt x="1796911" y="1149350"/>
                  </a:lnTo>
                  <a:lnTo>
                    <a:pt x="69994" y="1149350"/>
                  </a:lnTo>
                  <a:lnTo>
                    <a:pt x="42749" y="1143849"/>
                  </a:lnTo>
                  <a:lnTo>
                    <a:pt x="20500" y="1128849"/>
                  </a:lnTo>
                  <a:lnTo>
                    <a:pt x="5500" y="1106602"/>
                  </a:lnTo>
                  <a:lnTo>
                    <a:pt x="0" y="1079360"/>
                  </a:lnTo>
                  <a:lnTo>
                    <a:pt x="0" y="699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01699" y="2997200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1550" y="3998137"/>
            <a:ext cx="1326515" cy="890269"/>
          </a:xfrm>
          <a:custGeom>
            <a:avLst/>
            <a:gdLst/>
            <a:ahLst/>
            <a:cxnLst/>
            <a:rect l="l" t="t" r="r" b="b"/>
            <a:pathLst>
              <a:path w="1326514" h="890270">
                <a:moveTo>
                  <a:pt x="1247166" y="854204"/>
                </a:moveTo>
                <a:lnTo>
                  <a:pt x="1231328" y="877989"/>
                </a:lnTo>
                <a:lnTo>
                  <a:pt x="1326438" y="889825"/>
                </a:lnTo>
                <a:lnTo>
                  <a:pt x="1310589" y="862126"/>
                </a:lnTo>
                <a:lnTo>
                  <a:pt x="1259065" y="862126"/>
                </a:lnTo>
                <a:lnTo>
                  <a:pt x="1247166" y="854204"/>
                </a:lnTo>
                <a:close/>
              </a:path>
              <a:path w="1326514" h="890270">
                <a:moveTo>
                  <a:pt x="1263005" y="830418"/>
                </a:moveTo>
                <a:lnTo>
                  <a:pt x="1247166" y="854204"/>
                </a:lnTo>
                <a:lnTo>
                  <a:pt x="1259065" y="862126"/>
                </a:lnTo>
                <a:lnTo>
                  <a:pt x="1274902" y="838339"/>
                </a:lnTo>
                <a:lnTo>
                  <a:pt x="1263005" y="830418"/>
                </a:lnTo>
                <a:close/>
              </a:path>
              <a:path w="1326514" h="890270">
                <a:moveTo>
                  <a:pt x="1278839" y="806640"/>
                </a:moveTo>
                <a:lnTo>
                  <a:pt x="1263005" y="830418"/>
                </a:lnTo>
                <a:lnTo>
                  <a:pt x="1274902" y="838339"/>
                </a:lnTo>
                <a:lnTo>
                  <a:pt x="1259065" y="862126"/>
                </a:lnTo>
                <a:lnTo>
                  <a:pt x="1310589" y="862126"/>
                </a:lnTo>
                <a:lnTo>
                  <a:pt x="1278839" y="806640"/>
                </a:lnTo>
                <a:close/>
              </a:path>
              <a:path w="1326514" h="890270">
                <a:moveTo>
                  <a:pt x="15836" y="0"/>
                </a:moveTo>
                <a:lnTo>
                  <a:pt x="0" y="23774"/>
                </a:lnTo>
                <a:lnTo>
                  <a:pt x="1247166" y="854204"/>
                </a:lnTo>
                <a:lnTo>
                  <a:pt x="1263005" y="830418"/>
                </a:lnTo>
                <a:lnTo>
                  <a:pt x="1583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2339" y="4025900"/>
            <a:ext cx="125793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Systemcall  (msgget)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14457" y="4902200"/>
            <a:ext cx="22098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8800" marR="5080" indent="-54610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2. </a:t>
            </a:r>
            <a:r>
              <a:rPr sz="1800" spc="-5" dirty="0">
                <a:latin typeface="Times New Roman"/>
                <a:cs typeface="Times New Roman"/>
              </a:rPr>
              <a:t>Setup message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queue  </a:t>
            </a:r>
            <a:r>
              <a:rPr sz="1800" spc="-5" dirty="0">
                <a:latin typeface="Times New Roman"/>
                <a:cs typeface="Times New Roman"/>
              </a:rPr>
              <a:t>Message </a:t>
            </a:r>
            <a:r>
              <a:rPr sz="1800" dirty="0">
                <a:latin typeface="Times New Roman"/>
                <a:cs typeface="Times New Roman"/>
              </a:rPr>
              <a:t>queue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766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IPC facilities </a:t>
            </a:r>
            <a:r>
              <a:rPr sz="4800" dirty="0"/>
              <a:t>without </a:t>
            </a:r>
            <a:r>
              <a:rPr sz="4800" spc="-20" dirty="0"/>
              <a:t>shared</a:t>
            </a:r>
            <a:r>
              <a:rPr sz="4800" spc="-35" dirty="0"/>
              <a:t> </a:t>
            </a:r>
            <a:r>
              <a:rPr sz="4800" spc="-5" dirty="0"/>
              <a:t>memory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457771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Signal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0" dirty="0">
                <a:latin typeface="WenQuanYi Micro Hei"/>
                <a:cs typeface="WenQuanYi Micro Hei"/>
              </a:rPr>
              <a:t>Message </a:t>
            </a:r>
            <a:r>
              <a:rPr sz="2800" spc="40" dirty="0">
                <a:latin typeface="WenQuanYi Micro Hei"/>
                <a:cs typeface="WenQuanYi Micro Hei"/>
              </a:rPr>
              <a:t>queue </a:t>
            </a:r>
            <a:r>
              <a:rPr sz="2800" spc="50" dirty="0">
                <a:latin typeface="WenQuanYi Micro Hei"/>
                <a:cs typeface="WenQuanYi Micro Hei"/>
              </a:rPr>
              <a:t>(snd </a:t>
            </a:r>
            <a:r>
              <a:rPr sz="2800" spc="5" dirty="0">
                <a:latin typeface="WenQuanYi Micro Hei"/>
                <a:cs typeface="WenQuanYi Micro Hei"/>
              </a:rPr>
              <a:t>/</a:t>
            </a:r>
            <a:r>
              <a:rPr sz="2800" spc="25" dirty="0">
                <a:latin typeface="WenQuanYi Micro Hei"/>
                <a:cs typeface="WenQuanYi Micro Hei"/>
              </a:rPr>
              <a:t> </a:t>
            </a:r>
            <a:r>
              <a:rPr sz="2800" spc="30" dirty="0">
                <a:latin typeface="WenQuanYi Micro Hei"/>
                <a:cs typeface="WenQuanYi Micro Hei"/>
              </a:rPr>
              <a:t>rcv)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pipe</a:t>
            </a:r>
            <a:endParaRPr sz="28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49550" y="2851150"/>
            <a:ext cx="1879600" cy="1162050"/>
            <a:chOff x="2749550" y="2851150"/>
            <a:chExt cx="1879600" cy="1162050"/>
          </a:xfrm>
        </p:grpSpPr>
        <p:sp>
          <p:nvSpPr>
            <p:cNvPr id="6" name="object 6"/>
            <p:cNvSpPr/>
            <p:nvPr/>
          </p:nvSpPr>
          <p:spPr>
            <a:xfrm>
              <a:off x="2755900" y="28575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1796910" y="0"/>
                  </a:moveTo>
                  <a:lnTo>
                    <a:pt x="69989" y="0"/>
                  </a:lnTo>
                  <a:lnTo>
                    <a:pt x="42744" y="5501"/>
                  </a:lnTo>
                  <a:lnTo>
                    <a:pt x="20497" y="20502"/>
                  </a:lnTo>
                  <a:lnTo>
                    <a:pt x="5499" y="42749"/>
                  </a:lnTo>
                  <a:lnTo>
                    <a:pt x="0" y="69989"/>
                  </a:lnTo>
                  <a:lnTo>
                    <a:pt x="0" y="1079360"/>
                  </a:lnTo>
                  <a:lnTo>
                    <a:pt x="5499" y="1106605"/>
                  </a:lnTo>
                  <a:lnTo>
                    <a:pt x="20497" y="1128852"/>
                  </a:lnTo>
                  <a:lnTo>
                    <a:pt x="42744" y="1143850"/>
                  </a:lnTo>
                  <a:lnTo>
                    <a:pt x="69989" y="1149350"/>
                  </a:lnTo>
                  <a:lnTo>
                    <a:pt x="1796910" y="1149350"/>
                  </a:lnTo>
                  <a:lnTo>
                    <a:pt x="1824150" y="1143850"/>
                  </a:lnTo>
                  <a:lnTo>
                    <a:pt x="1846397" y="1128852"/>
                  </a:lnTo>
                  <a:lnTo>
                    <a:pt x="1861398" y="1106605"/>
                  </a:lnTo>
                  <a:lnTo>
                    <a:pt x="1866900" y="1079360"/>
                  </a:lnTo>
                  <a:lnTo>
                    <a:pt x="1866900" y="69989"/>
                  </a:lnTo>
                  <a:lnTo>
                    <a:pt x="1861398" y="42749"/>
                  </a:lnTo>
                  <a:lnTo>
                    <a:pt x="1846397" y="20502"/>
                  </a:lnTo>
                  <a:lnTo>
                    <a:pt x="1824150" y="5501"/>
                  </a:lnTo>
                  <a:lnTo>
                    <a:pt x="17969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900" y="28575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0" y="69994"/>
                  </a:moveTo>
                  <a:lnTo>
                    <a:pt x="5500" y="42749"/>
                  </a:lnTo>
                  <a:lnTo>
                    <a:pt x="20500" y="20500"/>
                  </a:lnTo>
                  <a:lnTo>
                    <a:pt x="42749" y="5500"/>
                  </a:lnTo>
                  <a:lnTo>
                    <a:pt x="69994" y="0"/>
                  </a:lnTo>
                  <a:lnTo>
                    <a:pt x="1796911" y="0"/>
                  </a:lnTo>
                  <a:lnTo>
                    <a:pt x="1824152" y="5500"/>
                  </a:lnTo>
                  <a:lnTo>
                    <a:pt x="1846399" y="20500"/>
                  </a:lnTo>
                  <a:lnTo>
                    <a:pt x="1861400" y="42749"/>
                  </a:lnTo>
                  <a:lnTo>
                    <a:pt x="1866901" y="69994"/>
                  </a:lnTo>
                  <a:lnTo>
                    <a:pt x="1866901" y="1079360"/>
                  </a:lnTo>
                  <a:lnTo>
                    <a:pt x="1861400" y="1106602"/>
                  </a:lnTo>
                  <a:lnTo>
                    <a:pt x="1846399" y="1128849"/>
                  </a:lnTo>
                  <a:lnTo>
                    <a:pt x="1824152" y="1143849"/>
                  </a:lnTo>
                  <a:lnTo>
                    <a:pt x="1796911" y="1149350"/>
                  </a:lnTo>
                  <a:lnTo>
                    <a:pt x="69994" y="1149350"/>
                  </a:lnTo>
                  <a:lnTo>
                    <a:pt x="42749" y="1143849"/>
                  </a:lnTo>
                  <a:lnTo>
                    <a:pt x="20500" y="1128849"/>
                  </a:lnTo>
                  <a:lnTo>
                    <a:pt x="5500" y="1106602"/>
                  </a:lnTo>
                  <a:lnTo>
                    <a:pt x="0" y="1079360"/>
                  </a:lnTo>
                  <a:lnTo>
                    <a:pt x="0" y="699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77794" y="2997200"/>
            <a:ext cx="102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03800" y="4826000"/>
            <a:ext cx="1873250" cy="1162050"/>
            <a:chOff x="5003800" y="4826000"/>
            <a:chExt cx="1873250" cy="1162050"/>
          </a:xfrm>
        </p:grpSpPr>
        <p:sp>
          <p:nvSpPr>
            <p:cNvPr id="10" name="object 10"/>
            <p:cNvSpPr/>
            <p:nvPr/>
          </p:nvSpPr>
          <p:spPr>
            <a:xfrm>
              <a:off x="5010150" y="4832350"/>
              <a:ext cx="1860550" cy="1149350"/>
            </a:xfrm>
            <a:custGeom>
              <a:avLst/>
              <a:gdLst/>
              <a:ahLst/>
              <a:cxnLst/>
              <a:rect l="l" t="t" r="r" b="b"/>
              <a:pathLst>
                <a:path w="1860550" h="1149350">
                  <a:moveTo>
                    <a:pt x="1790560" y="0"/>
                  </a:moveTo>
                  <a:lnTo>
                    <a:pt x="69989" y="0"/>
                  </a:lnTo>
                  <a:lnTo>
                    <a:pt x="42744" y="5499"/>
                  </a:lnTo>
                  <a:lnTo>
                    <a:pt x="20497" y="20497"/>
                  </a:lnTo>
                  <a:lnTo>
                    <a:pt x="5499" y="42744"/>
                  </a:lnTo>
                  <a:lnTo>
                    <a:pt x="0" y="69989"/>
                  </a:lnTo>
                  <a:lnTo>
                    <a:pt x="0" y="1079355"/>
                  </a:lnTo>
                  <a:lnTo>
                    <a:pt x="5499" y="1106600"/>
                  </a:lnTo>
                  <a:lnTo>
                    <a:pt x="20497" y="1128848"/>
                  </a:lnTo>
                  <a:lnTo>
                    <a:pt x="42744" y="1143849"/>
                  </a:lnTo>
                  <a:lnTo>
                    <a:pt x="69989" y="1149350"/>
                  </a:lnTo>
                  <a:lnTo>
                    <a:pt x="1790560" y="1149350"/>
                  </a:lnTo>
                  <a:lnTo>
                    <a:pt x="1817800" y="1143849"/>
                  </a:lnTo>
                  <a:lnTo>
                    <a:pt x="1840047" y="1128848"/>
                  </a:lnTo>
                  <a:lnTo>
                    <a:pt x="1855048" y="1106600"/>
                  </a:lnTo>
                  <a:lnTo>
                    <a:pt x="1860550" y="1079355"/>
                  </a:lnTo>
                  <a:lnTo>
                    <a:pt x="1860550" y="69989"/>
                  </a:lnTo>
                  <a:lnTo>
                    <a:pt x="1855048" y="42744"/>
                  </a:lnTo>
                  <a:lnTo>
                    <a:pt x="1840047" y="20497"/>
                  </a:lnTo>
                  <a:lnTo>
                    <a:pt x="1817800" y="5499"/>
                  </a:lnTo>
                  <a:lnTo>
                    <a:pt x="179056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0150" y="4832350"/>
              <a:ext cx="1860550" cy="1149350"/>
            </a:xfrm>
            <a:custGeom>
              <a:avLst/>
              <a:gdLst/>
              <a:ahLst/>
              <a:cxnLst/>
              <a:rect l="l" t="t" r="r" b="b"/>
              <a:pathLst>
                <a:path w="1860550" h="1149350">
                  <a:moveTo>
                    <a:pt x="0" y="69994"/>
                  </a:moveTo>
                  <a:lnTo>
                    <a:pt x="5500" y="42749"/>
                  </a:lnTo>
                  <a:lnTo>
                    <a:pt x="20500" y="20500"/>
                  </a:lnTo>
                  <a:lnTo>
                    <a:pt x="42749" y="5500"/>
                  </a:lnTo>
                  <a:lnTo>
                    <a:pt x="69994" y="0"/>
                  </a:lnTo>
                  <a:lnTo>
                    <a:pt x="1790561" y="0"/>
                  </a:lnTo>
                  <a:lnTo>
                    <a:pt x="1817802" y="5500"/>
                  </a:lnTo>
                  <a:lnTo>
                    <a:pt x="1840049" y="20500"/>
                  </a:lnTo>
                  <a:lnTo>
                    <a:pt x="1855050" y="42749"/>
                  </a:lnTo>
                  <a:lnTo>
                    <a:pt x="1860551" y="69994"/>
                  </a:lnTo>
                  <a:lnTo>
                    <a:pt x="1860551" y="1079360"/>
                  </a:lnTo>
                  <a:lnTo>
                    <a:pt x="1855050" y="1106602"/>
                  </a:lnTo>
                  <a:lnTo>
                    <a:pt x="1840049" y="1128849"/>
                  </a:lnTo>
                  <a:lnTo>
                    <a:pt x="1817802" y="1143849"/>
                  </a:lnTo>
                  <a:lnTo>
                    <a:pt x="1790561" y="1149350"/>
                  </a:lnTo>
                  <a:lnTo>
                    <a:pt x="69994" y="1149350"/>
                  </a:lnTo>
                  <a:lnTo>
                    <a:pt x="42749" y="1143849"/>
                  </a:lnTo>
                  <a:lnTo>
                    <a:pt x="20500" y="1128849"/>
                  </a:lnTo>
                  <a:lnTo>
                    <a:pt x="5500" y="1106602"/>
                  </a:lnTo>
                  <a:lnTo>
                    <a:pt x="0" y="1079360"/>
                  </a:lnTo>
                  <a:lnTo>
                    <a:pt x="0" y="69994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66740" y="4972050"/>
            <a:ext cx="94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OS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kernel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83300" y="2851150"/>
            <a:ext cx="1879600" cy="1162050"/>
            <a:chOff x="6083300" y="2851150"/>
            <a:chExt cx="1879600" cy="1162050"/>
          </a:xfrm>
        </p:grpSpPr>
        <p:sp>
          <p:nvSpPr>
            <p:cNvPr id="14" name="object 14"/>
            <p:cNvSpPr/>
            <p:nvPr/>
          </p:nvSpPr>
          <p:spPr>
            <a:xfrm>
              <a:off x="6089650" y="28575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1796910" y="0"/>
                  </a:moveTo>
                  <a:lnTo>
                    <a:pt x="69989" y="0"/>
                  </a:lnTo>
                  <a:lnTo>
                    <a:pt x="42744" y="5501"/>
                  </a:lnTo>
                  <a:lnTo>
                    <a:pt x="20497" y="20502"/>
                  </a:lnTo>
                  <a:lnTo>
                    <a:pt x="5499" y="42749"/>
                  </a:lnTo>
                  <a:lnTo>
                    <a:pt x="0" y="69989"/>
                  </a:lnTo>
                  <a:lnTo>
                    <a:pt x="0" y="1079360"/>
                  </a:lnTo>
                  <a:lnTo>
                    <a:pt x="5499" y="1106605"/>
                  </a:lnTo>
                  <a:lnTo>
                    <a:pt x="20497" y="1128852"/>
                  </a:lnTo>
                  <a:lnTo>
                    <a:pt x="42744" y="1143850"/>
                  </a:lnTo>
                  <a:lnTo>
                    <a:pt x="69989" y="1149350"/>
                  </a:lnTo>
                  <a:lnTo>
                    <a:pt x="1796910" y="1149350"/>
                  </a:lnTo>
                  <a:lnTo>
                    <a:pt x="1824150" y="1143850"/>
                  </a:lnTo>
                  <a:lnTo>
                    <a:pt x="1846397" y="1128852"/>
                  </a:lnTo>
                  <a:lnTo>
                    <a:pt x="1861398" y="1106605"/>
                  </a:lnTo>
                  <a:lnTo>
                    <a:pt x="1866900" y="1079360"/>
                  </a:lnTo>
                  <a:lnTo>
                    <a:pt x="1866900" y="69989"/>
                  </a:lnTo>
                  <a:lnTo>
                    <a:pt x="1861398" y="42749"/>
                  </a:lnTo>
                  <a:lnTo>
                    <a:pt x="1846397" y="20502"/>
                  </a:lnTo>
                  <a:lnTo>
                    <a:pt x="1824150" y="5501"/>
                  </a:lnTo>
                  <a:lnTo>
                    <a:pt x="17969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89650" y="28575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0" y="69994"/>
                  </a:moveTo>
                  <a:lnTo>
                    <a:pt x="5500" y="42749"/>
                  </a:lnTo>
                  <a:lnTo>
                    <a:pt x="20500" y="20500"/>
                  </a:lnTo>
                  <a:lnTo>
                    <a:pt x="42749" y="5500"/>
                  </a:lnTo>
                  <a:lnTo>
                    <a:pt x="69994" y="0"/>
                  </a:lnTo>
                  <a:lnTo>
                    <a:pt x="1796911" y="0"/>
                  </a:lnTo>
                  <a:lnTo>
                    <a:pt x="1824152" y="5500"/>
                  </a:lnTo>
                  <a:lnTo>
                    <a:pt x="1846399" y="20500"/>
                  </a:lnTo>
                  <a:lnTo>
                    <a:pt x="1861400" y="42749"/>
                  </a:lnTo>
                  <a:lnTo>
                    <a:pt x="1866901" y="69994"/>
                  </a:lnTo>
                  <a:lnTo>
                    <a:pt x="1866901" y="1079360"/>
                  </a:lnTo>
                  <a:lnTo>
                    <a:pt x="1861400" y="1106602"/>
                  </a:lnTo>
                  <a:lnTo>
                    <a:pt x="1846399" y="1128849"/>
                  </a:lnTo>
                  <a:lnTo>
                    <a:pt x="1824152" y="1143849"/>
                  </a:lnTo>
                  <a:lnTo>
                    <a:pt x="1796911" y="1149350"/>
                  </a:lnTo>
                  <a:lnTo>
                    <a:pt x="69994" y="1149350"/>
                  </a:lnTo>
                  <a:lnTo>
                    <a:pt x="42749" y="1143849"/>
                  </a:lnTo>
                  <a:lnTo>
                    <a:pt x="20500" y="1128849"/>
                  </a:lnTo>
                  <a:lnTo>
                    <a:pt x="5500" y="1106602"/>
                  </a:lnTo>
                  <a:lnTo>
                    <a:pt x="0" y="1079360"/>
                  </a:lnTo>
                  <a:lnTo>
                    <a:pt x="0" y="699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04749" y="2997200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84600" y="3998137"/>
            <a:ext cx="1326515" cy="890269"/>
          </a:xfrm>
          <a:custGeom>
            <a:avLst/>
            <a:gdLst/>
            <a:ahLst/>
            <a:cxnLst/>
            <a:rect l="l" t="t" r="r" b="b"/>
            <a:pathLst>
              <a:path w="1326514" h="890270">
                <a:moveTo>
                  <a:pt x="1247166" y="854204"/>
                </a:moveTo>
                <a:lnTo>
                  <a:pt x="1231328" y="877989"/>
                </a:lnTo>
                <a:lnTo>
                  <a:pt x="1326438" y="889825"/>
                </a:lnTo>
                <a:lnTo>
                  <a:pt x="1310589" y="862126"/>
                </a:lnTo>
                <a:lnTo>
                  <a:pt x="1259065" y="862126"/>
                </a:lnTo>
                <a:lnTo>
                  <a:pt x="1247166" y="854204"/>
                </a:lnTo>
                <a:close/>
              </a:path>
              <a:path w="1326514" h="890270">
                <a:moveTo>
                  <a:pt x="1263005" y="830418"/>
                </a:moveTo>
                <a:lnTo>
                  <a:pt x="1247166" y="854204"/>
                </a:lnTo>
                <a:lnTo>
                  <a:pt x="1259065" y="862126"/>
                </a:lnTo>
                <a:lnTo>
                  <a:pt x="1274902" y="838339"/>
                </a:lnTo>
                <a:lnTo>
                  <a:pt x="1263005" y="830418"/>
                </a:lnTo>
                <a:close/>
              </a:path>
              <a:path w="1326514" h="890270">
                <a:moveTo>
                  <a:pt x="1278839" y="806640"/>
                </a:moveTo>
                <a:lnTo>
                  <a:pt x="1263005" y="830418"/>
                </a:lnTo>
                <a:lnTo>
                  <a:pt x="1274902" y="838339"/>
                </a:lnTo>
                <a:lnTo>
                  <a:pt x="1259065" y="862126"/>
                </a:lnTo>
                <a:lnTo>
                  <a:pt x="1310589" y="862126"/>
                </a:lnTo>
                <a:lnTo>
                  <a:pt x="1278839" y="806640"/>
                </a:lnTo>
                <a:close/>
              </a:path>
              <a:path w="1326514" h="890270">
                <a:moveTo>
                  <a:pt x="15836" y="0"/>
                </a:moveTo>
                <a:lnTo>
                  <a:pt x="0" y="23774"/>
                </a:lnTo>
                <a:lnTo>
                  <a:pt x="1247166" y="854204"/>
                </a:lnTo>
                <a:lnTo>
                  <a:pt x="1263005" y="830418"/>
                </a:lnTo>
                <a:lnTo>
                  <a:pt x="1583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31758" y="4025900"/>
            <a:ext cx="18669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1. </a:t>
            </a:r>
            <a:r>
              <a:rPr sz="1800" spc="-5" dirty="0">
                <a:latin typeface="Times New Roman"/>
                <a:cs typeface="Times New Roman"/>
              </a:rPr>
              <a:t>Systemcall  Msgsnd(qid,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&amp;data)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0007" y="5130800"/>
            <a:ext cx="212725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1150" marR="5080" indent="-29845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2. </a:t>
            </a:r>
            <a:r>
              <a:rPr sz="1800" spc="-5" dirty="0">
                <a:latin typeface="Times New Roman"/>
                <a:cs typeface="Times New Roman"/>
              </a:rPr>
              <a:t>Copy data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  Into message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36473" y="4003967"/>
            <a:ext cx="403860" cy="835660"/>
          </a:xfrm>
          <a:custGeom>
            <a:avLst/>
            <a:gdLst/>
            <a:ahLst/>
            <a:cxnLst/>
            <a:rect l="l" t="t" r="r" b="b"/>
            <a:pathLst>
              <a:path w="403859" h="835660">
                <a:moveTo>
                  <a:pt x="0" y="739622"/>
                </a:moveTo>
                <a:lnTo>
                  <a:pt x="2451" y="835431"/>
                </a:lnTo>
                <a:lnTo>
                  <a:pt x="76594" y="776795"/>
                </a:lnTo>
                <a:lnTo>
                  <a:pt x="45694" y="776795"/>
                </a:lnTo>
                <a:lnTo>
                  <a:pt x="19811" y="764679"/>
                </a:lnTo>
                <a:lnTo>
                  <a:pt x="25872" y="751741"/>
                </a:lnTo>
                <a:lnTo>
                  <a:pt x="0" y="739622"/>
                </a:lnTo>
                <a:close/>
              </a:path>
              <a:path w="403859" h="835660">
                <a:moveTo>
                  <a:pt x="25872" y="751741"/>
                </a:moveTo>
                <a:lnTo>
                  <a:pt x="19811" y="764679"/>
                </a:lnTo>
                <a:lnTo>
                  <a:pt x="45694" y="776795"/>
                </a:lnTo>
                <a:lnTo>
                  <a:pt x="51751" y="763864"/>
                </a:lnTo>
                <a:lnTo>
                  <a:pt x="25872" y="751741"/>
                </a:lnTo>
                <a:close/>
              </a:path>
              <a:path w="403859" h="835660">
                <a:moveTo>
                  <a:pt x="51751" y="763864"/>
                </a:moveTo>
                <a:lnTo>
                  <a:pt x="45694" y="776795"/>
                </a:lnTo>
                <a:lnTo>
                  <a:pt x="76594" y="776795"/>
                </a:lnTo>
                <a:lnTo>
                  <a:pt x="77622" y="775982"/>
                </a:lnTo>
                <a:lnTo>
                  <a:pt x="51751" y="763864"/>
                </a:lnTo>
                <a:close/>
              </a:path>
              <a:path w="403859" h="835660">
                <a:moveTo>
                  <a:pt x="377977" y="0"/>
                </a:moveTo>
                <a:lnTo>
                  <a:pt x="25872" y="751741"/>
                </a:lnTo>
                <a:lnTo>
                  <a:pt x="51751" y="763864"/>
                </a:lnTo>
                <a:lnTo>
                  <a:pt x="403859" y="12115"/>
                </a:lnTo>
                <a:lnTo>
                  <a:pt x="37797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50888" y="4083050"/>
            <a:ext cx="18161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3. </a:t>
            </a:r>
            <a:r>
              <a:rPr sz="1800" spc="-5" dirty="0">
                <a:latin typeface="Times New Roman"/>
                <a:cs typeface="Times New Roman"/>
              </a:rPr>
              <a:t>Systemcall  msgrcv(qid,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&amp;data)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950888" y="5105400"/>
            <a:ext cx="257810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4. </a:t>
            </a:r>
            <a:r>
              <a:rPr sz="1800" spc="-5" dirty="0">
                <a:latin typeface="Times New Roman"/>
                <a:cs typeface="Times New Roman"/>
              </a:rPr>
              <a:t>Copy data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back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message </a:t>
            </a:r>
            <a:r>
              <a:rPr sz="1800" dirty="0">
                <a:latin typeface="Times New Roman"/>
                <a:cs typeface="Times New Roman"/>
              </a:rPr>
              <a:t>queue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136652"/>
            <a:ext cx="1043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Implication </a:t>
            </a:r>
            <a:r>
              <a:rPr sz="3600" dirty="0"/>
              <a:t>of </a:t>
            </a:r>
            <a:r>
              <a:rPr sz="3600" spc="-5" dirty="0"/>
              <a:t>data copy (esp. when data size is</a:t>
            </a:r>
            <a:r>
              <a:rPr sz="3600" spc="60" dirty="0"/>
              <a:t> </a:t>
            </a:r>
            <a:r>
              <a:rPr sz="3600" spc="-5" dirty="0"/>
              <a:t>large)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7214870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0" dirty="0">
                <a:latin typeface="WenQuanYi Micro Hei"/>
                <a:cs typeface="WenQuanYi Micro Hei"/>
              </a:rPr>
              <a:t>Consume </a:t>
            </a:r>
            <a:r>
              <a:rPr sz="2800" spc="90" dirty="0">
                <a:latin typeface="WenQuanYi Micro Hei"/>
                <a:cs typeface="WenQuanYi Micro Hei"/>
              </a:rPr>
              <a:t>CPU</a:t>
            </a:r>
            <a:r>
              <a:rPr sz="2800" spc="60" dirty="0">
                <a:latin typeface="WenQuanYi Micro Hei"/>
                <a:cs typeface="WenQuanYi Micro Hei"/>
              </a:rPr>
              <a:t> </a:t>
            </a:r>
            <a:r>
              <a:rPr sz="2800" spc="-15" dirty="0">
                <a:latin typeface="WenQuanYi Micro Hei"/>
                <a:cs typeface="WenQuanYi Micro Hei"/>
              </a:rPr>
              <a:t>cycles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0" dirty="0">
                <a:latin typeface="WenQuanYi Micro Hei"/>
                <a:cs typeface="WenQuanYi Micro Hei"/>
              </a:rPr>
              <a:t>Size </a:t>
            </a:r>
            <a:r>
              <a:rPr sz="2400" spc="25" dirty="0">
                <a:latin typeface="WenQuanYi Micro Hei"/>
                <a:cs typeface="WenQuanYi Micro Hei"/>
              </a:rPr>
              <a:t>could </a:t>
            </a:r>
            <a:r>
              <a:rPr sz="2400" spc="30" dirty="0">
                <a:latin typeface="WenQuanYi Micro Hei"/>
                <a:cs typeface="WenQuanYi Micro Hei"/>
              </a:rPr>
              <a:t>be</a:t>
            </a:r>
            <a:r>
              <a:rPr sz="2400" spc="9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large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Consume</a:t>
            </a:r>
            <a:r>
              <a:rPr sz="2400" spc="50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energy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" dirty="0">
                <a:latin typeface="WenQuanYi Micro Hei"/>
                <a:cs typeface="WenQuanYi Micro Hei"/>
              </a:rPr>
              <a:t>Byte-sized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75" dirty="0">
                <a:latin typeface="WenQuanYi Micro Hei"/>
                <a:cs typeface="WenQuanYi Micro Hei"/>
              </a:rPr>
              <a:t>Word </a:t>
            </a:r>
            <a:r>
              <a:rPr sz="2400" spc="25" dirty="0">
                <a:latin typeface="WenQuanYi Micro Hei"/>
                <a:cs typeface="WenQuanYi Micro Hei"/>
              </a:rPr>
              <a:t>size, </a:t>
            </a:r>
            <a:r>
              <a:rPr sz="2400" spc="30" dirty="0">
                <a:latin typeface="WenQuanYi Micro Hei"/>
                <a:cs typeface="WenQuanYi Micro Hei"/>
              </a:rPr>
              <a:t>Cacheline </a:t>
            </a:r>
            <a:r>
              <a:rPr sz="2400" spc="35" dirty="0">
                <a:latin typeface="WenQuanYi Micro Hei"/>
                <a:cs typeface="WenQuanYi Micro Hei"/>
              </a:rPr>
              <a:t>alignment</a:t>
            </a:r>
            <a:r>
              <a:rPr sz="2400" spc="55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mismatch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WenQuanYi Micro Hei"/>
                <a:cs typeface="WenQuanYi Micro Hei"/>
              </a:rPr>
              <a:t>Per-byte </a:t>
            </a:r>
            <a:r>
              <a:rPr sz="2400" dirty="0">
                <a:latin typeface="WenQuanYi Micro Hei"/>
                <a:cs typeface="WenQuanYi Micro Hei"/>
              </a:rPr>
              <a:t>size</a:t>
            </a:r>
            <a:r>
              <a:rPr sz="2400" spc="110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check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WenQuanYi Micro Hei"/>
                <a:cs typeface="WenQuanYi Micro Hei"/>
              </a:rPr>
              <a:t>Pollute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40" dirty="0">
                <a:latin typeface="WenQuanYi Micro Hei"/>
                <a:cs typeface="WenQuanYi Micro Hei"/>
              </a:rPr>
              <a:t>cache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5" dirty="0">
                <a:latin typeface="WenQuanYi Micro Hei"/>
                <a:cs typeface="WenQuanYi Micro Hei"/>
              </a:rPr>
              <a:t>Useful </a:t>
            </a:r>
            <a:r>
              <a:rPr sz="2400" spc="40" dirty="0">
                <a:latin typeface="WenQuanYi Micro Hei"/>
                <a:cs typeface="WenQuanYi Micro Hei"/>
              </a:rPr>
              <a:t>data can </a:t>
            </a:r>
            <a:r>
              <a:rPr sz="2400" spc="30" dirty="0">
                <a:latin typeface="WenQuanYi Micro Hei"/>
                <a:cs typeface="WenQuanYi Micro Hei"/>
              </a:rPr>
              <a:t>be </a:t>
            </a:r>
            <a:r>
              <a:rPr sz="2400" spc="25" dirty="0">
                <a:latin typeface="WenQuanYi Micro Hei"/>
                <a:cs typeface="WenQuanYi Micro Hei"/>
              </a:rPr>
              <a:t>evicted </a:t>
            </a:r>
            <a:r>
              <a:rPr sz="2400" spc="20" dirty="0">
                <a:latin typeface="WenQuanYi Micro Hei"/>
                <a:cs typeface="WenQuanYi Micro Hei"/>
              </a:rPr>
              <a:t>from</a:t>
            </a:r>
            <a:r>
              <a:rPr sz="2400" spc="120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cache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Only </a:t>
            </a:r>
            <a:r>
              <a:rPr sz="2400" spc="25" dirty="0">
                <a:latin typeface="WenQuanYi Micro Hei"/>
                <a:cs typeface="WenQuanYi Micro Hei"/>
              </a:rPr>
              <a:t>efficient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30" dirty="0">
                <a:latin typeface="WenQuanYi Micro Hei"/>
                <a:cs typeface="WenQuanYi Micro Hei"/>
              </a:rPr>
              <a:t>a </a:t>
            </a:r>
            <a:r>
              <a:rPr sz="2400" spc="15" dirty="0">
                <a:latin typeface="WenQuanYi Micro Hei"/>
                <a:cs typeface="WenQuanYi Micro Hei"/>
              </a:rPr>
              <a:t>single </a:t>
            </a:r>
            <a:r>
              <a:rPr sz="2400" spc="50" dirty="0">
                <a:latin typeface="WenQuanYi Micro Hei"/>
                <a:cs typeface="WenQuanYi Micro Hei"/>
              </a:rPr>
              <a:t>(designated)</a:t>
            </a:r>
            <a:r>
              <a:rPr sz="2400" spc="254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process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WenQuanYi Micro Hei"/>
                <a:cs typeface="WenQuanYi Micro Hei"/>
              </a:rPr>
              <a:t>Large </a:t>
            </a:r>
            <a:r>
              <a:rPr sz="2800" spc="40" dirty="0">
                <a:latin typeface="WenQuanYi Micro Hei"/>
                <a:cs typeface="WenQuanYi Micro Hei"/>
              </a:rPr>
              <a:t>cache</a:t>
            </a:r>
            <a:r>
              <a:rPr sz="2800" spc="80" dirty="0">
                <a:latin typeface="WenQuanYi Micro Hei"/>
                <a:cs typeface="WenQuanYi Micro Hei"/>
              </a:rPr>
              <a:t> </a:t>
            </a:r>
            <a:r>
              <a:rPr sz="2800" spc="-40" dirty="0">
                <a:latin typeface="WenQuanYi Micro Hei"/>
                <a:cs typeface="WenQuanYi Micro Hei"/>
              </a:rPr>
              <a:t>misses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0" dirty="0">
                <a:latin typeface="WenQuanYi Micro Hei"/>
                <a:cs typeface="WenQuanYi Micro Hei"/>
              </a:rPr>
              <a:t>Slow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execution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110234"/>
            <a:ext cx="10961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 mitigations </a:t>
            </a:r>
            <a:r>
              <a:rPr spc="-20" dirty="0"/>
              <a:t>from </a:t>
            </a:r>
            <a:r>
              <a:rPr spc="-5" dirty="0"/>
              <a:t>cache </a:t>
            </a:r>
            <a:r>
              <a:rPr dirty="0"/>
              <a:t>pollution, and</a:t>
            </a:r>
            <a:r>
              <a:rPr spc="-15" dirty="0"/>
              <a:t> </a:t>
            </a:r>
            <a:r>
              <a:rPr dirty="0"/>
              <a:t>misses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7755255" cy="365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latin typeface="WenQuanYi Micro Hei"/>
                <a:cs typeface="WenQuanYi Micro Hei"/>
              </a:rPr>
              <a:t>Copy </a:t>
            </a:r>
            <a:r>
              <a:rPr sz="2800" spc="5" dirty="0">
                <a:latin typeface="WenQuanYi Micro Hei"/>
                <a:cs typeface="WenQuanYi Micro Hei"/>
              </a:rPr>
              <a:t>multiple </a:t>
            </a:r>
            <a:r>
              <a:rPr sz="2800" spc="-5" dirty="0">
                <a:latin typeface="WenQuanYi Micro Hei"/>
                <a:cs typeface="WenQuanYi Micro Hei"/>
              </a:rPr>
              <a:t>bytes </a:t>
            </a:r>
            <a:r>
              <a:rPr sz="2800" spc="-10" dirty="0">
                <a:latin typeface="WenQuanYi Micro Hei"/>
                <a:cs typeface="WenQuanYi Micro Hei"/>
              </a:rPr>
              <a:t>per</a:t>
            </a:r>
            <a:r>
              <a:rPr sz="2800" spc="155" dirty="0">
                <a:latin typeface="WenQuanYi Micro Hei"/>
                <a:cs typeface="WenQuanYi Micro Hei"/>
              </a:rPr>
              <a:t> </a:t>
            </a:r>
            <a:r>
              <a:rPr sz="2800" spc="20" dirty="0">
                <a:latin typeface="WenQuanYi Micro Hei"/>
                <a:cs typeface="WenQuanYi Micro Hei"/>
              </a:rPr>
              <a:t>operation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75" dirty="0">
                <a:latin typeface="WenQuanYi Micro Hei"/>
                <a:cs typeface="WenQuanYi Micro Hei"/>
              </a:rPr>
              <a:t>Word </a:t>
            </a:r>
            <a:r>
              <a:rPr sz="2400" dirty="0">
                <a:latin typeface="WenQuanYi Micro Hei"/>
                <a:cs typeface="WenQuanYi Micro Hei"/>
              </a:rPr>
              <a:t>size</a:t>
            </a:r>
            <a:r>
              <a:rPr sz="2400" spc="20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consideration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0" dirty="0">
                <a:latin typeface="WenQuanYi Micro Hei"/>
                <a:cs typeface="WenQuanYi Micro Hei"/>
              </a:rPr>
              <a:t>Cacheline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alignment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5" dirty="0">
                <a:latin typeface="WenQuanYi Micro Hei"/>
                <a:cs typeface="WenQuanYi Micro Hei"/>
              </a:rPr>
              <a:t>Avoid </a:t>
            </a:r>
            <a:r>
              <a:rPr sz="2400" spc="15" dirty="0">
                <a:latin typeface="WenQuanYi Micro Hei"/>
                <a:cs typeface="WenQuanYi Micro Hei"/>
              </a:rPr>
              <a:t>per-byte </a:t>
            </a:r>
            <a:r>
              <a:rPr sz="2400" dirty="0">
                <a:latin typeface="WenQuanYi Micro Hei"/>
                <a:cs typeface="WenQuanYi Micro Hei"/>
              </a:rPr>
              <a:t>size</a:t>
            </a:r>
            <a:r>
              <a:rPr sz="2400" spc="90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check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35" dirty="0">
                <a:latin typeface="WenQuanYi Micro Hei"/>
                <a:cs typeface="WenQuanYi Micro Hei"/>
              </a:rPr>
              <a:t>Enhance </a:t>
            </a:r>
            <a:r>
              <a:rPr sz="2000" spc="20" dirty="0">
                <a:latin typeface="WenQuanYi Micro Hei"/>
                <a:cs typeface="WenQuanYi Micro Hei"/>
              </a:rPr>
              <a:t>copy</a:t>
            </a:r>
            <a:r>
              <a:rPr sz="2000" spc="35" dirty="0">
                <a:latin typeface="WenQuanYi Micro Hei"/>
                <a:cs typeface="WenQuanYi Micro Hei"/>
              </a:rPr>
              <a:t> </a:t>
            </a:r>
            <a:r>
              <a:rPr sz="2000" spc="25" dirty="0">
                <a:latin typeface="WenQuanYi Micro Hei"/>
                <a:cs typeface="WenQuanYi Micro Hei"/>
              </a:rPr>
              <a:t>algorithm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Page </a:t>
            </a:r>
            <a:r>
              <a:rPr sz="2800" spc="25" dirty="0">
                <a:latin typeface="WenQuanYi Micro Hei"/>
                <a:cs typeface="WenQuanYi Micro Hei"/>
              </a:rPr>
              <a:t>table </a:t>
            </a:r>
            <a:r>
              <a:rPr sz="2800" spc="-10" dirty="0">
                <a:latin typeface="WenQuanYi Micro Hei"/>
                <a:cs typeface="WenQuanYi Micro Hei"/>
              </a:rPr>
              <a:t>entry </a:t>
            </a:r>
            <a:r>
              <a:rPr sz="2800" dirty="0">
                <a:latin typeface="WenQuanYi Micro Hei"/>
                <a:cs typeface="WenQuanYi Micro Hei"/>
              </a:rPr>
              <a:t>has </a:t>
            </a:r>
            <a:r>
              <a:rPr sz="2800" spc="50" dirty="0">
                <a:latin typeface="WenQuanYi Micro Hei"/>
                <a:cs typeface="WenQuanYi Micro Hei"/>
              </a:rPr>
              <a:t>Cache-able</a:t>
            </a:r>
            <a:r>
              <a:rPr sz="2800" spc="220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property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10" dirty="0">
                <a:latin typeface="WenQuanYi Micro Hei"/>
                <a:cs typeface="WenQuanYi Micro Hei"/>
              </a:rPr>
              <a:t>When </a:t>
            </a:r>
            <a:r>
              <a:rPr sz="2400" spc="20" dirty="0">
                <a:latin typeface="WenQuanYi Micro Hei"/>
                <a:cs typeface="WenQuanYi Micro Hei"/>
              </a:rPr>
              <a:t>cleared,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-10" dirty="0">
                <a:latin typeface="WenQuanYi Micro Hei"/>
                <a:cs typeface="WenQuanYi Micro Hei"/>
              </a:rPr>
              <a:t>address </a:t>
            </a:r>
            <a:r>
              <a:rPr sz="2400" spc="15" dirty="0">
                <a:latin typeface="WenQuanYi Micro Hei"/>
                <a:cs typeface="WenQuanYi Micro Hei"/>
              </a:rPr>
              <a:t>regions </a:t>
            </a:r>
            <a:r>
              <a:rPr sz="2400" spc="-10" dirty="0">
                <a:latin typeface="WenQuanYi Micro Hei"/>
                <a:cs typeface="WenQuanYi Micro Hei"/>
              </a:rPr>
              <a:t>are </a:t>
            </a:r>
            <a:r>
              <a:rPr sz="2400" spc="50" dirty="0">
                <a:latin typeface="WenQuanYi Micro Hei"/>
                <a:cs typeface="WenQuanYi Micro Hei"/>
              </a:rPr>
              <a:t>not</a:t>
            </a:r>
            <a:r>
              <a:rPr sz="2400" spc="195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cached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0" dirty="0">
                <a:latin typeface="WenQuanYi Micro Hei"/>
                <a:cs typeface="WenQuanYi Micro Hei"/>
              </a:rPr>
              <a:t>No </a:t>
            </a:r>
            <a:r>
              <a:rPr sz="2400" spc="40" dirty="0">
                <a:latin typeface="WenQuanYi Micro Hei"/>
                <a:cs typeface="WenQuanYi Micro Hei"/>
              </a:rPr>
              <a:t>cache</a:t>
            </a:r>
            <a:r>
              <a:rPr sz="2400" spc="65" dirty="0">
                <a:latin typeface="WenQuanYi Micro Hei"/>
                <a:cs typeface="WenQuanYi Micro Hei"/>
              </a:rPr>
              <a:t> </a:t>
            </a:r>
            <a:r>
              <a:rPr sz="2400" spc="15" dirty="0">
                <a:latin typeface="WenQuanYi Micro Hei"/>
                <a:cs typeface="WenQuanYi Micro Hei"/>
              </a:rPr>
              <a:t>pollution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65" dirty="0">
                <a:latin typeface="WenQuanYi Micro Hei"/>
                <a:cs typeface="WenQuanYi Micro Hei"/>
              </a:rPr>
              <a:t>OMG. </a:t>
            </a:r>
            <a:r>
              <a:rPr sz="2400" spc="-5" dirty="0">
                <a:latin typeface="WenQuanYi Micro Hei"/>
                <a:cs typeface="WenQuanYi Micro Hei"/>
              </a:rPr>
              <a:t>This </a:t>
            </a:r>
            <a:r>
              <a:rPr sz="2400" spc="10" dirty="0">
                <a:latin typeface="WenQuanYi Micro Hei"/>
                <a:cs typeface="WenQuanYi Micro Hei"/>
              </a:rPr>
              <a:t>makes </a:t>
            </a:r>
            <a:r>
              <a:rPr sz="2400" spc="20" dirty="0">
                <a:latin typeface="WenQuanYi Micro Hei"/>
                <a:cs typeface="WenQuanYi Micro Hei"/>
              </a:rPr>
              <a:t>copy operation </a:t>
            </a:r>
            <a:r>
              <a:rPr sz="2400" spc="35" dirty="0">
                <a:latin typeface="WenQuanYi Micro Hei"/>
                <a:cs typeface="WenQuanYi Micro Hei"/>
              </a:rPr>
              <a:t>much</a:t>
            </a:r>
            <a:r>
              <a:rPr sz="2400" spc="60" dirty="0">
                <a:latin typeface="WenQuanYi Micro Hei"/>
                <a:cs typeface="WenQuanYi Micro Hei"/>
              </a:rPr>
              <a:t> </a:t>
            </a:r>
            <a:r>
              <a:rPr sz="2400" spc="110" dirty="0">
                <a:latin typeface="WenQuanYi Micro Hei"/>
                <a:cs typeface="WenQuanYi Micro Hei"/>
              </a:rPr>
              <a:t>slow!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8238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8385" algn="l"/>
              </a:tabLst>
            </a:pPr>
            <a:r>
              <a:rPr sz="4800" dirty="0"/>
              <a:t>A</a:t>
            </a:r>
            <a:r>
              <a:rPr sz="4800" spc="-265" dirty="0"/>
              <a:t> </a:t>
            </a:r>
            <a:r>
              <a:rPr sz="4800" spc="-5" dirty="0"/>
              <a:t>better</a:t>
            </a:r>
            <a:r>
              <a:rPr sz="4800" spc="-85" dirty="0"/>
              <a:t> </a:t>
            </a:r>
            <a:r>
              <a:rPr sz="4800" spc="-70" dirty="0"/>
              <a:t>way,	</a:t>
            </a:r>
            <a:r>
              <a:rPr sz="4800" spc="-20" dirty="0"/>
              <a:t>re-map </a:t>
            </a:r>
            <a:r>
              <a:rPr sz="4800" dirty="0"/>
              <a:t>the</a:t>
            </a:r>
            <a:r>
              <a:rPr sz="4800" spc="-60" dirty="0"/>
              <a:t> </a:t>
            </a:r>
            <a:r>
              <a:rPr sz="4800" dirty="0"/>
              <a:t>page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2842260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Shared</a:t>
            </a:r>
            <a:r>
              <a:rPr sz="2800" spc="-15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memory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WenQuanYi Micro Hei"/>
                <a:cs typeface="WenQuanYi Micro Hei"/>
              </a:rPr>
              <a:t>No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copy</a:t>
            </a:r>
            <a:endParaRPr sz="28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79750" y="2857500"/>
            <a:ext cx="1879600" cy="1155700"/>
            <a:chOff x="3079750" y="2857500"/>
            <a:chExt cx="1879600" cy="1155700"/>
          </a:xfrm>
        </p:grpSpPr>
        <p:sp>
          <p:nvSpPr>
            <p:cNvPr id="6" name="object 6"/>
            <p:cNvSpPr/>
            <p:nvPr/>
          </p:nvSpPr>
          <p:spPr>
            <a:xfrm>
              <a:off x="3086100" y="2863850"/>
              <a:ext cx="1866900" cy="1143000"/>
            </a:xfrm>
            <a:custGeom>
              <a:avLst/>
              <a:gdLst/>
              <a:ahLst/>
              <a:cxnLst/>
              <a:rect l="l" t="t" r="r" b="b"/>
              <a:pathLst>
                <a:path w="1866900" h="1143000">
                  <a:moveTo>
                    <a:pt x="1797291" y="0"/>
                  </a:moveTo>
                  <a:lnTo>
                    <a:pt x="69608" y="0"/>
                  </a:lnTo>
                  <a:lnTo>
                    <a:pt x="42514" y="5470"/>
                  </a:lnTo>
                  <a:lnTo>
                    <a:pt x="20388" y="20388"/>
                  </a:lnTo>
                  <a:lnTo>
                    <a:pt x="5470" y="42514"/>
                  </a:lnTo>
                  <a:lnTo>
                    <a:pt x="0" y="69608"/>
                  </a:lnTo>
                  <a:lnTo>
                    <a:pt x="0" y="1073391"/>
                  </a:lnTo>
                  <a:lnTo>
                    <a:pt x="5470" y="1100485"/>
                  </a:lnTo>
                  <a:lnTo>
                    <a:pt x="20388" y="1122611"/>
                  </a:lnTo>
                  <a:lnTo>
                    <a:pt x="42514" y="1137529"/>
                  </a:lnTo>
                  <a:lnTo>
                    <a:pt x="69608" y="1143000"/>
                  </a:lnTo>
                  <a:lnTo>
                    <a:pt x="1797291" y="1143000"/>
                  </a:lnTo>
                  <a:lnTo>
                    <a:pt x="1824385" y="1137529"/>
                  </a:lnTo>
                  <a:lnTo>
                    <a:pt x="1846511" y="1122611"/>
                  </a:lnTo>
                  <a:lnTo>
                    <a:pt x="1861429" y="1100485"/>
                  </a:lnTo>
                  <a:lnTo>
                    <a:pt x="1866900" y="1073391"/>
                  </a:lnTo>
                  <a:lnTo>
                    <a:pt x="1866900" y="69608"/>
                  </a:lnTo>
                  <a:lnTo>
                    <a:pt x="1861429" y="42514"/>
                  </a:lnTo>
                  <a:lnTo>
                    <a:pt x="1846511" y="20388"/>
                  </a:lnTo>
                  <a:lnTo>
                    <a:pt x="1824385" y="5470"/>
                  </a:lnTo>
                  <a:lnTo>
                    <a:pt x="179729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6100" y="2863850"/>
              <a:ext cx="1866900" cy="1143000"/>
            </a:xfrm>
            <a:custGeom>
              <a:avLst/>
              <a:gdLst/>
              <a:ahLst/>
              <a:cxnLst/>
              <a:rect l="l" t="t" r="r" b="b"/>
              <a:pathLst>
                <a:path w="1866900" h="1143000">
                  <a:moveTo>
                    <a:pt x="0" y="69608"/>
                  </a:moveTo>
                  <a:lnTo>
                    <a:pt x="5470" y="42513"/>
                  </a:lnTo>
                  <a:lnTo>
                    <a:pt x="20387" y="20387"/>
                  </a:lnTo>
                  <a:lnTo>
                    <a:pt x="42513" y="5470"/>
                  </a:lnTo>
                  <a:lnTo>
                    <a:pt x="69608" y="0"/>
                  </a:lnTo>
                  <a:lnTo>
                    <a:pt x="1797291" y="0"/>
                  </a:lnTo>
                  <a:lnTo>
                    <a:pt x="1824384" y="5470"/>
                  </a:lnTo>
                  <a:lnTo>
                    <a:pt x="1846511" y="20387"/>
                  </a:lnTo>
                  <a:lnTo>
                    <a:pt x="1861430" y="42513"/>
                  </a:lnTo>
                  <a:lnTo>
                    <a:pt x="1866901" y="69608"/>
                  </a:lnTo>
                  <a:lnTo>
                    <a:pt x="1866901" y="1073390"/>
                  </a:lnTo>
                  <a:lnTo>
                    <a:pt x="1861430" y="1100484"/>
                  </a:lnTo>
                  <a:lnTo>
                    <a:pt x="1846511" y="1122610"/>
                  </a:lnTo>
                  <a:lnTo>
                    <a:pt x="1824384" y="1137529"/>
                  </a:lnTo>
                  <a:lnTo>
                    <a:pt x="1797291" y="1143000"/>
                  </a:lnTo>
                  <a:lnTo>
                    <a:pt x="69608" y="1143000"/>
                  </a:lnTo>
                  <a:lnTo>
                    <a:pt x="42513" y="1137529"/>
                  </a:lnTo>
                  <a:lnTo>
                    <a:pt x="20387" y="1122610"/>
                  </a:lnTo>
                  <a:lnTo>
                    <a:pt x="5470" y="1100484"/>
                  </a:lnTo>
                  <a:lnTo>
                    <a:pt x="0" y="1073390"/>
                  </a:lnTo>
                  <a:lnTo>
                    <a:pt x="0" y="6960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07257" y="2997200"/>
            <a:ext cx="102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27650" y="4832350"/>
            <a:ext cx="1879600" cy="1162050"/>
            <a:chOff x="5327650" y="4832350"/>
            <a:chExt cx="1879600" cy="1162050"/>
          </a:xfrm>
        </p:grpSpPr>
        <p:sp>
          <p:nvSpPr>
            <p:cNvPr id="10" name="object 10"/>
            <p:cNvSpPr/>
            <p:nvPr/>
          </p:nvSpPr>
          <p:spPr>
            <a:xfrm>
              <a:off x="5334000" y="48387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1796910" y="0"/>
                  </a:moveTo>
                  <a:lnTo>
                    <a:pt x="69989" y="0"/>
                  </a:lnTo>
                  <a:lnTo>
                    <a:pt x="42744" y="5499"/>
                  </a:lnTo>
                  <a:lnTo>
                    <a:pt x="20497" y="20497"/>
                  </a:lnTo>
                  <a:lnTo>
                    <a:pt x="5499" y="42744"/>
                  </a:lnTo>
                  <a:lnTo>
                    <a:pt x="0" y="69989"/>
                  </a:lnTo>
                  <a:lnTo>
                    <a:pt x="0" y="1079355"/>
                  </a:lnTo>
                  <a:lnTo>
                    <a:pt x="5499" y="1106600"/>
                  </a:lnTo>
                  <a:lnTo>
                    <a:pt x="20497" y="1128849"/>
                  </a:lnTo>
                  <a:lnTo>
                    <a:pt x="42744" y="1143849"/>
                  </a:lnTo>
                  <a:lnTo>
                    <a:pt x="69989" y="1149350"/>
                  </a:lnTo>
                  <a:lnTo>
                    <a:pt x="1796910" y="1149350"/>
                  </a:lnTo>
                  <a:lnTo>
                    <a:pt x="1824150" y="1143849"/>
                  </a:lnTo>
                  <a:lnTo>
                    <a:pt x="1846397" y="1128849"/>
                  </a:lnTo>
                  <a:lnTo>
                    <a:pt x="1861398" y="1106600"/>
                  </a:lnTo>
                  <a:lnTo>
                    <a:pt x="1866900" y="1079355"/>
                  </a:lnTo>
                  <a:lnTo>
                    <a:pt x="1866900" y="69989"/>
                  </a:lnTo>
                  <a:lnTo>
                    <a:pt x="1861398" y="42744"/>
                  </a:lnTo>
                  <a:lnTo>
                    <a:pt x="1846397" y="20497"/>
                  </a:lnTo>
                  <a:lnTo>
                    <a:pt x="1824150" y="5499"/>
                  </a:lnTo>
                  <a:lnTo>
                    <a:pt x="179691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00" y="4838700"/>
              <a:ext cx="1866900" cy="1149350"/>
            </a:xfrm>
            <a:custGeom>
              <a:avLst/>
              <a:gdLst/>
              <a:ahLst/>
              <a:cxnLst/>
              <a:rect l="l" t="t" r="r" b="b"/>
              <a:pathLst>
                <a:path w="1866900" h="1149350">
                  <a:moveTo>
                    <a:pt x="0" y="69994"/>
                  </a:moveTo>
                  <a:lnTo>
                    <a:pt x="5500" y="42749"/>
                  </a:lnTo>
                  <a:lnTo>
                    <a:pt x="20500" y="20500"/>
                  </a:lnTo>
                  <a:lnTo>
                    <a:pt x="42749" y="5500"/>
                  </a:lnTo>
                  <a:lnTo>
                    <a:pt x="69994" y="0"/>
                  </a:lnTo>
                  <a:lnTo>
                    <a:pt x="1796911" y="0"/>
                  </a:lnTo>
                  <a:lnTo>
                    <a:pt x="1824152" y="5500"/>
                  </a:lnTo>
                  <a:lnTo>
                    <a:pt x="1846399" y="20500"/>
                  </a:lnTo>
                  <a:lnTo>
                    <a:pt x="1861400" y="42749"/>
                  </a:lnTo>
                  <a:lnTo>
                    <a:pt x="1866901" y="69994"/>
                  </a:lnTo>
                  <a:lnTo>
                    <a:pt x="1866901" y="1079360"/>
                  </a:lnTo>
                  <a:lnTo>
                    <a:pt x="1861400" y="1106602"/>
                  </a:lnTo>
                  <a:lnTo>
                    <a:pt x="1846399" y="1128849"/>
                  </a:lnTo>
                  <a:lnTo>
                    <a:pt x="1824152" y="1143849"/>
                  </a:lnTo>
                  <a:lnTo>
                    <a:pt x="1796911" y="1149350"/>
                  </a:lnTo>
                  <a:lnTo>
                    <a:pt x="69994" y="1149350"/>
                  </a:lnTo>
                  <a:lnTo>
                    <a:pt x="42749" y="1143849"/>
                  </a:lnTo>
                  <a:lnTo>
                    <a:pt x="20500" y="1128849"/>
                  </a:lnTo>
                  <a:lnTo>
                    <a:pt x="5500" y="1106602"/>
                  </a:lnTo>
                  <a:lnTo>
                    <a:pt x="0" y="1079360"/>
                  </a:lnTo>
                  <a:lnTo>
                    <a:pt x="0" y="69994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96203" y="4978400"/>
            <a:ext cx="94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OS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kernel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13500" y="2857500"/>
            <a:ext cx="1879600" cy="1155700"/>
            <a:chOff x="6413500" y="2857500"/>
            <a:chExt cx="1879600" cy="1155700"/>
          </a:xfrm>
        </p:grpSpPr>
        <p:sp>
          <p:nvSpPr>
            <p:cNvPr id="14" name="object 14"/>
            <p:cNvSpPr/>
            <p:nvPr/>
          </p:nvSpPr>
          <p:spPr>
            <a:xfrm>
              <a:off x="6419850" y="2863850"/>
              <a:ext cx="1866900" cy="1143000"/>
            </a:xfrm>
            <a:custGeom>
              <a:avLst/>
              <a:gdLst/>
              <a:ahLst/>
              <a:cxnLst/>
              <a:rect l="l" t="t" r="r" b="b"/>
              <a:pathLst>
                <a:path w="1866900" h="1143000">
                  <a:moveTo>
                    <a:pt x="1797291" y="0"/>
                  </a:moveTo>
                  <a:lnTo>
                    <a:pt x="69608" y="0"/>
                  </a:lnTo>
                  <a:lnTo>
                    <a:pt x="42514" y="5470"/>
                  </a:lnTo>
                  <a:lnTo>
                    <a:pt x="20388" y="20388"/>
                  </a:lnTo>
                  <a:lnTo>
                    <a:pt x="5470" y="42514"/>
                  </a:lnTo>
                  <a:lnTo>
                    <a:pt x="0" y="69608"/>
                  </a:lnTo>
                  <a:lnTo>
                    <a:pt x="0" y="1073391"/>
                  </a:lnTo>
                  <a:lnTo>
                    <a:pt x="5470" y="1100485"/>
                  </a:lnTo>
                  <a:lnTo>
                    <a:pt x="20388" y="1122611"/>
                  </a:lnTo>
                  <a:lnTo>
                    <a:pt x="42514" y="1137529"/>
                  </a:lnTo>
                  <a:lnTo>
                    <a:pt x="69608" y="1143000"/>
                  </a:lnTo>
                  <a:lnTo>
                    <a:pt x="1797291" y="1143000"/>
                  </a:lnTo>
                  <a:lnTo>
                    <a:pt x="1824385" y="1137529"/>
                  </a:lnTo>
                  <a:lnTo>
                    <a:pt x="1846511" y="1122611"/>
                  </a:lnTo>
                  <a:lnTo>
                    <a:pt x="1861429" y="1100485"/>
                  </a:lnTo>
                  <a:lnTo>
                    <a:pt x="1866900" y="1073391"/>
                  </a:lnTo>
                  <a:lnTo>
                    <a:pt x="1866900" y="69608"/>
                  </a:lnTo>
                  <a:lnTo>
                    <a:pt x="1861429" y="42514"/>
                  </a:lnTo>
                  <a:lnTo>
                    <a:pt x="1846511" y="20388"/>
                  </a:lnTo>
                  <a:lnTo>
                    <a:pt x="1824385" y="5470"/>
                  </a:lnTo>
                  <a:lnTo>
                    <a:pt x="179729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9850" y="2863850"/>
              <a:ext cx="1866900" cy="1143000"/>
            </a:xfrm>
            <a:custGeom>
              <a:avLst/>
              <a:gdLst/>
              <a:ahLst/>
              <a:cxnLst/>
              <a:rect l="l" t="t" r="r" b="b"/>
              <a:pathLst>
                <a:path w="1866900" h="1143000">
                  <a:moveTo>
                    <a:pt x="0" y="69608"/>
                  </a:moveTo>
                  <a:lnTo>
                    <a:pt x="5470" y="42513"/>
                  </a:lnTo>
                  <a:lnTo>
                    <a:pt x="20387" y="20387"/>
                  </a:lnTo>
                  <a:lnTo>
                    <a:pt x="42513" y="5470"/>
                  </a:lnTo>
                  <a:lnTo>
                    <a:pt x="69608" y="0"/>
                  </a:lnTo>
                  <a:lnTo>
                    <a:pt x="1797291" y="0"/>
                  </a:lnTo>
                  <a:lnTo>
                    <a:pt x="1824384" y="5470"/>
                  </a:lnTo>
                  <a:lnTo>
                    <a:pt x="1846511" y="20387"/>
                  </a:lnTo>
                  <a:lnTo>
                    <a:pt x="1861430" y="42513"/>
                  </a:lnTo>
                  <a:lnTo>
                    <a:pt x="1866901" y="69608"/>
                  </a:lnTo>
                  <a:lnTo>
                    <a:pt x="1866901" y="1073390"/>
                  </a:lnTo>
                  <a:lnTo>
                    <a:pt x="1861430" y="1100484"/>
                  </a:lnTo>
                  <a:lnTo>
                    <a:pt x="1846511" y="1122610"/>
                  </a:lnTo>
                  <a:lnTo>
                    <a:pt x="1824384" y="1137529"/>
                  </a:lnTo>
                  <a:lnTo>
                    <a:pt x="1797291" y="1143000"/>
                  </a:lnTo>
                  <a:lnTo>
                    <a:pt x="69608" y="1143000"/>
                  </a:lnTo>
                  <a:lnTo>
                    <a:pt x="42513" y="1137529"/>
                  </a:lnTo>
                  <a:lnTo>
                    <a:pt x="20387" y="1122610"/>
                  </a:lnTo>
                  <a:lnTo>
                    <a:pt x="5470" y="1100484"/>
                  </a:lnTo>
                  <a:lnTo>
                    <a:pt x="0" y="1073390"/>
                  </a:lnTo>
                  <a:lnTo>
                    <a:pt x="0" y="6960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34200" y="2997200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14800" y="3998137"/>
            <a:ext cx="1326515" cy="890269"/>
          </a:xfrm>
          <a:custGeom>
            <a:avLst/>
            <a:gdLst/>
            <a:ahLst/>
            <a:cxnLst/>
            <a:rect l="l" t="t" r="r" b="b"/>
            <a:pathLst>
              <a:path w="1326514" h="890270">
                <a:moveTo>
                  <a:pt x="1247166" y="854204"/>
                </a:moveTo>
                <a:lnTo>
                  <a:pt x="1231328" y="877989"/>
                </a:lnTo>
                <a:lnTo>
                  <a:pt x="1326438" y="889825"/>
                </a:lnTo>
                <a:lnTo>
                  <a:pt x="1310589" y="862126"/>
                </a:lnTo>
                <a:lnTo>
                  <a:pt x="1259065" y="862126"/>
                </a:lnTo>
                <a:lnTo>
                  <a:pt x="1247166" y="854204"/>
                </a:lnTo>
                <a:close/>
              </a:path>
              <a:path w="1326514" h="890270">
                <a:moveTo>
                  <a:pt x="1263005" y="830418"/>
                </a:moveTo>
                <a:lnTo>
                  <a:pt x="1247166" y="854204"/>
                </a:lnTo>
                <a:lnTo>
                  <a:pt x="1259065" y="862126"/>
                </a:lnTo>
                <a:lnTo>
                  <a:pt x="1274902" y="838339"/>
                </a:lnTo>
                <a:lnTo>
                  <a:pt x="1263005" y="830418"/>
                </a:lnTo>
                <a:close/>
              </a:path>
              <a:path w="1326514" h="890270">
                <a:moveTo>
                  <a:pt x="1278839" y="806640"/>
                </a:moveTo>
                <a:lnTo>
                  <a:pt x="1263005" y="830418"/>
                </a:lnTo>
                <a:lnTo>
                  <a:pt x="1274902" y="838339"/>
                </a:lnTo>
                <a:lnTo>
                  <a:pt x="1259065" y="862126"/>
                </a:lnTo>
                <a:lnTo>
                  <a:pt x="1310589" y="862126"/>
                </a:lnTo>
                <a:lnTo>
                  <a:pt x="1278839" y="806640"/>
                </a:lnTo>
                <a:close/>
              </a:path>
              <a:path w="1326514" h="890270">
                <a:moveTo>
                  <a:pt x="15836" y="0"/>
                </a:moveTo>
                <a:lnTo>
                  <a:pt x="0" y="23774"/>
                </a:lnTo>
                <a:lnTo>
                  <a:pt x="1247166" y="854204"/>
                </a:lnTo>
                <a:lnTo>
                  <a:pt x="1263005" y="830418"/>
                </a:lnTo>
                <a:lnTo>
                  <a:pt x="1583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61221" y="4032250"/>
            <a:ext cx="18034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1. </a:t>
            </a:r>
            <a:r>
              <a:rPr sz="1800" spc="-5" dirty="0">
                <a:latin typeface="Times New Roman"/>
                <a:cs typeface="Times New Roman"/>
              </a:rPr>
              <a:t>Systemcall  shmget(qid,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&amp;data)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5396" y="5137150"/>
            <a:ext cx="236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2. </a:t>
            </a:r>
            <a:r>
              <a:rPr sz="1800" spc="-5" dirty="0">
                <a:latin typeface="Times New Roman"/>
                <a:cs typeface="Times New Roman"/>
              </a:rPr>
              <a:t>Create shared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mapping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66673" y="4003967"/>
            <a:ext cx="403860" cy="835660"/>
          </a:xfrm>
          <a:custGeom>
            <a:avLst/>
            <a:gdLst/>
            <a:ahLst/>
            <a:cxnLst/>
            <a:rect l="l" t="t" r="r" b="b"/>
            <a:pathLst>
              <a:path w="403859" h="835660">
                <a:moveTo>
                  <a:pt x="0" y="739622"/>
                </a:moveTo>
                <a:lnTo>
                  <a:pt x="2451" y="835431"/>
                </a:lnTo>
                <a:lnTo>
                  <a:pt x="76594" y="776795"/>
                </a:lnTo>
                <a:lnTo>
                  <a:pt x="45694" y="776795"/>
                </a:lnTo>
                <a:lnTo>
                  <a:pt x="19811" y="764679"/>
                </a:lnTo>
                <a:lnTo>
                  <a:pt x="25872" y="751741"/>
                </a:lnTo>
                <a:lnTo>
                  <a:pt x="0" y="739622"/>
                </a:lnTo>
                <a:close/>
              </a:path>
              <a:path w="403859" h="835660">
                <a:moveTo>
                  <a:pt x="25872" y="751741"/>
                </a:moveTo>
                <a:lnTo>
                  <a:pt x="19811" y="764679"/>
                </a:lnTo>
                <a:lnTo>
                  <a:pt x="45694" y="776795"/>
                </a:lnTo>
                <a:lnTo>
                  <a:pt x="51751" y="763864"/>
                </a:lnTo>
                <a:lnTo>
                  <a:pt x="25872" y="751741"/>
                </a:lnTo>
                <a:close/>
              </a:path>
              <a:path w="403859" h="835660">
                <a:moveTo>
                  <a:pt x="51751" y="763864"/>
                </a:moveTo>
                <a:lnTo>
                  <a:pt x="45694" y="776795"/>
                </a:lnTo>
                <a:lnTo>
                  <a:pt x="76594" y="776795"/>
                </a:lnTo>
                <a:lnTo>
                  <a:pt x="77622" y="775982"/>
                </a:lnTo>
                <a:lnTo>
                  <a:pt x="51751" y="763864"/>
                </a:lnTo>
                <a:close/>
              </a:path>
              <a:path w="403859" h="835660">
                <a:moveTo>
                  <a:pt x="377977" y="0"/>
                </a:moveTo>
                <a:lnTo>
                  <a:pt x="25872" y="751741"/>
                </a:lnTo>
                <a:lnTo>
                  <a:pt x="51751" y="763864"/>
                </a:lnTo>
                <a:lnTo>
                  <a:pt x="403859" y="12115"/>
                </a:lnTo>
                <a:lnTo>
                  <a:pt x="37797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80338" y="4083050"/>
            <a:ext cx="18034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3. </a:t>
            </a:r>
            <a:r>
              <a:rPr sz="1800" spc="-5" dirty="0">
                <a:latin typeface="Times New Roman"/>
                <a:cs typeface="Times New Roman"/>
              </a:rPr>
              <a:t>Systemcall  shmget(qid,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&amp;data)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280338" y="5111750"/>
            <a:ext cx="209359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/>
                <a:cs typeface="Times New Roman"/>
              </a:rPr>
              <a:t>4. </a:t>
            </a:r>
            <a:r>
              <a:rPr sz="1800" spc="-5" dirty="0">
                <a:latin typeface="Times New Roman"/>
                <a:cs typeface="Times New Roman"/>
              </a:rPr>
              <a:t>Remap the same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PA  </a:t>
            </a:r>
            <a:r>
              <a:rPr sz="1800" spc="-5" dirty="0">
                <a:latin typeface="Times New Roman"/>
                <a:cs typeface="Times New Roman"/>
              </a:rPr>
              <a:t>to another process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158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79795" algn="l"/>
              </a:tabLst>
            </a:pPr>
            <a:r>
              <a:rPr sz="4800" strike="sngStrike" spc="-10" dirty="0"/>
              <a:t>M</a:t>
            </a:r>
            <a:r>
              <a:rPr sz="4800" strike="sngStrike" spc="5" dirty="0"/>
              <a:t>u</a:t>
            </a:r>
            <a:r>
              <a:rPr sz="4800" strike="sngStrike" dirty="0"/>
              <a:t>lti</a:t>
            </a:r>
            <a:r>
              <a:rPr sz="4800" strike="sngStrike" spc="5" dirty="0"/>
              <a:t>p</a:t>
            </a:r>
            <a:r>
              <a:rPr sz="4800" strike="sngStrike" dirty="0"/>
              <a:t>l</a:t>
            </a:r>
            <a:r>
              <a:rPr sz="4800" strike="sngStrike" spc="-10" dirty="0"/>
              <a:t>e</a:t>
            </a:r>
            <a:r>
              <a:rPr sz="4800" strike="sngStrike" dirty="0"/>
              <a:t>xi</a:t>
            </a:r>
            <a:r>
              <a:rPr sz="4800" strike="sngStrike" spc="5" dirty="0"/>
              <a:t>n</a:t>
            </a:r>
            <a:r>
              <a:rPr sz="4800" strike="sngStrike" dirty="0"/>
              <a:t>g</a:t>
            </a:r>
            <a:r>
              <a:rPr sz="4800" strike="noStrike" dirty="0"/>
              <a:t> ma</a:t>
            </a:r>
            <a:r>
              <a:rPr sz="4800" strike="noStrike" spc="5" dirty="0"/>
              <a:t>pp</a:t>
            </a:r>
            <a:r>
              <a:rPr sz="4800" strike="noStrike" dirty="0"/>
              <a:t>i</a:t>
            </a:r>
            <a:r>
              <a:rPr sz="4800" strike="noStrike" spc="5" dirty="0"/>
              <a:t>n</a:t>
            </a:r>
            <a:r>
              <a:rPr sz="4800" strike="noStrike" dirty="0"/>
              <a:t>g	m</a:t>
            </a:r>
            <a:r>
              <a:rPr sz="4800" strike="noStrike" spc="-10" dirty="0"/>
              <a:t>e</a:t>
            </a:r>
            <a:r>
              <a:rPr sz="4800" strike="noStrike" dirty="0"/>
              <a:t>mo</a:t>
            </a:r>
            <a:r>
              <a:rPr sz="4800" strike="noStrike" spc="-10" dirty="0"/>
              <a:t>r</a:t>
            </a:r>
            <a:r>
              <a:rPr sz="4800" strike="noStrike" dirty="0"/>
              <a:t>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6297295" cy="291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Flat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30" dirty="0">
                <a:latin typeface="WenQuanYi Micro Hei"/>
                <a:cs typeface="WenQuanYi Micro Hei"/>
              </a:rPr>
              <a:t>facts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WenQuanYi Micro Hei"/>
                <a:cs typeface="WenQuanYi Micro Hei"/>
              </a:rPr>
              <a:t>Physical </a:t>
            </a:r>
            <a:r>
              <a:rPr sz="2400" dirty="0">
                <a:latin typeface="WenQuanYi Micro Hei"/>
                <a:cs typeface="WenQuanYi Micro Hei"/>
              </a:rPr>
              <a:t>memory </a:t>
            </a:r>
            <a:r>
              <a:rPr sz="2400" spc="-10" dirty="0">
                <a:latin typeface="WenQuanYi Micro Hei"/>
                <a:cs typeface="WenQuanYi Micro Hei"/>
              </a:rPr>
              <a:t>address </a:t>
            </a:r>
            <a:r>
              <a:rPr sz="2400" spc="-60" dirty="0">
                <a:latin typeface="WenQuanYi Micro Hei"/>
                <a:cs typeface="WenQuanYi Micro Hei"/>
              </a:rPr>
              <a:t>is</a:t>
            </a:r>
            <a:r>
              <a:rPr sz="2400" spc="18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fixed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WenQuanYi Micro Hei"/>
                <a:cs typeface="WenQuanYi Micro Hei"/>
              </a:rPr>
              <a:t>Processes </a:t>
            </a:r>
            <a:r>
              <a:rPr sz="2400" spc="25" dirty="0">
                <a:latin typeface="WenQuanYi Micro Hei"/>
                <a:cs typeface="WenQuanYi Micro Hei"/>
              </a:rPr>
              <a:t>have </a:t>
            </a:r>
            <a:r>
              <a:rPr sz="2400" spc="65" dirty="0">
                <a:latin typeface="WenQuanYi Micro Hei"/>
                <a:cs typeface="WenQuanYi Micro Hei"/>
              </a:rPr>
              <a:t>to </a:t>
            </a:r>
            <a:r>
              <a:rPr sz="2400" spc="-15" dirty="0">
                <a:latin typeface="WenQuanYi Micro Hei"/>
                <a:cs typeface="WenQuanYi Micro Hei"/>
              </a:rPr>
              <a:t>share</a:t>
            </a:r>
            <a:r>
              <a:rPr sz="2400" spc="120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them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Multiplexing </a:t>
            </a:r>
            <a:r>
              <a:rPr sz="2800" spc="-5" dirty="0">
                <a:latin typeface="WenQuanYi Micro Hei"/>
                <a:cs typeface="WenQuanYi Micro Hei"/>
              </a:rPr>
              <a:t>memory </a:t>
            </a:r>
            <a:r>
              <a:rPr sz="2800" spc="-65" dirty="0">
                <a:latin typeface="WenQuanYi Micro Hei"/>
                <a:cs typeface="WenQuanYi Micro Hei"/>
              </a:rPr>
              <a:t>is</a:t>
            </a:r>
            <a:r>
              <a:rPr sz="2800" spc="130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difficult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WenQuanYi Micro Hei"/>
                <a:cs typeface="WenQuanYi Micro Hei"/>
              </a:rPr>
              <a:t>Too</a:t>
            </a:r>
            <a:r>
              <a:rPr sz="2400" spc="40" dirty="0">
                <a:latin typeface="WenQuanYi Micro Hei"/>
                <a:cs typeface="WenQuanYi Micro Hei"/>
              </a:rPr>
              <a:t> </a:t>
            </a:r>
            <a:r>
              <a:rPr sz="2400" spc="100" dirty="0">
                <a:latin typeface="WenQuanYi Micro Hei"/>
                <a:cs typeface="WenQuanYi Micro Hei"/>
              </a:rPr>
              <a:t>much!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WenQuanYi Micro Hei"/>
                <a:cs typeface="WenQuanYi Micro Hei"/>
              </a:rPr>
              <a:t>Instead,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r>
              <a:rPr sz="2400" spc="90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(indirection)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5" dirty="0">
                <a:latin typeface="WenQuanYi Micro Hei"/>
                <a:cs typeface="WenQuanYi Micro Hei"/>
              </a:rPr>
              <a:t>Controlled </a:t>
            </a:r>
            <a:r>
              <a:rPr sz="2400" spc="15" dirty="0">
                <a:latin typeface="WenQuanYi Micro Hei"/>
                <a:cs typeface="WenQuanYi Micro Hei"/>
              </a:rPr>
              <a:t>sharing </a:t>
            </a:r>
            <a:r>
              <a:rPr sz="2400" spc="50" dirty="0">
                <a:latin typeface="WenQuanYi Micro Hei"/>
                <a:cs typeface="WenQuanYi Micro Hei"/>
              </a:rPr>
              <a:t>(for</a:t>
            </a:r>
            <a:r>
              <a:rPr sz="2400" spc="95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communication)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105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</a:t>
            </a:r>
            <a:r>
              <a:rPr sz="4800" spc="-330" dirty="0"/>
              <a:t> </a:t>
            </a:r>
            <a:r>
              <a:rPr sz="4800" spc="-5" dirty="0"/>
              <a:t>consideration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6018530" cy="3310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WenQuanYi Micro Hei"/>
                <a:cs typeface="WenQuanYi Micro Hei"/>
              </a:rPr>
              <a:t>Both </a:t>
            </a:r>
            <a:r>
              <a:rPr sz="2800" spc="-15" dirty="0">
                <a:latin typeface="WenQuanYi Micro Hei"/>
                <a:cs typeface="WenQuanYi Micro Hei"/>
              </a:rPr>
              <a:t>processes </a:t>
            </a:r>
            <a:r>
              <a:rPr sz="2800" spc="40" dirty="0">
                <a:latin typeface="WenQuanYi Micro Hei"/>
                <a:cs typeface="WenQuanYi Micro Hei"/>
              </a:rPr>
              <a:t>can </a:t>
            </a:r>
            <a:r>
              <a:rPr sz="2800" spc="20" dirty="0">
                <a:latin typeface="WenQuanYi Micro Hei"/>
                <a:cs typeface="WenQuanYi Micro Hei"/>
              </a:rPr>
              <a:t>read/write</a:t>
            </a:r>
            <a:r>
              <a:rPr sz="2800" spc="170" dirty="0">
                <a:latin typeface="WenQuanYi Micro Hei"/>
                <a:cs typeface="WenQuanYi Micro Hei"/>
              </a:rPr>
              <a:t> </a:t>
            </a:r>
            <a:r>
              <a:rPr sz="2800" spc="45" dirty="0">
                <a:latin typeface="WenQuanYi Micro Hei"/>
                <a:cs typeface="WenQuanYi Micro Hei"/>
              </a:rPr>
              <a:t>data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latin typeface="WenQuanYi Micro Hei"/>
                <a:cs typeface="WenQuanYi Micro Hei"/>
              </a:rPr>
              <a:t>Synchronization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05" dirty="0">
                <a:latin typeface="WenQuanYi Micro Hei"/>
                <a:cs typeface="WenQuanYi Micro Hei"/>
              </a:rPr>
              <a:t>That’s </a:t>
            </a:r>
            <a:r>
              <a:rPr sz="2400" spc="-15" dirty="0">
                <a:latin typeface="WenQuanYi Micro Hei"/>
                <a:cs typeface="WenQuanYi Micro Hei"/>
              </a:rPr>
              <a:t>your</a:t>
            </a:r>
            <a:r>
              <a:rPr sz="2400" spc="80" dirty="0">
                <a:latin typeface="WenQuanYi Micro Hei"/>
                <a:cs typeface="WenQuanYi Micro Hei"/>
              </a:rPr>
              <a:t> </a:t>
            </a:r>
            <a:r>
              <a:rPr sz="2400" spc="-15" dirty="0">
                <a:latin typeface="WenQuanYi Micro Hei"/>
                <a:cs typeface="WenQuanYi Micro Hei"/>
              </a:rPr>
              <a:t>responsibility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5" dirty="0">
                <a:latin typeface="WenQuanYi Micro Hei"/>
                <a:cs typeface="WenQuanYi Micro Hei"/>
              </a:rPr>
              <a:t>Semaphore </a:t>
            </a:r>
            <a:r>
              <a:rPr sz="2400" spc="65" dirty="0">
                <a:latin typeface="WenQuanYi Micro Hei"/>
                <a:cs typeface="WenQuanYi Micro Hei"/>
              </a:rPr>
              <a:t>(semget, </a:t>
            </a:r>
            <a:r>
              <a:rPr sz="2400" spc="35" dirty="0">
                <a:latin typeface="WenQuanYi Micro Hei"/>
                <a:cs typeface="WenQuanYi Micro Hei"/>
              </a:rPr>
              <a:t>semop)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0" dirty="0">
                <a:latin typeface="WenQuanYi Micro Hei"/>
                <a:cs typeface="WenQuanYi Micro Hei"/>
              </a:rPr>
              <a:t>Can </a:t>
            </a:r>
            <a:r>
              <a:rPr sz="2800" spc="40" dirty="0">
                <a:latin typeface="WenQuanYi Micro Hei"/>
                <a:cs typeface="WenQuanYi Micro Hei"/>
              </a:rPr>
              <a:t>be</a:t>
            </a:r>
            <a:r>
              <a:rPr sz="2800" spc="20" dirty="0">
                <a:latin typeface="WenQuanYi Micro Hei"/>
                <a:cs typeface="WenQuanYi Micro Hei"/>
              </a:rPr>
              <a:t> </a:t>
            </a:r>
            <a:r>
              <a:rPr sz="2800" spc="95" dirty="0">
                <a:latin typeface="WenQuanYi Micro Hei"/>
                <a:cs typeface="WenQuanYi Micro Hei"/>
              </a:rPr>
              <a:t>cached!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Cache </a:t>
            </a:r>
            <a:r>
              <a:rPr sz="2400" spc="70" dirty="0">
                <a:latin typeface="WenQuanYi Micro Hei"/>
                <a:cs typeface="WenQuanYi Micro Hei"/>
              </a:rPr>
              <a:t>with</a:t>
            </a:r>
            <a:r>
              <a:rPr sz="2400" spc="-25" dirty="0">
                <a:latin typeface="WenQuanYi Micro Hei"/>
                <a:cs typeface="WenQuanYi Micro Hei"/>
              </a:rPr>
              <a:t> </a:t>
            </a:r>
            <a:r>
              <a:rPr sz="2400" spc="185" dirty="0">
                <a:latin typeface="WenQuanYi Micro Hei"/>
                <a:cs typeface="WenQuanYi Micro Hei"/>
              </a:rPr>
              <a:t>VA?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Cache </a:t>
            </a:r>
            <a:r>
              <a:rPr sz="2400" spc="70" dirty="0">
                <a:latin typeface="WenQuanYi Micro Hei"/>
                <a:cs typeface="WenQuanYi Micro Hei"/>
              </a:rPr>
              <a:t>with</a:t>
            </a:r>
            <a:r>
              <a:rPr sz="2400" spc="-35" dirty="0">
                <a:latin typeface="WenQuanYi Micro Hei"/>
                <a:cs typeface="WenQuanYi Micro Hei"/>
              </a:rPr>
              <a:t> </a:t>
            </a:r>
            <a:r>
              <a:rPr sz="2400" spc="114" dirty="0">
                <a:latin typeface="WenQuanYi Micro Hei"/>
                <a:cs typeface="WenQuanYi Micro Hei"/>
              </a:rPr>
              <a:t>PA?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5" dirty="0">
                <a:latin typeface="WenQuanYi Micro Hei"/>
                <a:cs typeface="WenQuanYi Micro Hei"/>
              </a:rPr>
              <a:t>Virtual </a:t>
            </a:r>
            <a:r>
              <a:rPr sz="2400" spc="35" dirty="0">
                <a:latin typeface="WenQuanYi Micro Hei"/>
                <a:cs typeface="WenQuanYi Micro Hei"/>
              </a:rPr>
              <a:t>cache </a:t>
            </a:r>
            <a:r>
              <a:rPr sz="2400" spc="5" dirty="0">
                <a:latin typeface="WenQuanYi Micro Hei"/>
                <a:cs typeface="WenQuanYi Micro Hei"/>
              </a:rPr>
              <a:t>vs. </a:t>
            </a:r>
            <a:r>
              <a:rPr sz="2400" spc="-10" dirty="0">
                <a:latin typeface="WenQuanYi Micro Hei"/>
                <a:cs typeface="WenQuanYi Micro Hei"/>
              </a:rPr>
              <a:t>physical</a:t>
            </a:r>
            <a:r>
              <a:rPr sz="2400" spc="110" dirty="0">
                <a:latin typeface="WenQuanYi Micro Hei"/>
                <a:cs typeface="WenQuanYi Micro Hei"/>
              </a:rPr>
              <a:t> </a:t>
            </a:r>
            <a:r>
              <a:rPr sz="2400" spc="75" dirty="0">
                <a:latin typeface="WenQuanYi Micro Hei"/>
                <a:cs typeface="WenQuanYi Micro Hei"/>
              </a:rPr>
              <a:t>cache?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79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087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Fork() and </a:t>
            </a:r>
            <a:r>
              <a:rPr sz="4800" spc="-5" dirty="0"/>
              <a:t>virtual</a:t>
            </a:r>
            <a:r>
              <a:rPr sz="4800" spc="-50" dirty="0"/>
              <a:t> </a:t>
            </a:r>
            <a:r>
              <a:rPr sz="4800" spc="-5" dirty="0"/>
              <a:t>memory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7007225" cy="3310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5" dirty="0">
                <a:latin typeface="WenQuanYi Micro Hei"/>
                <a:cs typeface="WenQuanYi Micro Hei"/>
              </a:rPr>
              <a:t>Fork </a:t>
            </a:r>
            <a:r>
              <a:rPr sz="2800" spc="-35" dirty="0">
                <a:latin typeface="WenQuanYi Micro Hei"/>
                <a:cs typeface="WenQuanYi Micro Hei"/>
              </a:rPr>
              <a:t>syscall </a:t>
            </a:r>
            <a:r>
              <a:rPr sz="2800" dirty="0">
                <a:latin typeface="WenQuanYi Micro Hei"/>
                <a:cs typeface="WenQuanYi Micro Hei"/>
              </a:rPr>
              <a:t>creates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120" dirty="0">
                <a:latin typeface="WenQuanYi Micro Hei"/>
                <a:cs typeface="WenQuanYi Micro Hei"/>
              </a:rPr>
              <a:t>new</a:t>
            </a:r>
            <a:r>
              <a:rPr sz="2800" spc="260" dirty="0">
                <a:latin typeface="WenQuanYi Micro Hei"/>
                <a:cs typeface="WenQuanYi Micro Hei"/>
              </a:rPr>
              <a:t> </a:t>
            </a:r>
            <a:r>
              <a:rPr sz="2800" spc="-10" dirty="0">
                <a:latin typeface="WenQuanYi Micro Hei"/>
                <a:cs typeface="WenQuanYi Micro Hei"/>
              </a:rPr>
              <a:t>process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5" dirty="0">
                <a:latin typeface="WenQuanYi Micro Hei"/>
                <a:cs typeface="WenQuanYi Micro Hei"/>
              </a:rPr>
              <a:t>Actually, </a:t>
            </a:r>
            <a:r>
              <a:rPr sz="2400" spc="10" dirty="0">
                <a:latin typeface="WenQuanYi Micro Hei"/>
                <a:cs typeface="WenQuanYi Micro Hei"/>
              </a:rPr>
              <a:t>copies </a:t>
            </a:r>
            <a:r>
              <a:rPr sz="2400" spc="20" dirty="0">
                <a:latin typeface="WenQuanYi Micro Hei"/>
                <a:cs typeface="WenQuanYi Micro Hei"/>
              </a:rPr>
              <a:t>from existing </a:t>
            </a:r>
            <a:r>
              <a:rPr sz="2400" spc="40" dirty="0">
                <a:latin typeface="WenQuanYi Micro Hei"/>
                <a:cs typeface="WenQuanYi Micro Hei"/>
              </a:rPr>
              <a:t>one</a:t>
            </a:r>
            <a:r>
              <a:rPr sz="2400" spc="135" dirty="0">
                <a:latin typeface="WenQuanYi Micro Hei"/>
                <a:cs typeface="WenQuanYi Micro Hei"/>
              </a:rPr>
              <a:t> </a:t>
            </a:r>
            <a:r>
              <a:rPr sz="2400" spc="50" dirty="0">
                <a:latin typeface="WenQuanYi Micro Hei"/>
                <a:cs typeface="WenQuanYi Micro Hei"/>
              </a:rPr>
              <a:t>(parent)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Threads </a:t>
            </a:r>
            <a:r>
              <a:rPr sz="2400" spc="70" dirty="0">
                <a:latin typeface="WenQuanYi Micro Hei"/>
                <a:cs typeface="WenQuanYi Micro Hei"/>
              </a:rPr>
              <a:t>of</a:t>
            </a:r>
            <a:r>
              <a:rPr sz="2400" spc="90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control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5" dirty="0">
                <a:latin typeface="WenQuanYi Micro Hei"/>
                <a:cs typeface="WenQuanYi Micro Hei"/>
              </a:rPr>
              <a:t>Address </a:t>
            </a:r>
            <a:r>
              <a:rPr sz="2400" spc="15" dirty="0">
                <a:latin typeface="WenQuanYi Micro Hei"/>
                <a:cs typeface="WenQuanYi Micro Hei"/>
              </a:rPr>
              <a:t>space </a:t>
            </a:r>
            <a:r>
              <a:rPr sz="2400" spc="140" dirty="0">
                <a:latin typeface="WenQuanYi Micro Hei"/>
                <a:cs typeface="WenQuanYi Micro Hei"/>
              </a:rPr>
              <a:t>(VA, </a:t>
            </a:r>
            <a:r>
              <a:rPr sz="2400" dirty="0">
                <a:latin typeface="WenQuanYi Micro Hei"/>
                <a:cs typeface="WenQuanYi Micro Hei"/>
              </a:rPr>
              <a:t>same </a:t>
            </a:r>
            <a:r>
              <a:rPr sz="2400" spc="70" dirty="0">
                <a:latin typeface="WenQuanYi Micro Hei"/>
                <a:cs typeface="WenQuanYi Micro Hei"/>
              </a:rPr>
              <a:t>with </a:t>
            </a:r>
            <a:r>
              <a:rPr sz="2400" spc="35" dirty="0">
                <a:latin typeface="WenQuanYi Micro Hei"/>
                <a:cs typeface="WenQuanYi Micro Hei"/>
              </a:rPr>
              <a:t>the</a:t>
            </a:r>
            <a:r>
              <a:rPr sz="2400" spc="40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parent)</a:t>
            </a:r>
            <a:endParaRPr sz="2400">
              <a:latin typeface="WenQuanYi Micro Hei"/>
              <a:cs typeface="WenQuanYi Micro Hei"/>
            </a:endParaRPr>
          </a:p>
          <a:p>
            <a:pPr marL="241300" marR="5080" indent="-241300" algn="r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0" dirty="0">
                <a:latin typeface="WenQuanYi Micro Hei"/>
                <a:cs typeface="WenQuanYi Micro Hei"/>
              </a:rPr>
              <a:t>Guess the </a:t>
            </a:r>
            <a:r>
              <a:rPr sz="2800" spc="90" dirty="0">
                <a:latin typeface="WenQuanYi Micro Hei"/>
                <a:cs typeface="WenQuanYi Micro Hei"/>
              </a:rPr>
              <a:t>page </a:t>
            </a:r>
            <a:r>
              <a:rPr sz="2800" spc="20" dirty="0">
                <a:latin typeface="WenQuanYi Micro Hei"/>
                <a:cs typeface="WenQuanYi Micro Hei"/>
              </a:rPr>
              <a:t>table </a:t>
            </a:r>
            <a:r>
              <a:rPr sz="2800" spc="50" dirty="0">
                <a:latin typeface="WenQuanYi Micro Hei"/>
                <a:cs typeface="WenQuanYi Micro Hei"/>
              </a:rPr>
              <a:t>at </a:t>
            </a:r>
            <a:r>
              <a:rPr sz="2800" spc="40" dirty="0">
                <a:latin typeface="WenQuanYi Micro Hei"/>
                <a:cs typeface="WenQuanYi Micro Hei"/>
              </a:rPr>
              <a:t>the </a:t>
            </a:r>
            <a:r>
              <a:rPr sz="2800" spc="10" dirty="0">
                <a:latin typeface="WenQuanYi Micro Hei"/>
                <a:cs typeface="WenQuanYi Micro Hei"/>
              </a:rPr>
              <a:t>time </a:t>
            </a:r>
            <a:r>
              <a:rPr sz="2800" spc="85" dirty="0">
                <a:latin typeface="WenQuanYi Micro Hei"/>
                <a:cs typeface="WenQuanYi Micro Hei"/>
              </a:rPr>
              <a:t>of</a:t>
            </a:r>
            <a:r>
              <a:rPr sz="2800" spc="165" dirty="0">
                <a:latin typeface="WenQuanYi Micro Hei"/>
                <a:cs typeface="WenQuanYi Micro Hei"/>
              </a:rPr>
              <a:t> </a:t>
            </a:r>
            <a:r>
              <a:rPr sz="2800" spc="85" dirty="0">
                <a:latin typeface="WenQuanYi Micro Hei"/>
                <a:cs typeface="WenQuanYi Micro Hei"/>
              </a:rPr>
              <a:t>fork?</a:t>
            </a:r>
            <a:endParaRPr sz="2800">
              <a:latin typeface="WenQuanYi Micro Hei"/>
              <a:cs typeface="WenQuanYi Micro Hei"/>
            </a:endParaRPr>
          </a:p>
          <a:p>
            <a:pPr marL="228600" marR="83820" lvl="1" indent="-228600" algn="r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Note </a:t>
            </a:r>
            <a:r>
              <a:rPr sz="2400" spc="45" dirty="0">
                <a:latin typeface="WenQuanYi Micro Hei"/>
                <a:cs typeface="WenQuanYi Micro Hei"/>
              </a:rPr>
              <a:t>that </a:t>
            </a:r>
            <a:r>
              <a:rPr sz="2400" spc="-10" dirty="0">
                <a:latin typeface="WenQuanYi Micro Hei"/>
                <a:cs typeface="WenQuanYi Micro Hei"/>
              </a:rPr>
              <a:t>address </a:t>
            </a:r>
            <a:r>
              <a:rPr sz="2400" spc="15" dirty="0">
                <a:latin typeface="WenQuanYi Micro Hei"/>
                <a:cs typeface="WenQuanYi Micro Hei"/>
              </a:rPr>
              <a:t>space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45" dirty="0">
                <a:latin typeface="WenQuanYi Micro Hei"/>
                <a:cs typeface="WenQuanYi Micro Hei"/>
              </a:rPr>
              <a:t>given</a:t>
            </a:r>
            <a:r>
              <a:rPr sz="2400" spc="260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per-process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" dirty="0">
                <a:latin typeface="WenQuanYi Micro Hei"/>
                <a:cs typeface="WenQuanYi Micro Hei"/>
              </a:rPr>
              <a:t>There </a:t>
            </a:r>
            <a:r>
              <a:rPr sz="2400" spc="-10" dirty="0">
                <a:latin typeface="WenQuanYi Micro Hei"/>
                <a:cs typeface="WenQuanYi Micro Hei"/>
              </a:rPr>
              <a:t>are </a:t>
            </a:r>
            <a:r>
              <a:rPr sz="2400" dirty="0">
                <a:latin typeface="WenQuanYi Micro Hei"/>
                <a:cs typeface="WenQuanYi Micro Hei"/>
              </a:rPr>
              <a:t>per-process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204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tables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0" dirty="0">
                <a:latin typeface="WenQuanYi Micro Hei"/>
                <a:cs typeface="WenQuanYi Micro Hei"/>
              </a:rPr>
              <a:t>One </a:t>
            </a:r>
            <a:r>
              <a:rPr sz="2400" spc="-10" dirty="0">
                <a:latin typeface="WenQuanYi Micro Hei"/>
                <a:cs typeface="WenQuanYi Micro Hei"/>
              </a:rPr>
              <a:t>process </a:t>
            </a:r>
            <a:r>
              <a:rPr sz="2400" dirty="0">
                <a:latin typeface="WenQuanYi Micro Hei"/>
                <a:cs typeface="WenQuanYi Micro Hei"/>
              </a:rPr>
              <a:t>has </a:t>
            </a:r>
            <a:r>
              <a:rPr sz="2400" spc="40" dirty="0">
                <a:latin typeface="WenQuanYi Micro Hei"/>
                <a:cs typeface="WenQuanYi Micro Hei"/>
              </a:rPr>
              <a:t>one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165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table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80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087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Fork() and </a:t>
            </a:r>
            <a:r>
              <a:rPr sz="4800" spc="-5" dirty="0"/>
              <a:t>virtual</a:t>
            </a:r>
            <a:r>
              <a:rPr sz="4800" spc="-50" dirty="0"/>
              <a:t> </a:t>
            </a:r>
            <a:r>
              <a:rPr sz="4800" spc="-5" dirty="0"/>
              <a:t>memory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9102725" cy="433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5" dirty="0">
                <a:latin typeface="WenQuanYi Micro Hei"/>
                <a:cs typeface="WenQuanYi Micro Hei"/>
              </a:rPr>
              <a:t>Fork </a:t>
            </a:r>
            <a:r>
              <a:rPr sz="2800" spc="-35" dirty="0">
                <a:latin typeface="WenQuanYi Micro Hei"/>
                <a:cs typeface="WenQuanYi Micro Hei"/>
              </a:rPr>
              <a:t>syscall </a:t>
            </a:r>
            <a:r>
              <a:rPr sz="2800" dirty="0">
                <a:latin typeface="WenQuanYi Micro Hei"/>
                <a:cs typeface="WenQuanYi Micro Hei"/>
              </a:rPr>
              <a:t>creates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120" dirty="0">
                <a:latin typeface="WenQuanYi Micro Hei"/>
                <a:cs typeface="WenQuanYi Micro Hei"/>
              </a:rPr>
              <a:t>new</a:t>
            </a:r>
            <a:r>
              <a:rPr sz="2800" spc="265" dirty="0">
                <a:latin typeface="WenQuanYi Micro Hei"/>
                <a:cs typeface="WenQuanYi Micro Hei"/>
              </a:rPr>
              <a:t> </a:t>
            </a:r>
            <a:r>
              <a:rPr sz="2800" spc="-10" dirty="0">
                <a:latin typeface="WenQuanYi Micro Hei"/>
                <a:cs typeface="WenQuanYi Micro Hei"/>
              </a:rPr>
              <a:t>process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5" dirty="0">
                <a:latin typeface="WenQuanYi Micro Hei"/>
                <a:cs typeface="WenQuanYi Micro Hei"/>
              </a:rPr>
              <a:t>Actually, </a:t>
            </a:r>
            <a:r>
              <a:rPr sz="2400" spc="10" dirty="0">
                <a:latin typeface="WenQuanYi Micro Hei"/>
                <a:cs typeface="WenQuanYi Micro Hei"/>
              </a:rPr>
              <a:t>copies </a:t>
            </a:r>
            <a:r>
              <a:rPr sz="2400" spc="20" dirty="0">
                <a:latin typeface="WenQuanYi Micro Hei"/>
                <a:cs typeface="WenQuanYi Micro Hei"/>
              </a:rPr>
              <a:t>from existing </a:t>
            </a:r>
            <a:r>
              <a:rPr sz="2400" spc="40" dirty="0">
                <a:latin typeface="WenQuanYi Micro Hei"/>
                <a:cs typeface="WenQuanYi Micro Hei"/>
              </a:rPr>
              <a:t>one</a:t>
            </a:r>
            <a:r>
              <a:rPr sz="2400" spc="135" dirty="0">
                <a:latin typeface="WenQuanYi Micro Hei"/>
                <a:cs typeface="WenQuanYi Micro Hei"/>
              </a:rPr>
              <a:t> </a:t>
            </a:r>
            <a:r>
              <a:rPr sz="2400" spc="50" dirty="0">
                <a:latin typeface="WenQuanYi Micro Hei"/>
                <a:cs typeface="WenQuanYi Micro Hei"/>
              </a:rPr>
              <a:t>(parent)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Threads </a:t>
            </a:r>
            <a:r>
              <a:rPr sz="2400" spc="70" dirty="0">
                <a:latin typeface="WenQuanYi Micro Hei"/>
                <a:cs typeface="WenQuanYi Micro Hei"/>
              </a:rPr>
              <a:t>of</a:t>
            </a:r>
            <a:r>
              <a:rPr sz="2400" spc="90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control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5" dirty="0">
                <a:latin typeface="WenQuanYi Micro Hei"/>
                <a:cs typeface="WenQuanYi Micro Hei"/>
              </a:rPr>
              <a:t>Address </a:t>
            </a:r>
            <a:r>
              <a:rPr sz="2400" spc="15" dirty="0">
                <a:latin typeface="WenQuanYi Micro Hei"/>
                <a:cs typeface="WenQuanYi Micro Hei"/>
              </a:rPr>
              <a:t>space </a:t>
            </a:r>
            <a:r>
              <a:rPr sz="2400" spc="140" dirty="0">
                <a:latin typeface="WenQuanYi Micro Hei"/>
                <a:cs typeface="WenQuanYi Micro Hei"/>
              </a:rPr>
              <a:t>(VA, </a:t>
            </a:r>
            <a:r>
              <a:rPr sz="2400" dirty="0">
                <a:latin typeface="WenQuanYi Micro Hei"/>
                <a:cs typeface="WenQuanYi Micro Hei"/>
              </a:rPr>
              <a:t>same </a:t>
            </a:r>
            <a:r>
              <a:rPr sz="2400" spc="70" dirty="0">
                <a:latin typeface="WenQuanYi Micro Hei"/>
                <a:cs typeface="WenQuanYi Micro Hei"/>
              </a:rPr>
              <a:t>with </a:t>
            </a:r>
            <a:r>
              <a:rPr sz="2400" spc="35" dirty="0">
                <a:latin typeface="WenQuanYi Micro Hei"/>
                <a:cs typeface="WenQuanYi Micro Hei"/>
              </a:rPr>
              <a:t>the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parent)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0" dirty="0">
                <a:latin typeface="WenQuanYi Micro Hei"/>
                <a:cs typeface="WenQuanYi Micro Hei"/>
              </a:rPr>
              <a:t>Guess the </a:t>
            </a:r>
            <a:r>
              <a:rPr sz="2800" spc="90" dirty="0">
                <a:latin typeface="WenQuanYi Micro Hei"/>
                <a:cs typeface="WenQuanYi Micro Hei"/>
              </a:rPr>
              <a:t>page </a:t>
            </a:r>
            <a:r>
              <a:rPr sz="2800" spc="20" dirty="0">
                <a:latin typeface="WenQuanYi Micro Hei"/>
                <a:cs typeface="WenQuanYi Micro Hei"/>
              </a:rPr>
              <a:t>table </a:t>
            </a:r>
            <a:r>
              <a:rPr sz="2800" spc="50" dirty="0">
                <a:latin typeface="WenQuanYi Micro Hei"/>
                <a:cs typeface="WenQuanYi Micro Hei"/>
              </a:rPr>
              <a:t>at </a:t>
            </a:r>
            <a:r>
              <a:rPr sz="2800" spc="40" dirty="0">
                <a:latin typeface="WenQuanYi Micro Hei"/>
                <a:cs typeface="WenQuanYi Micro Hei"/>
              </a:rPr>
              <a:t>the </a:t>
            </a:r>
            <a:r>
              <a:rPr sz="2800" spc="10" dirty="0">
                <a:latin typeface="WenQuanYi Micro Hei"/>
                <a:cs typeface="WenQuanYi Micro Hei"/>
              </a:rPr>
              <a:t>time </a:t>
            </a:r>
            <a:r>
              <a:rPr sz="2800" spc="85" dirty="0">
                <a:latin typeface="WenQuanYi Micro Hei"/>
                <a:cs typeface="WenQuanYi Micro Hei"/>
              </a:rPr>
              <a:t>of</a:t>
            </a:r>
            <a:r>
              <a:rPr sz="2800" spc="150" dirty="0">
                <a:latin typeface="WenQuanYi Micro Hei"/>
                <a:cs typeface="WenQuanYi Micro Hei"/>
              </a:rPr>
              <a:t> </a:t>
            </a:r>
            <a:r>
              <a:rPr sz="2800" spc="85" dirty="0">
                <a:latin typeface="WenQuanYi Micro Hei"/>
                <a:cs typeface="WenQuanYi Micro Hei"/>
              </a:rPr>
              <a:t>fork?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5" dirty="0">
                <a:latin typeface="WenQuanYi Micro Hei"/>
                <a:cs typeface="WenQuanYi Micro Hei"/>
              </a:rPr>
              <a:t>They </a:t>
            </a:r>
            <a:r>
              <a:rPr sz="2400" spc="45" dirty="0">
                <a:latin typeface="WenQuanYi Micro Hei"/>
                <a:cs typeface="WenQuanYi Micro Hei"/>
              </a:rPr>
              <a:t>(parent, </a:t>
            </a:r>
            <a:r>
              <a:rPr sz="2400" spc="30" dirty="0">
                <a:latin typeface="WenQuanYi Micro Hei"/>
                <a:cs typeface="WenQuanYi Micro Hei"/>
              </a:rPr>
              <a:t>child) </a:t>
            </a:r>
            <a:r>
              <a:rPr sz="2400" spc="-10" dirty="0">
                <a:latin typeface="WenQuanYi Micro Hei"/>
                <a:cs typeface="WenQuanYi Micro Hei"/>
              </a:rPr>
              <a:t>are </a:t>
            </a:r>
            <a:r>
              <a:rPr sz="2400" spc="35" dirty="0">
                <a:latin typeface="WenQuanYi Micro Hei"/>
                <a:cs typeface="WenQuanYi Micro Hei"/>
              </a:rPr>
              <a:t>the</a:t>
            </a:r>
            <a:r>
              <a:rPr sz="2400" spc="175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same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Same </a:t>
            </a:r>
            <a:r>
              <a:rPr sz="2400" spc="45" dirty="0">
                <a:latin typeface="WenQuanYi Micro Hei"/>
                <a:cs typeface="WenQuanYi Micro Hei"/>
              </a:rPr>
              <a:t>mapping </a:t>
            </a:r>
            <a:r>
              <a:rPr sz="2400" spc="110" dirty="0">
                <a:latin typeface="WenQuanYi Micro Hei"/>
                <a:cs typeface="WenQuanYi Micro Hei"/>
              </a:rPr>
              <a:t>(PA-VA), </a:t>
            </a:r>
            <a:r>
              <a:rPr sz="2400" spc="-5" dirty="0">
                <a:latin typeface="WenQuanYi Micro Hei"/>
                <a:cs typeface="WenQuanYi Micro Hei"/>
              </a:rPr>
              <a:t>regardless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-10" dirty="0">
                <a:latin typeface="WenQuanYi Micro Hei"/>
                <a:cs typeface="WenQuanYi Micro Hei"/>
              </a:rPr>
              <a:t>process</a:t>
            </a:r>
            <a:r>
              <a:rPr sz="2400" spc="80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boundary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45" dirty="0">
                <a:latin typeface="WenQuanYi Micro Hei"/>
                <a:cs typeface="WenQuanYi Micro Hei"/>
              </a:rPr>
              <a:t>Otherwise? </a:t>
            </a:r>
            <a:r>
              <a:rPr sz="2000" spc="-40" dirty="0">
                <a:latin typeface="WenQuanYi Micro Hei"/>
                <a:cs typeface="WenQuanYi Micro Hei"/>
              </a:rPr>
              <a:t>To </a:t>
            </a:r>
            <a:r>
              <a:rPr sz="2000" spc="20" dirty="0">
                <a:latin typeface="WenQuanYi Micro Hei"/>
                <a:cs typeface="WenQuanYi Micro Hei"/>
              </a:rPr>
              <a:t>have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dirty="0">
                <a:latin typeface="WenQuanYi Micro Hei"/>
                <a:cs typeface="WenQuanYi Micro Hei"/>
              </a:rPr>
              <a:t>same </a:t>
            </a:r>
            <a:r>
              <a:rPr sz="2000" spc="30" dirty="0">
                <a:latin typeface="WenQuanYi Micro Hei"/>
                <a:cs typeface="WenQuanYi Micro Hei"/>
              </a:rPr>
              <a:t>data </a:t>
            </a:r>
            <a:r>
              <a:rPr sz="2000" spc="15" dirty="0">
                <a:latin typeface="WenQuanYi Micro Hei"/>
                <a:cs typeface="WenQuanYi Micro Hei"/>
              </a:rPr>
              <a:t>for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dirty="0">
                <a:latin typeface="WenQuanYi Micro Hei"/>
                <a:cs typeface="WenQuanYi Micro Hei"/>
              </a:rPr>
              <a:t>entire </a:t>
            </a:r>
            <a:r>
              <a:rPr sz="2000" spc="-10" dirty="0">
                <a:latin typeface="WenQuanYi Micro Hei"/>
                <a:cs typeface="WenQuanYi Micro Hei"/>
              </a:rPr>
              <a:t>address</a:t>
            </a:r>
            <a:r>
              <a:rPr sz="2000" spc="280" dirty="0">
                <a:latin typeface="WenQuanYi Micro Hei"/>
                <a:cs typeface="WenQuanYi Micro Hei"/>
              </a:rPr>
              <a:t> </a:t>
            </a:r>
            <a:r>
              <a:rPr sz="2000" spc="45" dirty="0">
                <a:latin typeface="WenQuanYi Micro Hei"/>
                <a:cs typeface="WenQuanYi Micro Hei"/>
              </a:rPr>
              <a:t>space?</a:t>
            </a:r>
            <a:endParaRPr sz="20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10" dirty="0">
                <a:latin typeface="WenQuanYi Micro Hei"/>
                <a:cs typeface="WenQuanYi Micro Hei"/>
              </a:rPr>
              <a:t>When </a:t>
            </a:r>
            <a:r>
              <a:rPr sz="2400" spc="15" dirty="0">
                <a:latin typeface="WenQuanYi Micro Hei"/>
                <a:cs typeface="WenQuanYi Micro Hei"/>
              </a:rPr>
              <a:t>they </a:t>
            </a:r>
            <a:r>
              <a:rPr sz="2400" spc="-10" dirty="0">
                <a:latin typeface="WenQuanYi Micro Hei"/>
                <a:cs typeface="WenQuanYi Micro Hei"/>
              </a:rPr>
              <a:t>are</a:t>
            </a:r>
            <a:r>
              <a:rPr sz="2400" spc="15" dirty="0">
                <a:latin typeface="WenQuanYi Micro Hei"/>
                <a:cs typeface="WenQuanYi Micro Hei"/>
              </a:rPr>
              <a:t> </a:t>
            </a:r>
            <a:r>
              <a:rPr sz="2400" spc="65" dirty="0">
                <a:latin typeface="WenQuanYi Micro Hei"/>
                <a:cs typeface="WenQuanYi Micro Hei"/>
              </a:rPr>
              <a:t>detached?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90" dirty="0">
                <a:latin typeface="WenQuanYi Micro Hei"/>
                <a:cs typeface="WenQuanYi Micro Hei"/>
              </a:rPr>
              <a:t>When </a:t>
            </a:r>
            <a:r>
              <a:rPr sz="2000" spc="10" dirty="0">
                <a:latin typeface="WenQuanYi Micro Hei"/>
                <a:cs typeface="WenQuanYi Micro Hei"/>
              </a:rPr>
              <a:t>they </a:t>
            </a:r>
            <a:r>
              <a:rPr sz="2000" spc="-15" dirty="0">
                <a:latin typeface="WenQuanYi Micro Hei"/>
                <a:cs typeface="WenQuanYi Micro Hei"/>
              </a:rPr>
              <a:t>are </a:t>
            </a:r>
            <a:r>
              <a:rPr sz="2000" spc="40" dirty="0">
                <a:latin typeface="WenQuanYi Micro Hei"/>
                <a:cs typeface="WenQuanYi Micro Hei"/>
              </a:rPr>
              <a:t>becoming</a:t>
            </a:r>
            <a:r>
              <a:rPr sz="2000" spc="60" dirty="0">
                <a:latin typeface="WenQuanYi Micro Hei"/>
                <a:cs typeface="WenQuanYi Micro Hei"/>
              </a:rPr>
              <a:t> </a:t>
            </a:r>
            <a:r>
              <a:rPr sz="2000" spc="15" dirty="0">
                <a:latin typeface="WenQuanYi Micro Hei"/>
                <a:cs typeface="WenQuanYi Micro Hei"/>
              </a:rPr>
              <a:t>different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90" dirty="0">
                <a:latin typeface="WenQuanYi Micro Hei"/>
                <a:cs typeface="WenQuanYi Micro Hei"/>
              </a:rPr>
              <a:t>When </a:t>
            </a:r>
            <a:r>
              <a:rPr sz="2000" spc="15" dirty="0">
                <a:latin typeface="WenQuanYi Micro Hei"/>
                <a:cs typeface="WenQuanYi Micro Hei"/>
              </a:rPr>
              <a:t>somebody </a:t>
            </a:r>
            <a:r>
              <a:rPr sz="2000" spc="30" dirty="0">
                <a:latin typeface="WenQuanYi Micro Hei"/>
                <a:cs typeface="WenQuanYi Micro Hei"/>
              </a:rPr>
              <a:t>write </a:t>
            </a:r>
            <a:r>
              <a:rPr sz="2000" spc="50" dirty="0">
                <a:latin typeface="WenQuanYi Micro Hei"/>
                <a:cs typeface="WenQuanYi Micro Hei"/>
              </a:rPr>
              <a:t>(sth) to</a:t>
            </a:r>
            <a:r>
              <a:rPr sz="2000" dirty="0">
                <a:latin typeface="WenQuanYi Micro Hei"/>
                <a:cs typeface="WenQuanYi Micro Hei"/>
              </a:rPr>
              <a:t> </a:t>
            </a:r>
            <a:r>
              <a:rPr sz="2000" spc="-5" dirty="0">
                <a:latin typeface="WenQuanYi Micro Hei"/>
                <a:cs typeface="WenQuanYi Micro Hei"/>
              </a:rPr>
              <a:t>memory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81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889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Copy-on-Write</a:t>
            </a:r>
            <a:r>
              <a:rPr sz="4800" spc="-60" dirty="0"/>
              <a:t> </a:t>
            </a:r>
            <a:r>
              <a:rPr sz="4800" spc="-5" dirty="0"/>
              <a:t>(CoW)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638746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latin typeface="WenQuanYi Micro Hei"/>
                <a:cs typeface="WenQuanYi Micro Hei"/>
              </a:rPr>
              <a:t>Copy </a:t>
            </a:r>
            <a:r>
              <a:rPr sz="2800" spc="5" dirty="0">
                <a:latin typeface="WenQuanYi Micro Hei"/>
                <a:cs typeface="WenQuanYi Micro Hei"/>
              </a:rPr>
              <a:t>occurs </a:t>
            </a:r>
            <a:r>
              <a:rPr sz="2800" spc="100" dirty="0">
                <a:latin typeface="WenQuanYi Micro Hei"/>
                <a:cs typeface="WenQuanYi Micro Hei"/>
              </a:rPr>
              <a:t>when </a:t>
            </a:r>
            <a:r>
              <a:rPr sz="2800" spc="40" dirty="0">
                <a:latin typeface="WenQuanYi Micro Hei"/>
                <a:cs typeface="WenQuanYi Micro Hei"/>
              </a:rPr>
              <a:t>write </a:t>
            </a:r>
            <a:r>
              <a:rPr sz="2800" spc="-65" dirty="0">
                <a:latin typeface="WenQuanYi Micro Hei"/>
                <a:cs typeface="WenQuanYi Micro Hei"/>
              </a:rPr>
              <a:t>is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10" dirty="0">
                <a:latin typeface="WenQuanYi Micro Hei"/>
                <a:cs typeface="WenQuanYi Micro Hei"/>
              </a:rPr>
              <a:t>performed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0" dirty="0">
                <a:latin typeface="WenQuanYi Micro Hei"/>
                <a:cs typeface="WenQuanYi Micro Hei"/>
              </a:rPr>
              <a:t>Before? </a:t>
            </a:r>
            <a:r>
              <a:rPr sz="2400" dirty="0">
                <a:latin typeface="WenQuanYi Micro Hei"/>
                <a:cs typeface="WenQuanYi Micro Hei"/>
              </a:rPr>
              <a:t>it </a:t>
            </a:r>
            <a:r>
              <a:rPr sz="2400" spc="5" dirty="0">
                <a:latin typeface="WenQuanYi Micro Hei"/>
                <a:cs typeface="WenQuanYi Micro Hei"/>
              </a:rPr>
              <a:t>maintains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dirty="0">
                <a:latin typeface="WenQuanYi Micro Hei"/>
                <a:cs typeface="WenQuanYi Micro Hei"/>
              </a:rPr>
              <a:t>same</a:t>
            </a:r>
            <a:r>
              <a:rPr sz="2400" spc="165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27200" y="2449398"/>
            <a:ext cx="1854200" cy="1905000"/>
            <a:chOff x="1727200" y="2449398"/>
            <a:chExt cx="1854200" cy="1905000"/>
          </a:xfrm>
        </p:grpSpPr>
        <p:sp>
          <p:nvSpPr>
            <p:cNvPr id="6" name="object 6"/>
            <p:cNvSpPr/>
            <p:nvPr/>
          </p:nvSpPr>
          <p:spPr>
            <a:xfrm>
              <a:off x="1733550" y="2455748"/>
              <a:ext cx="1841500" cy="1892300"/>
            </a:xfrm>
            <a:custGeom>
              <a:avLst/>
              <a:gdLst/>
              <a:ahLst/>
              <a:cxnLst/>
              <a:rect l="l" t="t" r="r" b="b"/>
              <a:pathLst>
                <a:path w="1841500" h="1892300">
                  <a:moveTo>
                    <a:pt x="1737855" y="0"/>
                  </a:moveTo>
                  <a:lnTo>
                    <a:pt x="103644" y="0"/>
                  </a:lnTo>
                  <a:lnTo>
                    <a:pt x="63302" y="8145"/>
                  </a:lnTo>
                  <a:lnTo>
                    <a:pt x="30357" y="30357"/>
                  </a:lnTo>
                  <a:lnTo>
                    <a:pt x="8145" y="63302"/>
                  </a:lnTo>
                  <a:lnTo>
                    <a:pt x="0" y="103644"/>
                  </a:lnTo>
                  <a:lnTo>
                    <a:pt x="0" y="1788668"/>
                  </a:lnTo>
                  <a:lnTo>
                    <a:pt x="8145" y="1829008"/>
                  </a:lnTo>
                  <a:lnTo>
                    <a:pt x="30357" y="1861948"/>
                  </a:lnTo>
                  <a:lnTo>
                    <a:pt x="63302" y="1884156"/>
                  </a:lnTo>
                  <a:lnTo>
                    <a:pt x="103644" y="1892300"/>
                  </a:lnTo>
                  <a:lnTo>
                    <a:pt x="1737855" y="1892300"/>
                  </a:lnTo>
                  <a:lnTo>
                    <a:pt x="1778197" y="1884156"/>
                  </a:lnTo>
                  <a:lnTo>
                    <a:pt x="1811142" y="1861948"/>
                  </a:lnTo>
                  <a:lnTo>
                    <a:pt x="1833354" y="1829008"/>
                  </a:lnTo>
                  <a:lnTo>
                    <a:pt x="1841500" y="1788668"/>
                  </a:lnTo>
                  <a:lnTo>
                    <a:pt x="1841500" y="103644"/>
                  </a:lnTo>
                  <a:lnTo>
                    <a:pt x="1833354" y="63302"/>
                  </a:lnTo>
                  <a:lnTo>
                    <a:pt x="1811142" y="30357"/>
                  </a:lnTo>
                  <a:lnTo>
                    <a:pt x="1778197" y="8145"/>
                  </a:lnTo>
                  <a:lnTo>
                    <a:pt x="173785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3550" y="2455748"/>
              <a:ext cx="1841500" cy="1892300"/>
            </a:xfrm>
            <a:custGeom>
              <a:avLst/>
              <a:gdLst/>
              <a:ahLst/>
              <a:cxnLst/>
              <a:rect l="l" t="t" r="r" b="b"/>
              <a:pathLst>
                <a:path w="1841500" h="1892300">
                  <a:moveTo>
                    <a:pt x="0" y="103640"/>
                  </a:moveTo>
                  <a:lnTo>
                    <a:pt x="8144" y="63298"/>
                  </a:lnTo>
                  <a:lnTo>
                    <a:pt x="30355" y="30355"/>
                  </a:lnTo>
                  <a:lnTo>
                    <a:pt x="63298" y="8144"/>
                  </a:lnTo>
                  <a:lnTo>
                    <a:pt x="103640" y="0"/>
                  </a:lnTo>
                  <a:lnTo>
                    <a:pt x="1737860" y="0"/>
                  </a:lnTo>
                  <a:lnTo>
                    <a:pt x="1778202" y="8144"/>
                  </a:lnTo>
                  <a:lnTo>
                    <a:pt x="1811146" y="30355"/>
                  </a:lnTo>
                  <a:lnTo>
                    <a:pt x="1833356" y="63298"/>
                  </a:lnTo>
                  <a:lnTo>
                    <a:pt x="1841501" y="103640"/>
                  </a:lnTo>
                  <a:lnTo>
                    <a:pt x="1841501" y="1788661"/>
                  </a:lnTo>
                  <a:lnTo>
                    <a:pt x="1833356" y="1829002"/>
                  </a:lnTo>
                  <a:lnTo>
                    <a:pt x="1811146" y="1861946"/>
                  </a:lnTo>
                  <a:lnTo>
                    <a:pt x="1778202" y="1884156"/>
                  </a:lnTo>
                  <a:lnTo>
                    <a:pt x="1737860" y="1892301"/>
                  </a:lnTo>
                  <a:lnTo>
                    <a:pt x="103640" y="1892301"/>
                  </a:lnTo>
                  <a:lnTo>
                    <a:pt x="63298" y="1884156"/>
                  </a:lnTo>
                  <a:lnTo>
                    <a:pt x="30355" y="1861946"/>
                  </a:lnTo>
                  <a:lnTo>
                    <a:pt x="8144" y="1829002"/>
                  </a:lnTo>
                  <a:lnTo>
                    <a:pt x="0" y="1788661"/>
                  </a:lnTo>
                  <a:lnTo>
                    <a:pt x="0" y="10364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71102" y="3103450"/>
            <a:ext cx="56134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3335" marR="5080" indent="-1270">
              <a:lnSpc>
                <a:spcPct val="101899"/>
              </a:lnSpc>
              <a:spcBef>
                <a:spcPts val="55"/>
              </a:spcBef>
            </a:pP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VA</a:t>
            </a:r>
            <a:r>
              <a:rPr sz="18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roc1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89550" y="4240098"/>
            <a:ext cx="1555750" cy="1911350"/>
            <a:chOff x="5289550" y="4240098"/>
            <a:chExt cx="1555750" cy="1911350"/>
          </a:xfrm>
        </p:grpSpPr>
        <p:sp>
          <p:nvSpPr>
            <p:cNvPr id="10" name="object 10"/>
            <p:cNvSpPr/>
            <p:nvPr/>
          </p:nvSpPr>
          <p:spPr>
            <a:xfrm>
              <a:off x="5295900" y="4246448"/>
              <a:ext cx="1543050" cy="1898650"/>
            </a:xfrm>
            <a:custGeom>
              <a:avLst/>
              <a:gdLst/>
              <a:ahLst/>
              <a:cxnLst/>
              <a:rect l="l" t="t" r="r" b="b"/>
              <a:pathLst>
                <a:path w="1543050" h="1898650">
                  <a:moveTo>
                    <a:pt x="1456207" y="0"/>
                  </a:moveTo>
                  <a:lnTo>
                    <a:pt x="86842" y="0"/>
                  </a:lnTo>
                  <a:lnTo>
                    <a:pt x="53036" y="6825"/>
                  </a:lnTo>
                  <a:lnTo>
                    <a:pt x="25433" y="25438"/>
                  </a:lnTo>
                  <a:lnTo>
                    <a:pt x="6823" y="53042"/>
                  </a:lnTo>
                  <a:lnTo>
                    <a:pt x="0" y="86842"/>
                  </a:lnTo>
                  <a:lnTo>
                    <a:pt x="0" y="1811809"/>
                  </a:lnTo>
                  <a:lnTo>
                    <a:pt x="6823" y="1845612"/>
                  </a:lnTo>
                  <a:lnTo>
                    <a:pt x="25433" y="1873216"/>
                  </a:lnTo>
                  <a:lnTo>
                    <a:pt x="53036" y="1891827"/>
                  </a:lnTo>
                  <a:lnTo>
                    <a:pt x="86842" y="1898652"/>
                  </a:lnTo>
                  <a:lnTo>
                    <a:pt x="1456207" y="1898652"/>
                  </a:lnTo>
                  <a:lnTo>
                    <a:pt x="1490007" y="1891827"/>
                  </a:lnTo>
                  <a:lnTo>
                    <a:pt x="1517611" y="1873216"/>
                  </a:lnTo>
                  <a:lnTo>
                    <a:pt x="1536224" y="1845612"/>
                  </a:lnTo>
                  <a:lnTo>
                    <a:pt x="1543050" y="1811809"/>
                  </a:lnTo>
                  <a:lnTo>
                    <a:pt x="1543050" y="86842"/>
                  </a:lnTo>
                  <a:lnTo>
                    <a:pt x="1536224" y="53042"/>
                  </a:lnTo>
                  <a:lnTo>
                    <a:pt x="1517611" y="25438"/>
                  </a:lnTo>
                  <a:lnTo>
                    <a:pt x="1490007" y="6825"/>
                  </a:lnTo>
                  <a:lnTo>
                    <a:pt x="145620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5900" y="4246448"/>
              <a:ext cx="1543050" cy="1898650"/>
            </a:xfrm>
            <a:custGeom>
              <a:avLst/>
              <a:gdLst/>
              <a:ahLst/>
              <a:cxnLst/>
              <a:rect l="l" t="t" r="r" b="b"/>
              <a:pathLst>
                <a:path w="1543050" h="1898650">
                  <a:moveTo>
                    <a:pt x="0" y="86842"/>
                  </a:moveTo>
                  <a:lnTo>
                    <a:pt x="6824" y="53039"/>
                  </a:lnTo>
                  <a:lnTo>
                    <a:pt x="25435" y="25435"/>
                  </a:lnTo>
                  <a:lnTo>
                    <a:pt x="53039" y="6824"/>
                  </a:lnTo>
                  <a:lnTo>
                    <a:pt x="86842" y="0"/>
                  </a:lnTo>
                  <a:lnTo>
                    <a:pt x="1456210" y="0"/>
                  </a:lnTo>
                  <a:lnTo>
                    <a:pt x="1490012" y="6824"/>
                  </a:lnTo>
                  <a:lnTo>
                    <a:pt x="1517615" y="25435"/>
                  </a:lnTo>
                  <a:lnTo>
                    <a:pt x="1536226" y="53039"/>
                  </a:lnTo>
                  <a:lnTo>
                    <a:pt x="1543050" y="86842"/>
                  </a:lnTo>
                  <a:lnTo>
                    <a:pt x="1543050" y="1811811"/>
                  </a:lnTo>
                  <a:lnTo>
                    <a:pt x="1536226" y="1845612"/>
                  </a:lnTo>
                  <a:lnTo>
                    <a:pt x="1517615" y="1873216"/>
                  </a:lnTo>
                  <a:lnTo>
                    <a:pt x="1490012" y="1891826"/>
                  </a:lnTo>
                  <a:lnTo>
                    <a:pt x="1456210" y="1898651"/>
                  </a:lnTo>
                  <a:lnTo>
                    <a:pt x="86842" y="1898651"/>
                  </a:lnTo>
                  <a:lnTo>
                    <a:pt x="53039" y="1891826"/>
                  </a:lnTo>
                  <a:lnTo>
                    <a:pt x="25435" y="1873216"/>
                  </a:lnTo>
                  <a:lnTo>
                    <a:pt x="6824" y="1845612"/>
                  </a:lnTo>
                  <a:lnTo>
                    <a:pt x="0" y="1811811"/>
                  </a:lnTo>
                  <a:lnTo>
                    <a:pt x="0" y="86842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87085" y="4894148"/>
            <a:ext cx="5588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3335">
              <a:lnSpc>
                <a:spcPct val="101899"/>
              </a:lnSpc>
              <a:spcBef>
                <a:spcPts val="55"/>
              </a:spcBef>
            </a:pP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PA</a:t>
            </a:r>
            <a:r>
              <a:rPr sz="1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roc1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33004" y="3425164"/>
            <a:ext cx="685165" cy="227965"/>
            <a:chOff x="5633004" y="3425164"/>
            <a:chExt cx="685165" cy="227965"/>
          </a:xfrm>
        </p:grpSpPr>
        <p:sp>
          <p:nvSpPr>
            <p:cNvPr id="14" name="object 14"/>
            <p:cNvSpPr/>
            <p:nvPr/>
          </p:nvSpPr>
          <p:spPr>
            <a:xfrm>
              <a:off x="5639358" y="3431514"/>
              <a:ext cx="672465" cy="215265"/>
            </a:xfrm>
            <a:custGeom>
              <a:avLst/>
              <a:gdLst/>
              <a:ahLst/>
              <a:cxnLst/>
              <a:rect l="l" t="t" r="r" b="b"/>
              <a:pathLst>
                <a:path w="672464" h="215264">
                  <a:moveTo>
                    <a:pt x="671982" y="0"/>
                  </a:moveTo>
                  <a:lnTo>
                    <a:pt x="0" y="0"/>
                  </a:lnTo>
                  <a:lnTo>
                    <a:pt x="0" y="215074"/>
                  </a:lnTo>
                  <a:lnTo>
                    <a:pt x="671982" y="215074"/>
                  </a:lnTo>
                  <a:lnTo>
                    <a:pt x="67198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9354" y="3431514"/>
              <a:ext cx="672465" cy="215265"/>
            </a:xfrm>
            <a:custGeom>
              <a:avLst/>
              <a:gdLst/>
              <a:ahLst/>
              <a:cxnLst/>
              <a:rect l="l" t="t" r="r" b="b"/>
              <a:pathLst>
                <a:path w="672464" h="215264">
                  <a:moveTo>
                    <a:pt x="0" y="0"/>
                  </a:moveTo>
                  <a:lnTo>
                    <a:pt x="671992" y="0"/>
                  </a:lnTo>
                  <a:lnTo>
                    <a:pt x="671992" y="215067"/>
                  </a:lnTo>
                  <a:lnTo>
                    <a:pt x="0" y="2150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633004" y="3747765"/>
            <a:ext cx="685165" cy="227965"/>
            <a:chOff x="5633004" y="3747765"/>
            <a:chExt cx="685165" cy="227965"/>
          </a:xfrm>
        </p:grpSpPr>
        <p:sp>
          <p:nvSpPr>
            <p:cNvPr id="17" name="object 17"/>
            <p:cNvSpPr/>
            <p:nvPr/>
          </p:nvSpPr>
          <p:spPr>
            <a:xfrm>
              <a:off x="5639358" y="3754119"/>
              <a:ext cx="672465" cy="215265"/>
            </a:xfrm>
            <a:custGeom>
              <a:avLst/>
              <a:gdLst/>
              <a:ahLst/>
              <a:cxnLst/>
              <a:rect l="l" t="t" r="r" b="b"/>
              <a:pathLst>
                <a:path w="672464" h="215264">
                  <a:moveTo>
                    <a:pt x="671982" y="0"/>
                  </a:moveTo>
                  <a:lnTo>
                    <a:pt x="0" y="0"/>
                  </a:lnTo>
                  <a:lnTo>
                    <a:pt x="0" y="215061"/>
                  </a:lnTo>
                  <a:lnTo>
                    <a:pt x="671982" y="215061"/>
                  </a:lnTo>
                  <a:lnTo>
                    <a:pt x="67198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9354" y="3754115"/>
              <a:ext cx="672465" cy="215265"/>
            </a:xfrm>
            <a:custGeom>
              <a:avLst/>
              <a:gdLst/>
              <a:ahLst/>
              <a:cxnLst/>
              <a:rect l="l" t="t" r="r" b="b"/>
              <a:pathLst>
                <a:path w="672464" h="215264">
                  <a:moveTo>
                    <a:pt x="0" y="0"/>
                  </a:moveTo>
                  <a:lnTo>
                    <a:pt x="671992" y="0"/>
                  </a:lnTo>
                  <a:lnTo>
                    <a:pt x="671992" y="215067"/>
                  </a:lnTo>
                  <a:lnTo>
                    <a:pt x="0" y="2150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689350" y="2449398"/>
            <a:ext cx="6775450" cy="3160395"/>
            <a:chOff x="3689350" y="2449398"/>
            <a:chExt cx="6775450" cy="3160395"/>
          </a:xfrm>
        </p:grpSpPr>
        <p:sp>
          <p:nvSpPr>
            <p:cNvPr id="20" name="object 20"/>
            <p:cNvSpPr/>
            <p:nvPr/>
          </p:nvSpPr>
          <p:spPr>
            <a:xfrm>
              <a:off x="3695700" y="3979748"/>
              <a:ext cx="1339850" cy="977900"/>
            </a:xfrm>
            <a:custGeom>
              <a:avLst/>
              <a:gdLst/>
              <a:ahLst/>
              <a:cxnLst/>
              <a:rect l="l" t="t" r="r" b="b"/>
              <a:pathLst>
                <a:path w="1339850" h="977900">
                  <a:moveTo>
                    <a:pt x="1176858" y="0"/>
                  </a:moveTo>
                  <a:lnTo>
                    <a:pt x="162991" y="0"/>
                  </a:lnTo>
                  <a:lnTo>
                    <a:pt x="119662" y="5822"/>
                  </a:lnTo>
                  <a:lnTo>
                    <a:pt x="80726" y="22253"/>
                  </a:lnTo>
                  <a:lnTo>
                    <a:pt x="47739" y="47739"/>
                  </a:lnTo>
                  <a:lnTo>
                    <a:pt x="22253" y="80726"/>
                  </a:lnTo>
                  <a:lnTo>
                    <a:pt x="5822" y="119662"/>
                  </a:lnTo>
                  <a:lnTo>
                    <a:pt x="0" y="162991"/>
                  </a:lnTo>
                  <a:lnTo>
                    <a:pt x="0" y="814920"/>
                  </a:lnTo>
                  <a:lnTo>
                    <a:pt x="5822" y="858245"/>
                  </a:lnTo>
                  <a:lnTo>
                    <a:pt x="22253" y="897176"/>
                  </a:lnTo>
                  <a:lnTo>
                    <a:pt x="47739" y="930162"/>
                  </a:lnTo>
                  <a:lnTo>
                    <a:pt x="80726" y="955647"/>
                  </a:lnTo>
                  <a:lnTo>
                    <a:pt x="119662" y="972077"/>
                  </a:lnTo>
                  <a:lnTo>
                    <a:pt x="162991" y="977900"/>
                  </a:lnTo>
                  <a:lnTo>
                    <a:pt x="1176858" y="977900"/>
                  </a:lnTo>
                  <a:lnTo>
                    <a:pt x="1220187" y="972077"/>
                  </a:lnTo>
                  <a:lnTo>
                    <a:pt x="1259123" y="955647"/>
                  </a:lnTo>
                  <a:lnTo>
                    <a:pt x="1292110" y="930162"/>
                  </a:lnTo>
                  <a:lnTo>
                    <a:pt x="1317596" y="897176"/>
                  </a:lnTo>
                  <a:lnTo>
                    <a:pt x="1334027" y="858245"/>
                  </a:lnTo>
                  <a:lnTo>
                    <a:pt x="1339850" y="814920"/>
                  </a:lnTo>
                  <a:lnTo>
                    <a:pt x="1339850" y="162991"/>
                  </a:lnTo>
                  <a:lnTo>
                    <a:pt x="1334027" y="119662"/>
                  </a:lnTo>
                  <a:lnTo>
                    <a:pt x="1317596" y="80726"/>
                  </a:lnTo>
                  <a:lnTo>
                    <a:pt x="1292110" y="47739"/>
                  </a:lnTo>
                  <a:lnTo>
                    <a:pt x="1259123" y="22253"/>
                  </a:lnTo>
                  <a:lnTo>
                    <a:pt x="1220187" y="5822"/>
                  </a:lnTo>
                  <a:lnTo>
                    <a:pt x="11768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95700" y="3979748"/>
              <a:ext cx="1339850" cy="977900"/>
            </a:xfrm>
            <a:custGeom>
              <a:avLst/>
              <a:gdLst/>
              <a:ahLst/>
              <a:cxnLst/>
              <a:rect l="l" t="t" r="r" b="b"/>
              <a:pathLst>
                <a:path w="1339850" h="977900">
                  <a:moveTo>
                    <a:pt x="0" y="162987"/>
                  </a:moveTo>
                  <a:lnTo>
                    <a:pt x="5822" y="119658"/>
                  </a:lnTo>
                  <a:lnTo>
                    <a:pt x="22252" y="80724"/>
                  </a:lnTo>
                  <a:lnTo>
                    <a:pt x="47737" y="47737"/>
                  </a:lnTo>
                  <a:lnTo>
                    <a:pt x="80724" y="22252"/>
                  </a:lnTo>
                  <a:lnTo>
                    <a:pt x="119658" y="5822"/>
                  </a:lnTo>
                  <a:lnTo>
                    <a:pt x="162987" y="0"/>
                  </a:lnTo>
                  <a:lnTo>
                    <a:pt x="1176860" y="0"/>
                  </a:lnTo>
                  <a:lnTo>
                    <a:pt x="1220190" y="5822"/>
                  </a:lnTo>
                  <a:lnTo>
                    <a:pt x="1259126" y="22252"/>
                  </a:lnTo>
                  <a:lnTo>
                    <a:pt x="1292113" y="47737"/>
                  </a:lnTo>
                  <a:lnTo>
                    <a:pt x="1317598" y="80724"/>
                  </a:lnTo>
                  <a:lnTo>
                    <a:pt x="1334028" y="119658"/>
                  </a:lnTo>
                  <a:lnTo>
                    <a:pt x="1339850" y="162987"/>
                  </a:lnTo>
                  <a:lnTo>
                    <a:pt x="1339850" y="814913"/>
                  </a:lnTo>
                  <a:lnTo>
                    <a:pt x="1334028" y="858241"/>
                  </a:lnTo>
                  <a:lnTo>
                    <a:pt x="1317598" y="897176"/>
                  </a:lnTo>
                  <a:lnTo>
                    <a:pt x="1292113" y="930162"/>
                  </a:lnTo>
                  <a:lnTo>
                    <a:pt x="1259126" y="955647"/>
                  </a:lnTo>
                  <a:lnTo>
                    <a:pt x="1220190" y="972078"/>
                  </a:lnTo>
                  <a:lnTo>
                    <a:pt x="1176860" y="977900"/>
                  </a:lnTo>
                  <a:lnTo>
                    <a:pt x="162987" y="977900"/>
                  </a:lnTo>
                  <a:lnTo>
                    <a:pt x="119658" y="972078"/>
                  </a:lnTo>
                  <a:lnTo>
                    <a:pt x="80724" y="955647"/>
                  </a:lnTo>
                  <a:lnTo>
                    <a:pt x="47737" y="930162"/>
                  </a:lnTo>
                  <a:lnTo>
                    <a:pt x="22252" y="897176"/>
                  </a:lnTo>
                  <a:lnTo>
                    <a:pt x="5822" y="858241"/>
                  </a:lnTo>
                  <a:lnTo>
                    <a:pt x="0" y="814913"/>
                  </a:lnTo>
                  <a:lnTo>
                    <a:pt x="0" y="1629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2977" y="4110799"/>
              <a:ext cx="553085" cy="1499235"/>
            </a:xfrm>
            <a:custGeom>
              <a:avLst/>
              <a:gdLst/>
              <a:ahLst/>
              <a:cxnLst/>
              <a:rect l="l" t="t" r="r" b="b"/>
              <a:pathLst>
                <a:path w="553085" h="1499235">
                  <a:moveTo>
                    <a:pt x="552869" y="1498612"/>
                  </a:moveTo>
                  <a:lnTo>
                    <a:pt x="545884" y="1452130"/>
                  </a:lnTo>
                  <a:lnTo>
                    <a:pt x="540219" y="1414360"/>
                  </a:lnTo>
                  <a:lnTo>
                    <a:pt x="516839" y="1430794"/>
                  </a:lnTo>
                  <a:lnTo>
                    <a:pt x="15595" y="717550"/>
                  </a:lnTo>
                  <a:lnTo>
                    <a:pt x="0" y="728497"/>
                  </a:lnTo>
                  <a:lnTo>
                    <a:pt x="501256" y="1441754"/>
                  </a:lnTo>
                  <a:lnTo>
                    <a:pt x="477888" y="1458175"/>
                  </a:lnTo>
                  <a:lnTo>
                    <a:pt x="552869" y="1498612"/>
                  </a:lnTo>
                  <a:close/>
                </a:path>
                <a:path w="553085" h="1499235">
                  <a:moveTo>
                    <a:pt x="552869" y="1320812"/>
                  </a:moveTo>
                  <a:lnTo>
                    <a:pt x="545884" y="1274330"/>
                  </a:lnTo>
                  <a:lnTo>
                    <a:pt x="540219" y="1236560"/>
                  </a:lnTo>
                  <a:lnTo>
                    <a:pt x="516839" y="1252994"/>
                  </a:lnTo>
                  <a:lnTo>
                    <a:pt x="15595" y="539750"/>
                  </a:lnTo>
                  <a:lnTo>
                    <a:pt x="0" y="550697"/>
                  </a:lnTo>
                  <a:lnTo>
                    <a:pt x="501256" y="1263954"/>
                  </a:lnTo>
                  <a:lnTo>
                    <a:pt x="477888" y="1280375"/>
                  </a:lnTo>
                  <a:lnTo>
                    <a:pt x="552869" y="1320812"/>
                  </a:lnTo>
                  <a:close/>
                </a:path>
                <a:path w="553085" h="1499235">
                  <a:moveTo>
                    <a:pt x="552869" y="1060462"/>
                  </a:moveTo>
                  <a:lnTo>
                    <a:pt x="545884" y="1013980"/>
                  </a:lnTo>
                  <a:lnTo>
                    <a:pt x="540219" y="976210"/>
                  </a:lnTo>
                  <a:lnTo>
                    <a:pt x="516839" y="992644"/>
                  </a:lnTo>
                  <a:lnTo>
                    <a:pt x="15595" y="279400"/>
                  </a:lnTo>
                  <a:lnTo>
                    <a:pt x="0" y="290347"/>
                  </a:lnTo>
                  <a:lnTo>
                    <a:pt x="501256" y="1003604"/>
                  </a:lnTo>
                  <a:lnTo>
                    <a:pt x="477888" y="1020025"/>
                  </a:lnTo>
                  <a:lnTo>
                    <a:pt x="552869" y="1060462"/>
                  </a:lnTo>
                  <a:close/>
                </a:path>
                <a:path w="553085" h="1499235">
                  <a:moveTo>
                    <a:pt x="552869" y="781062"/>
                  </a:moveTo>
                  <a:lnTo>
                    <a:pt x="545884" y="734580"/>
                  </a:lnTo>
                  <a:lnTo>
                    <a:pt x="540219" y="696810"/>
                  </a:lnTo>
                  <a:lnTo>
                    <a:pt x="516839" y="713244"/>
                  </a:lnTo>
                  <a:lnTo>
                    <a:pt x="15595" y="0"/>
                  </a:lnTo>
                  <a:lnTo>
                    <a:pt x="0" y="10947"/>
                  </a:lnTo>
                  <a:lnTo>
                    <a:pt x="501256" y="724204"/>
                  </a:lnTo>
                  <a:lnTo>
                    <a:pt x="477888" y="740625"/>
                  </a:lnTo>
                  <a:lnTo>
                    <a:pt x="552869" y="781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16950" y="2455748"/>
              <a:ext cx="1841500" cy="1892300"/>
            </a:xfrm>
            <a:custGeom>
              <a:avLst/>
              <a:gdLst/>
              <a:ahLst/>
              <a:cxnLst/>
              <a:rect l="l" t="t" r="r" b="b"/>
              <a:pathLst>
                <a:path w="1841500" h="1892300">
                  <a:moveTo>
                    <a:pt x="1737855" y="0"/>
                  </a:moveTo>
                  <a:lnTo>
                    <a:pt x="103644" y="0"/>
                  </a:lnTo>
                  <a:lnTo>
                    <a:pt x="63302" y="8145"/>
                  </a:lnTo>
                  <a:lnTo>
                    <a:pt x="30357" y="30357"/>
                  </a:lnTo>
                  <a:lnTo>
                    <a:pt x="8145" y="63302"/>
                  </a:lnTo>
                  <a:lnTo>
                    <a:pt x="0" y="103644"/>
                  </a:lnTo>
                  <a:lnTo>
                    <a:pt x="0" y="1788668"/>
                  </a:lnTo>
                  <a:lnTo>
                    <a:pt x="8145" y="1829008"/>
                  </a:lnTo>
                  <a:lnTo>
                    <a:pt x="30357" y="1861948"/>
                  </a:lnTo>
                  <a:lnTo>
                    <a:pt x="63302" y="1884156"/>
                  </a:lnTo>
                  <a:lnTo>
                    <a:pt x="103644" y="1892300"/>
                  </a:lnTo>
                  <a:lnTo>
                    <a:pt x="1737855" y="1892300"/>
                  </a:lnTo>
                  <a:lnTo>
                    <a:pt x="1778197" y="1884156"/>
                  </a:lnTo>
                  <a:lnTo>
                    <a:pt x="1811142" y="1861948"/>
                  </a:lnTo>
                  <a:lnTo>
                    <a:pt x="1833354" y="1829008"/>
                  </a:lnTo>
                  <a:lnTo>
                    <a:pt x="1841500" y="1788668"/>
                  </a:lnTo>
                  <a:lnTo>
                    <a:pt x="1841500" y="103644"/>
                  </a:lnTo>
                  <a:lnTo>
                    <a:pt x="1833354" y="63302"/>
                  </a:lnTo>
                  <a:lnTo>
                    <a:pt x="1811142" y="30357"/>
                  </a:lnTo>
                  <a:lnTo>
                    <a:pt x="1778197" y="8145"/>
                  </a:lnTo>
                  <a:lnTo>
                    <a:pt x="173785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16950" y="2455748"/>
              <a:ext cx="1841500" cy="1892300"/>
            </a:xfrm>
            <a:custGeom>
              <a:avLst/>
              <a:gdLst/>
              <a:ahLst/>
              <a:cxnLst/>
              <a:rect l="l" t="t" r="r" b="b"/>
              <a:pathLst>
                <a:path w="1841500" h="1892300">
                  <a:moveTo>
                    <a:pt x="0" y="103640"/>
                  </a:moveTo>
                  <a:lnTo>
                    <a:pt x="8144" y="63298"/>
                  </a:lnTo>
                  <a:lnTo>
                    <a:pt x="30355" y="30355"/>
                  </a:lnTo>
                  <a:lnTo>
                    <a:pt x="63298" y="8144"/>
                  </a:lnTo>
                  <a:lnTo>
                    <a:pt x="103640" y="0"/>
                  </a:lnTo>
                  <a:lnTo>
                    <a:pt x="1737860" y="0"/>
                  </a:lnTo>
                  <a:lnTo>
                    <a:pt x="1778202" y="8144"/>
                  </a:lnTo>
                  <a:lnTo>
                    <a:pt x="1811146" y="30355"/>
                  </a:lnTo>
                  <a:lnTo>
                    <a:pt x="1833356" y="63298"/>
                  </a:lnTo>
                  <a:lnTo>
                    <a:pt x="1841501" y="103640"/>
                  </a:lnTo>
                  <a:lnTo>
                    <a:pt x="1841501" y="1788661"/>
                  </a:lnTo>
                  <a:lnTo>
                    <a:pt x="1833356" y="1829002"/>
                  </a:lnTo>
                  <a:lnTo>
                    <a:pt x="1811146" y="1861946"/>
                  </a:lnTo>
                  <a:lnTo>
                    <a:pt x="1778202" y="1884156"/>
                  </a:lnTo>
                  <a:lnTo>
                    <a:pt x="1737860" y="1892301"/>
                  </a:lnTo>
                  <a:lnTo>
                    <a:pt x="103640" y="1892301"/>
                  </a:lnTo>
                  <a:lnTo>
                    <a:pt x="63298" y="1884156"/>
                  </a:lnTo>
                  <a:lnTo>
                    <a:pt x="30355" y="1861946"/>
                  </a:lnTo>
                  <a:lnTo>
                    <a:pt x="8144" y="1829002"/>
                  </a:lnTo>
                  <a:lnTo>
                    <a:pt x="0" y="1788661"/>
                  </a:lnTo>
                  <a:lnTo>
                    <a:pt x="0" y="10364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256750" y="3103450"/>
            <a:ext cx="56134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3335" marR="5080" indent="-1270">
              <a:lnSpc>
                <a:spcPct val="101899"/>
              </a:lnSpc>
              <a:spcBef>
                <a:spcPts val="55"/>
              </a:spcBef>
            </a:pP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VA</a:t>
            </a:r>
            <a:r>
              <a:rPr sz="18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roc2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37400" y="3973398"/>
            <a:ext cx="1358900" cy="990600"/>
            <a:chOff x="7137400" y="3973398"/>
            <a:chExt cx="1358900" cy="990600"/>
          </a:xfrm>
        </p:grpSpPr>
        <p:sp>
          <p:nvSpPr>
            <p:cNvPr id="27" name="object 27"/>
            <p:cNvSpPr/>
            <p:nvPr/>
          </p:nvSpPr>
          <p:spPr>
            <a:xfrm>
              <a:off x="7143750" y="3979748"/>
              <a:ext cx="1346200" cy="977900"/>
            </a:xfrm>
            <a:custGeom>
              <a:avLst/>
              <a:gdLst/>
              <a:ahLst/>
              <a:cxnLst/>
              <a:rect l="l" t="t" r="r" b="b"/>
              <a:pathLst>
                <a:path w="1346200" h="977900">
                  <a:moveTo>
                    <a:pt x="1183208" y="0"/>
                  </a:moveTo>
                  <a:lnTo>
                    <a:pt x="162991" y="0"/>
                  </a:lnTo>
                  <a:lnTo>
                    <a:pt x="119662" y="5822"/>
                  </a:lnTo>
                  <a:lnTo>
                    <a:pt x="80726" y="22253"/>
                  </a:lnTo>
                  <a:lnTo>
                    <a:pt x="47739" y="47739"/>
                  </a:lnTo>
                  <a:lnTo>
                    <a:pt x="22253" y="80726"/>
                  </a:lnTo>
                  <a:lnTo>
                    <a:pt x="5822" y="119662"/>
                  </a:lnTo>
                  <a:lnTo>
                    <a:pt x="0" y="162991"/>
                  </a:lnTo>
                  <a:lnTo>
                    <a:pt x="0" y="814920"/>
                  </a:lnTo>
                  <a:lnTo>
                    <a:pt x="5822" y="858245"/>
                  </a:lnTo>
                  <a:lnTo>
                    <a:pt x="22253" y="897176"/>
                  </a:lnTo>
                  <a:lnTo>
                    <a:pt x="47739" y="930162"/>
                  </a:lnTo>
                  <a:lnTo>
                    <a:pt x="80726" y="955647"/>
                  </a:lnTo>
                  <a:lnTo>
                    <a:pt x="119662" y="972077"/>
                  </a:lnTo>
                  <a:lnTo>
                    <a:pt x="162991" y="977900"/>
                  </a:lnTo>
                  <a:lnTo>
                    <a:pt x="1183208" y="977900"/>
                  </a:lnTo>
                  <a:lnTo>
                    <a:pt x="1226537" y="972077"/>
                  </a:lnTo>
                  <a:lnTo>
                    <a:pt x="1265473" y="955647"/>
                  </a:lnTo>
                  <a:lnTo>
                    <a:pt x="1298460" y="930162"/>
                  </a:lnTo>
                  <a:lnTo>
                    <a:pt x="1323946" y="897176"/>
                  </a:lnTo>
                  <a:lnTo>
                    <a:pt x="1340377" y="858245"/>
                  </a:lnTo>
                  <a:lnTo>
                    <a:pt x="1346200" y="814920"/>
                  </a:lnTo>
                  <a:lnTo>
                    <a:pt x="1346200" y="162991"/>
                  </a:lnTo>
                  <a:lnTo>
                    <a:pt x="1340377" y="119662"/>
                  </a:lnTo>
                  <a:lnTo>
                    <a:pt x="1323946" y="80726"/>
                  </a:lnTo>
                  <a:lnTo>
                    <a:pt x="1298460" y="47739"/>
                  </a:lnTo>
                  <a:lnTo>
                    <a:pt x="1265473" y="22253"/>
                  </a:lnTo>
                  <a:lnTo>
                    <a:pt x="1226537" y="5822"/>
                  </a:lnTo>
                  <a:lnTo>
                    <a:pt x="118320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43750" y="3979748"/>
              <a:ext cx="1346200" cy="977900"/>
            </a:xfrm>
            <a:custGeom>
              <a:avLst/>
              <a:gdLst/>
              <a:ahLst/>
              <a:cxnLst/>
              <a:rect l="l" t="t" r="r" b="b"/>
              <a:pathLst>
                <a:path w="1346200" h="977900">
                  <a:moveTo>
                    <a:pt x="0" y="162987"/>
                  </a:moveTo>
                  <a:lnTo>
                    <a:pt x="5822" y="119658"/>
                  </a:lnTo>
                  <a:lnTo>
                    <a:pt x="22252" y="80724"/>
                  </a:lnTo>
                  <a:lnTo>
                    <a:pt x="47737" y="47737"/>
                  </a:lnTo>
                  <a:lnTo>
                    <a:pt x="80724" y="22252"/>
                  </a:lnTo>
                  <a:lnTo>
                    <a:pt x="119658" y="5822"/>
                  </a:lnTo>
                  <a:lnTo>
                    <a:pt x="162987" y="0"/>
                  </a:lnTo>
                  <a:lnTo>
                    <a:pt x="1183210" y="0"/>
                  </a:lnTo>
                  <a:lnTo>
                    <a:pt x="1226540" y="5822"/>
                  </a:lnTo>
                  <a:lnTo>
                    <a:pt x="1265476" y="22252"/>
                  </a:lnTo>
                  <a:lnTo>
                    <a:pt x="1298463" y="47737"/>
                  </a:lnTo>
                  <a:lnTo>
                    <a:pt x="1323948" y="80724"/>
                  </a:lnTo>
                  <a:lnTo>
                    <a:pt x="1340378" y="119658"/>
                  </a:lnTo>
                  <a:lnTo>
                    <a:pt x="1346200" y="162987"/>
                  </a:lnTo>
                  <a:lnTo>
                    <a:pt x="1346200" y="814913"/>
                  </a:lnTo>
                  <a:lnTo>
                    <a:pt x="1340378" y="858241"/>
                  </a:lnTo>
                  <a:lnTo>
                    <a:pt x="1323948" y="897176"/>
                  </a:lnTo>
                  <a:lnTo>
                    <a:pt x="1298463" y="930162"/>
                  </a:lnTo>
                  <a:lnTo>
                    <a:pt x="1265476" y="955647"/>
                  </a:lnTo>
                  <a:lnTo>
                    <a:pt x="1226540" y="972078"/>
                  </a:lnTo>
                  <a:lnTo>
                    <a:pt x="1183210" y="977900"/>
                  </a:lnTo>
                  <a:lnTo>
                    <a:pt x="162987" y="977900"/>
                  </a:lnTo>
                  <a:lnTo>
                    <a:pt x="119658" y="972078"/>
                  </a:lnTo>
                  <a:lnTo>
                    <a:pt x="80724" y="955647"/>
                  </a:lnTo>
                  <a:lnTo>
                    <a:pt x="47737" y="930162"/>
                  </a:lnTo>
                  <a:lnTo>
                    <a:pt x="22252" y="897176"/>
                  </a:lnTo>
                  <a:lnTo>
                    <a:pt x="5822" y="858241"/>
                  </a:lnTo>
                  <a:lnTo>
                    <a:pt x="0" y="814913"/>
                  </a:lnTo>
                  <a:lnTo>
                    <a:pt x="0" y="1629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39685" y="4170250"/>
            <a:ext cx="5588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540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Pgtbl  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roc2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89349" y="3973398"/>
            <a:ext cx="1352550" cy="990600"/>
            <a:chOff x="3689349" y="3973398"/>
            <a:chExt cx="1352550" cy="990600"/>
          </a:xfrm>
        </p:grpSpPr>
        <p:sp>
          <p:nvSpPr>
            <p:cNvPr id="31" name="object 31"/>
            <p:cNvSpPr/>
            <p:nvPr/>
          </p:nvSpPr>
          <p:spPr>
            <a:xfrm>
              <a:off x="3695699" y="3979748"/>
              <a:ext cx="1339850" cy="977900"/>
            </a:xfrm>
            <a:custGeom>
              <a:avLst/>
              <a:gdLst/>
              <a:ahLst/>
              <a:cxnLst/>
              <a:rect l="l" t="t" r="r" b="b"/>
              <a:pathLst>
                <a:path w="1339850" h="977900">
                  <a:moveTo>
                    <a:pt x="1176858" y="0"/>
                  </a:moveTo>
                  <a:lnTo>
                    <a:pt x="162991" y="0"/>
                  </a:lnTo>
                  <a:lnTo>
                    <a:pt x="119662" y="5822"/>
                  </a:lnTo>
                  <a:lnTo>
                    <a:pt x="80726" y="22253"/>
                  </a:lnTo>
                  <a:lnTo>
                    <a:pt x="47739" y="47739"/>
                  </a:lnTo>
                  <a:lnTo>
                    <a:pt x="22253" y="80726"/>
                  </a:lnTo>
                  <a:lnTo>
                    <a:pt x="5822" y="119662"/>
                  </a:lnTo>
                  <a:lnTo>
                    <a:pt x="0" y="162991"/>
                  </a:lnTo>
                  <a:lnTo>
                    <a:pt x="0" y="814920"/>
                  </a:lnTo>
                  <a:lnTo>
                    <a:pt x="5822" y="858245"/>
                  </a:lnTo>
                  <a:lnTo>
                    <a:pt x="22253" y="897176"/>
                  </a:lnTo>
                  <a:lnTo>
                    <a:pt x="47739" y="930162"/>
                  </a:lnTo>
                  <a:lnTo>
                    <a:pt x="80726" y="955647"/>
                  </a:lnTo>
                  <a:lnTo>
                    <a:pt x="119662" y="972077"/>
                  </a:lnTo>
                  <a:lnTo>
                    <a:pt x="162991" y="977900"/>
                  </a:lnTo>
                  <a:lnTo>
                    <a:pt x="1176858" y="977900"/>
                  </a:lnTo>
                  <a:lnTo>
                    <a:pt x="1220187" y="972077"/>
                  </a:lnTo>
                  <a:lnTo>
                    <a:pt x="1259123" y="955647"/>
                  </a:lnTo>
                  <a:lnTo>
                    <a:pt x="1292110" y="930162"/>
                  </a:lnTo>
                  <a:lnTo>
                    <a:pt x="1317596" y="897176"/>
                  </a:lnTo>
                  <a:lnTo>
                    <a:pt x="1334027" y="858245"/>
                  </a:lnTo>
                  <a:lnTo>
                    <a:pt x="1339850" y="814920"/>
                  </a:lnTo>
                  <a:lnTo>
                    <a:pt x="1339850" y="162991"/>
                  </a:lnTo>
                  <a:lnTo>
                    <a:pt x="1334027" y="119662"/>
                  </a:lnTo>
                  <a:lnTo>
                    <a:pt x="1317596" y="80726"/>
                  </a:lnTo>
                  <a:lnTo>
                    <a:pt x="1292110" y="47739"/>
                  </a:lnTo>
                  <a:lnTo>
                    <a:pt x="1259123" y="22253"/>
                  </a:lnTo>
                  <a:lnTo>
                    <a:pt x="1220187" y="5822"/>
                  </a:lnTo>
                  <a:lnTo>
                    <a:pt x="11768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95699" y="3979748"/>
              <a:ext cx="1339850" cy="977900"/>
            </a:xfrm>
            <a:custGeom>
              <a:avLst/>
              <a:gdLst/>
              <a:ahLst/>
              <a:cxnLst/>
              <a:rect l="l" t="t" r="r" b="b"/>
              <a:pathLst>
                <a:path w="1339850" h="977900">
                  <a:moveTo>
                    <a:pt x="1339850" y="162987"/>
                  </a:moveTo>
                  <a:lnTo>
                    <a:pt x="1334028" y="119658"/>
                  </a:lnTo>
                  <a:lnTo>
                    <a:pt x="1317598" y="80724"/>
                  </a:lnTo>
                  <a:lnTo>
                    <a:pt x="1292112" y="47737"/>
                  </a:lnTo>
                  <a:lnTo>
                    <a:pt x="1259126" y="22252"/>
                  </a:lnTo>
                  <a:lnTo>
                    <a:pt x="1220192" y="5822"/>
                  </a:lnTo>
                  <a:lnTo>
                    <a:pt x="1176863" y="0"/>
                  </a:lnTo>
                  <a:lnTo>
                    <a:pt x="162990" y="0"/>
                  </a:lnTo>
                  <a:lnTo>
                    <a:pt x="119659" y="5822"/>
                  </a:lnTo>
                  <a:lnTo>
                    <a:pt x="80724" y="22252"/>
                  </a:lnTo>
                  <a:lnTo>
                    <a:pt x="47737" y="47737"/>
                  </a:lnTo>
                  <a:lnTo>
                    <a:pt x="22252" y="80724"/>
                  </a:lnTo>
                  <a:lnTo>
                    <a:pt x="5821" y="119658"/>
                  </a:lnTo>
                  <a:lnTo>
                    <a:pt x="0" y="162987"/>
                  </a:lnTo>
                  <a:lnTo>
                    <a:pt x="0" y="814913"/>
                  </a:lnTo>
                  <a:lnTo>
                    <a:pt x="5821" y="858241"/>
                  </a:lnTo>
                  <a:lnTo>
                    <a:pt x="22252" y="897176"/>
                  </a:lnTo>
                  <a:lnTo>
                    <a:pt x="47737" y="930162"/>
                  </a:lnTo>
                  <a:lnTo>
                    <a:pt x="80724" y="955647"/>
                  </a:lnTo>
                  <a:lnTo>
                    <a:pt x="119659" y="972078"/>
                  </a:lnTo>
                  <a:lnTo>
                    <a:pt x="162990" y="977900"/>
                  </a:lnTo>
                  <a:lnTo>
                    <a:pt x="1176863" y="977900"/>
                  </a:lnTo>
                  <a:lnTo>
                    <a:pt x="1220192" y="972078"/>
                  </a:lnTo>
                  <a:lnTo>
                    <a:pt x="1259126" y="955647"/>
                  </a:lnTo>
                  <a:lnTo>
                    <a:pt x="1292112" y="930162"/>
                  </a:lnTo>
                  <a:lnTo>
                    <a:pt x="1317598" y="897176"/>
                  </a:lnTo>
                  <a:lnTo>
                    <a:pt x="1334028" y="858241"/>
                  </a:lnTo>
                  <a:lnTo>
                    <a:pt x="1339850" y="814913"/>
                  </a:lnTo>
                  <a:lnTo>
                    <a:pt x="1339850" y="1629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086783" y="4170250"/>
            <a:ext cx="5588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540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Pgtbl  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roc1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82747" y="3271138"/>
            <a:ext cx="5990590" cy="2338705"/>
          </a:xfrm>
          <a:custGeom>
            <a:avLst/>
            <a:gdLst/>
            <a:ahLst/>
            <a:cxnLst/>
            <a:rect l="l" t="t" r="r" b="b"/>
            <a:pathLst>
              <a:path w="5990590" h="2338704">
                <a:moveTo>
                  <a:pt x="897394" y="1618348"/>
                </a:moveTo>
                <a:lnTo>
                  <a:pt x="883920" y="1581810"/>
                </a:lnTo>
                <a:lnTo>
                  <a:pt x="867930" y="1538401"/>
                </a:lnTo>
                <a:lnTo>
                  <a:pt x="848360" y="1559242"/>
                </a:lnTo>
                <a:lnTo>
                  <a:pt x="13042" y="774700"/>
                </a:lnTo>
                <a:lnTo>
                  <a:pt x="0" y="788581"/>
                </a:lnTo>
                <a:lnTo>
                  <a:pt x="835329" y="1573123"/>
                </a:lnTo>
                <a:lnTo>
                  <a:pt x="815771" y="1593951"/>
                </a:lnTo>
                <a:lnTo>
                  <a:pt x="897394" y="1618348"/>
                </a:lnTo>
                <a:close/>
              </a:path>
              <a:path w="5990590" h="2338704">
                <a:moveTo>
                  <a:pt x="897394" y="1427848"/>
                </a:moveTo>
                <a:lnTo>
                  <a:pt x="883920" y="1391310"/>
                </a:lnTo>
                <a:lnTo>
                  <a:pt x="867930" y="1347901"/>
                </a:lnTo>
                <a:lnTo>
                  <a:pt x="848360" y="1368742"/>
                </a:lnTo>
                <a:lnTo>
                  <a:pt x="13042" y="584200"/>
                </a:lnTo>
                <a:lnTo>
                  <a:pt x="0" y="598081"/>
                </a:lnTo>
                <a:lnTo>
                  <a:pt x="835329" y="1382623"/>
                </a:lnTo>
                <a:lnTo>
                  <a:pt x="815771" y="1403451"/>
                </a:lnTo>
                <a:lnTo>
                  <a:pt x="897394" y="1427848"/>
                </a:lnTo>
                <a:close/>
              </a:path>
              <a:path w="5990590" h="2338704">
                <a:moveTo>
                  <a:pt x="897394" y="1142098"/>
                </a:moveTo>
                <a:lnTo>
                  <a:pt x="883920" y="1105560"/>
                </a:lnTo>
                <a:lnTo>
                  <a:pt x="867930" y="1062151"/>
                </a:lnTo>
                <a:lnTo>
                  <a:pt x="848360" y="1082992"/>
                </a:lnTo>
                <a:lnTo>
                  <a:pt x="13042" y="298450"/>
                </a:lnTo>
                <a:lnTo>
                  <a:pt x="0" y="312331"/>
                </a:lnTo>
                <a:lnTo>
                  <a:pt x="835329" y="1096873"/>
                </a:lnTo>
                <a:lnTo>
                  <a:pt x="815771" y="1117701"/>
                </a:lnTo>
                <a:lnTo>
                  <a:pt x="897394" y="1142098"/>
                </a:lnTo>
                <a:close/>
              </a:path>
              <a:path w="5990590" h="2338704">
                <a:moveTo>
                  <a:pt x="897394" y="843648"/>
                </a:moveTo>
                <a:lnTo>
                  <a:pt x="883920" y="807110"/>
                </a:lnTo>
                <a:lnTo>
                  <a:pt x="867930" y="763701"/>
                </a:lnTo>
                <a:lnTo>
                  <a:pt x="848360" y="784542"/>
                </a:lnTo>
                <a:lnTo>
                  <a:pt x="13042" y="0"/>
                </a:lnTo>
                <a:lnTo>
                  <a:pt x="0" y="13881"/>
                </a:lnTo>
                <a:lnTo>
                  <a:pt x="835329" y="798423"/>
                </a:lnTo>
                <a:lnTo>
                  <a:pt x="815771" y="819251"/>
                </a:lnTo>
                <a:lnTo>
                  <a:pt x="897394" y="843648"/>
                </a:lnTo>
                <a:close/>
              </a:path>
              <a:path w="5990590" h="2338704">
                <a:moveTo>
                  <a:pt x="4147134" y="1568157"/>
                </a:moveTo>
                <a:lnTo>
                  <a:pt x="4131551" y="1557210"/>
                </a:lnTo>
                <a:lnTo>
                  <a:pt x="3630282" y="2270455"/>
                </a:lnTo>
                <a:lnTo>
                  <a:pt x="3606914" y="2254021"/>
                </a:lnTo>
                <a:lnTo>
                  <a:pt x="3594277" y="2338273"/>
                </a:lnTo>
                <a:lnTo>
                  <a:pt x="3669258" y="2297836"/>
                </a:lnTo>
                <a:lnTo>
                  <a:pt x="3660648" y="2291791"/>
                </a:lnTo>
                <a:lnTo>
                  <a:pt x="3645878" y="2281415"/>
                </a:lnTo>
                <a:lnTo>
                  <a:pt x="4147134" y="1568157"/>
                </a:lnTo>
                <a:close/>
              </a:path>
              <a:path w="5990590" h="2338704">
                <a:moveTo>
                  <a:pt x="4147134" y="1390357"/>
                </a:moveTo>
                <a:lnTo>
                  <a:pt x="4131551" y="1379410"/>
                </a:lnTo>
                <a:lnTo>
                  <a:pt x="3630282" y="2092655"/>
                </a:lnTo>
                <a:lnTo>
                  <a:pt x="3606914" y="2076221"/>
                </a:lnTo>
                <a:lnTo>
                  <a:pt x="3594277" y="2160473"/>
                </a:lnTo>
                <a:lnTo>
                  <a:pt x="3669258" y="2120036"/>
                </a:lnTo>
                <a:lnTo>
                  <a:pt x="3660648" y="2113991"/>
                </a:lnTo>
                <a:lnTo>
                  <a:pt x="3645878" y="2103615"/>
                </a:lnTo>
                <a:lnTo>
                  <a:pt x="4147134" y="1390357"/>
                </a:lnTo>
                <a:close/>
              </a:path>
              <a:path w="5990590" h="2338704">
                <a:moveTo>
                  <a:pt x="4147134" y="1123657"/>
                </a:moveTo>
                <a:lnTo>
                  <a:pt x="4131551" y="1112710"/>
                </a:lnTo>
                <a:lnTo>
                  <a:pt x="3630282" y="1825955"/>
                </a:lnTo>
                <a:lnTo>
                  <a:pt x="3606914" y="1809521"/>
                </a:lnTo>
                <a:lnTo>
                  <a:pt x="3594277" y="1893773"/>
                </a:lnTo>
                <a:lnTo>
                  <a:pt x="3669258" y="1853336"/>
                </a:lnTo>
                <a:lnTo>
                  <a:pt x="3660648" y="1847291"/>
                </a:lnTo>
                <a:lnTo>
                  <a:pt x="3645878" y="1836915"/>
                </a:lnTo>
                <a:lnTo>
                  <a:pt x="4147134" y="1123657"/>
                </a:lnTo>
                <a:close/>
              </a:path>
              <a:path w="5990590" h="2338704">
                <a:moveTo>
                  <a:pt x="4147134" y="850607"/>
                </a:moveTo>
                <a:lnTo>
                  <a:pt x="4131551" y="839660"/>
                </a:lnTo>
                <a:lnTo>
                  <a:pt x="3630282" y="1552905"/>
                </a:lnTo>
                <a:lnTo>
                  <a:pt x="3606914" y="1536471"/>
                </a:lnTo>
                <a:lnTo>
                  <a:pt x="3594277" y="1620723"/>
                </a:lnTo>
                <a:lnTo>
                  <a:pt x="3669258" y="1580286"/>
                </a:lnTo>
                <a:lnTo>
                  <a:pt x="3660648" y="1574241"/>
                </a:lnTo>
                <a:lnTo>
                  <a:pt x="3645878" y="1563865"/>
                </a:lnTo>
                <a:lnTo>
                  <a:pt x="4147134" y="850607"/>
                </a:lnTo>
                <a:close/>
              </a:path>
              <a:path w="5990590" h="2338704">
                <a:moveTo>
                  <a:pt x="5990272" y="788581"/>
                </a:moveTo>
                <a:lnTo>
                  <a:pt x="5977229" y="774700"/>
                </a:lnTo>
                <a:lnTo>
                  <a:pt x="5141900" y="1559242"/>
                </a:lnTo>
                <a:lnTo>
                  <a:pt x="5122342" y="1538401"/>
                </a:lnTo>
                <a:lnTo>
                  <a:pt x="5092878" y="1618348"/>
                </a:lnTo>
                <a:lnTo>
                  <a:pt x="5174500" y="1593951"/>
                </a:lnTo>
                <a:lnTo>
                  <a:pt x="5163096" y="1581810"/>
                </a:lnTo>
                <a:lnTo>
                  <a:pt x="5154930" y="1573123"/>
                </a:lnTo>
                <a:lnTo>
                  <a:pt x="5990272" y="788581"/>
                </a:lnTo>
                <a:close/>
              </a:path>
              <a:path w="5990590" h="2338704">
                <a:moveTo>
                  <a:pt x="5990272" y="591731"/>
                </a:moveTo>
                <a:lnTo>
                  <a:pt x="5977229" y="577850"/>
                </a:lnTo>
                <a:lnTo>
                  <a:pt x="5141900" y="1362392"/>
                </a:lnTo>
                <a:lnTo>
                  <a:pt x="5122342" y="1341551"/>
                </a:lnTo>
                <a:lnTo>
                  <a:pt x="5092878" y="1421485"/>
                </a:lnTo>
                <a:lnTo>
                  <a:pt x="5174500" y="1397101"/>
                </a:lnTo>
                <a:lnTo>
                  <a:pt x="5163096" y="1384960"/>
                </a:lnTo>
                <a:lnTo>
                  <a:pt x="5154930" y="1376273"/>
                </a:lnTo>
                <a:lnTo>
                  <a:pt x="5990272" y="591731"/>
                </a:lnTo>
                <a:close/>
              </a:path>
              <a:path w="5990590" h="2338704">
                <a:moveTo>
                  <a:pt x="5990272" y="312331"/>
                </a:moveTo>
                <a:lnTo>
                  <a:pt x="5977229" y="298450"/>
                </a:lnTo>
                <a:lnTo>
                  <a:pt x="5141900" y="1082992"/>
                </a:lnTo>
                <a:lnTo>
                  <a:pt x="5122342" y="1062151"/>
                </a:lnTo>
                <a:lnTo>
                  <a:pt x="5092878" y="1142098"/>
                </a:lnTo>
                <a:lnTo>
                  <a:pt x="5174500" y="1117701"/>
                </a:lnTo>
                <a:lnTo>
                  <a:pt x="5163096" y="1105560"/>
                </a:lnTo>
                <a:lnTo>
                  <a:pt x="5154930" y="1096873"/>
                </a:lnTo>
                <a:lnTo>
                  <a:pt x="5990272" y="312331"/>
                </a:lnTo>
                <a:close/>
              </a:path>
              <a:path w="5990590" h="2338704">
                <a:moveTo>
                  <a:pt x="5990272" y="13881"/>
                </a:moveTo>
                <a:lnTo>
                  <a:pt x="5977229" y="0"/>
                </a:lnTo>
                <a:lnTo>
                  <a:pt x="5141900" y="784542"/>
                </a:lnTo>
                <a:lnTo>
                  <a:pt x="5122342" y="763701"/>
                </a:lnTo>
                <a:lnTo>
                  <a:pt x="5092878" y="843648"/>
                </a:lnTo>
                <a:lnTo>
                  <a:pt x="5174500" y="819251"/>
                </a:lnTo>
                <a:lnTo>
                  <a:pt x="5163096" y="807110"/>
                </a:lnTo>
                <a:lnTo>
                  <a:pt x="5154930" y="798423"/>
                </a:lnTo>
                <a:lnTo>
                  <a:pt x="5990272" y="13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82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837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4025" algn="l"/>
              </a:tabLst>
            </a:pPr>
            <a:r>
              <a:rPr sz="4800" spc="-5" dirty="0"/>
              <a:t>When</a:t>
            </a:r>
            <a:r>
              <a:rPr sz="4800" spc="20" dirty="0"/>
              <a:t> </a:t>
            </a:r>
            <a:r>
              <a:rPr sz="4800" spc="-5" dirty="0"/>
              <a:t>they	</a:t>
            </a:r>
            <a:r>
              <a:rPr sz="4800" spc="-35" dirty="0"/>
              <a:t>are</a:t>
            </a:r>
            <a:r>
              <a:rPr sz="4800" spc="-60" dirty="0"/>
              <a:t> </a:t>
            </a:r>
            <a:r>
              <a:rPr sz="4800" spc="-5" dirty="0"/>
              <a:t>detatched?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9530715" cy="494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0" dirty="0">
                <a:latin typeface="WenQuanYi Micro Hei"/>
                <a:cs typeface="WenQuanYi Micro Hei"/>
              </a:rPr>
              <a:t>Guess the </a:t>
            </a:r>
            <a:r>
              <a:rPr sz="2800" spc="90" dirty="0">
                <a:latin typeface="WenQuanYi Micro Hei"/>
                <a:cs typeface="WenQuanYi Micro Hei"/>
              </a:rPr>
              <a:t>page </a:t>
            </a:r>
            <a:r>
              <a:rPr sz="2800" spc="20" dirty="0">
                <a:latin typeface="WenQuanYi Micro Hei"/>
                <a:cs typeface="WenQuanYi Micro Hei"/>
              </a:rPr>
              <a:t>table </a:t>
            </a:r>
            <a:r>
              <a:rPr sz="2800" spc="50" dirty="0">
                <a:latin typeface="WenQuanYi Micro Hei"/>
                <a:cs typeface="WenQuanYi Micro Hei"/>
              </a:rPr>
              <a:t>at </a:t>
            </a:r>
            <a:r>
              <a:rPr sz="2800" spc="40" dirty="0">
                <a:latin typeface="WenQuanYi Micro Hei"/>
                <a:cs typeface="WenQuanYi Micro Hei"/>
              </a:rPr>
              <a:t>the </a:t>
            </a:r>
            <a:r>
              <a:rPr sz="2800" spc="10" dirty="0">
                <a:latin typeface="WenQuanYi Micro Hei"/>
                <a:cs typeface="WenQuanYi Micro Hei"/>
              </a:rPr>
              <a:t>time </a:t>
            </a:r>
            <a:r>
              <a:rPr sz="2800" spc="85" dirty="0">
                <a:latin typeface="WenQuanYi Micro Hei"/>
                <a:cs typeface="WenQuanYi Micro Hei"/>
              </a:rPr>
              <a:t>of</a:t>
            </a:r>
            <a:r>
              <a:rPr sz="2800" spc="150" dirty="0">
                <a:latin typeface="WenQuanYi Micro Hei"/>
                <a:cs typeface="WenQuanYi Micro Hei"/>
              </a:rPr>
              <a:t> </a:t>
            </a:r>
            <a:r>
              <a:rPr sz="2800" spc="85" dirty="0">
                <a:latin typeface="WenQuanYi Micro Hei"/>
                <a:cs typeface="WenQuanYi Micro Hei"/>
              </a:rPr>
              <a:t>fork?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5" dirty="0">
                <a:latin typeface="WenQuanYi Micro Hei"/>
                <a:cs typeface="WenQuanYi Micro Hei"/>
              </a:rPr>
              <a:t>They </a:t>
            </a:r>
            <a:r>
              <a:rPr sz="2400" spc="45" dirty="0">
                <a:latin typeface="WenQuanYi Micro Hei"/>
                <a:cs typeface="WenQuanYi Micro Hei"/>
              </a:rPr>
              <a:t>(parent, </a:t>
            </a:r>
            <a:r>
              <a:rPr sz="2400" spc="30" dirty="0">
                <a:latin typeface="WenQuanYi Micro Hei"/>
                <a:cs typeface="WenQuanYi Micro Hei"/>
              </a:rPr>
              <a:t>child) </a:t>
            </a:r>
            <a:r>
              <a:rPr sz="2400" spc="-10" dirty="0">
                <a:latin typeface="WenQuanYi Micro Hei"/>
                <a:cs typeface="WenQuanYi Micro Hei"/>
              </a:rPr>
              <a:t>are </a:t>
            </a:r>
            <a:r>
              <a:rPr sz="2400" spc="35" dirty="0">
                <a:latin typeface="WenQuanYi Micro Hei"/>
                <a:cs typeface="WenQuanYi Micro Hei"/>
              </a:rPr>
              <a:t>the</a:t>
            </a:r>
            <a:r>
              <a:rPr sz="2400" spc="175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same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Same </a:t>
            </a:r>
            <a:r>
              <a:rPr sz="2400" spc="45" dirty="0">
                <a:latin typeface="WenQuanYi Micro Hei"/>
                <a:cs typeface="WenQuanYi Micro Hei"/>
              </a:rPr>
              <a:t>mapping </a:t>
            </a:r>
            <a:r>
              <a:rPr sz="2400" spc="110" dirty="0">
                <a:latin typeface="WenQuanYi Micro Hei"/>
                <a:cs typeface="WenQuanYi Micro Hei"/>
              </a:rPr>
              <a:t>(PA-VA), </a:t>
            </a:r>
            <a:r>
              <a:rPr sz="2400" spc="-5" dirty="0">
                <a:latin typeface="WenQuanYi Micro Hei"/>
                <a:cs typeface="WenQuanYi Micro Hei"/>
              </a:rPr>
              <a:t>regardless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-10" dirty="0">
                <a:latin typeface="WenQuanYi Micro Hei"/>
                <a:cs typeface="WenQuanYi Micro Hei"/>
              </a:rPr>
              <a:t>process</a:t>
            </a:r>
            <a:r>
              <a:rPr sz="2400" spc="70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boundary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10" dirty="0">
                <a:latin typeface="WenQuanYi Micro Hei"/>
                <a:cs typeface="WenQuanYi Micro Hei"/>
              </a:rPr>
              <a:t>When </a:t>
            </a:r>
            <a:r>
              <a:rPr sz="2400" spc="15" dirty="0">
                <a:latin typeface="WenQuanYi Micro Hei"/>
                <a:cs typeface="WenQuanYi Micro Hei"/>
              </a:rPr>
              <a:t>they </a:t>
            </a:r>
            <a:r>
              <a:rPr sz="2400" spc="-10" dirty="0">
                <a:latin typeface="WenQuanYi Micro Hei"/>
                <a:cs typeface="WenQuanYi Micro Hei"/>
              </a:rPr>
              <a:t>are</a:t>
            </a:r>
            <a:r>
              <a:rPr sz="2400" spc="15" dirty="0">
                <a:latin typeface="WenQuanYi Micro Hei"/>
                <a:cs typeface="WenQuanYi Micro Hei"/>
              </a:rPr>
              <a:t> </a:t>
            </a:r>
            <a:r>
              <a:rPr sz="2400" spc="65" dirty="0">
                <a:latin typeface="WenQuanYi Micro Hei"/>
                <a:cs typeface="WenQuanYi Micro Hei"/>
              </a:rPr>
              <a:t>detached?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90" dirty="0">
                <a:latin typeface="WenQuanYi Micro Hei"/>
                <a:cs typeface="WenQuanYi Micro Hei"/>
              </a:rPr>
              <a:t>When </a:t>
            </a:r>
            <a:r>
              <a:rPr sz="2000" spc="10" dirty="0">
                <a:latin typeface="WenQuanYi Micro Hei"/>
                <a:cs typeface="WenQuanYi Micro Hei"/>
              </a:rPr>
              <a:t>they </a:t>
            </a:r>
            <a:r>
              <a:rPr sz="2000" spc="-15" dirty="0">
                <a:latin typeface="WenQuanYi Micro Hei"/>
                <a:cs typeface="WenQuanYi Micro Hei"/>
              </a:rPr>
              <a:t>are </a:t>
            </a:r>
            <a:r>
              <a:rPr sz="2000" spc="40" dirty="0">
                <a:latin typeface="WenQuanYi Micro Hei"/>
                <a:cs typeface="WenQuanYi Micro Hei"/>
              </a:rPr>
              <a:t>becoming</a:t>
            </a:r>
            <a:r>
              <a:rPr sz="2000" spc="60" dirty="0">
                <a:latin typeface="WenQuanYi Micro Hei"/>
                <a:cs typeface="WenQuanYi Micro Hei"/>
              </a:rPr>
              <a:t> </a:t>
            </a:r>
            <a:r>
              <a:rPr sz="2000" spc="15" dirty="0">
                <a:latin typeface="WenQuanYi Micro Hei"/>
                <a:cs typeface="WenQuanYi Micro Hei"/>
              </a:rPr>
              <a:t>different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90" dirty="0">
                <a:latin typeface="WenQuanYi Micro Hei"/>
                <a:cs typeface="WenQuanYi Micro Hei"/>
              </a:rPr>
              <a:t>When </a:t>
            </a:r>
            <a:r>
              <a:rPr sz="2000" spc="15" dirty="0">
                <a:latin typeface="WenQuanYi Micro Hei"/>
                <a:cs typeface="WenQuanYi Micro Hei"/>
              </a:rPr>
              <a:t>somebody </a:t>
            </a:r>
            <a:r>
              <a:rPr sz="2000" spc="30" dirty="0">
                <a:latin typeface="WenQuanYi Micro Hei"/>
                <a:cs typeface="WenQuanYi Micro Hei"/>
              </a:rPr>
              <a:t>write </a:t>
            </a:r>
            <a:r>
              <a:rPr sz="2000" spc="50" dirty="0">
                <a:latin typeface="WenQuanYi Micro Hei"/>
                <a:cs typeface="WenQuanYi Micro Hei"/>
              </a:rPr>
              <a:t>(sth) to</a:t>
            </a:r>
            <a:r>
              <a:rPr sz="2000" dirty="0">
                <a:latin typeface="WenQuanYi Micro Hei"/>
                <a:cs typeface="WenQuanYi Micro Hei"/>
              </a:rPr>
              <a:t> </a:t>
            </a:r>
            <a:r>
              <a:rPr sz="2000" spc="-5" dirty="0">
                <a:latin typeface="WenQuanYi Micro Hei"/>
                <a:cs typeface="WenQuanYi Micro Hei"/>
              </a:rPr>
              <a:t>memory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90" dirty="0">
                <a:latin typeface="WenQuanYi Micro Hei"/>
                <a:cs typeface="WenQuanYi Micro Hei"/>
              </a:rPr>
              <a:t>When </a:t>
            </a:r>
            <a:r>
              <a:rPr sz="2000" spc="15" dirty="0">
                <a:latin typeface="WenQuanYi Micro Hei"/>
                <a:cs typeface="WenQuanYi Micro Hei"/>
              </a:rPr>
              <a:t>somebody writes </a:t>
            </a:r>
            <a:r>
              <a:rPr sz="2000" spc="50" dirty="0">
                <a:latin typeface="WenQuanYi Micro Hei"/>
                <a:cs typeface="WenQuanYi Micro Hei"/>
              </a:rPr>
              <a:t>to </a:t>
            </a:r>
            <a:r>
              <a:rPr sz="2000" spc="-5" dirty="0">
                <a:latin typeface="WenQuanYi Micro Hei"/>
                <a:cs typeface="WenQuanYi Micro Hei"/>
              </a:rPr>
              <a:t>memory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WenQuanYi Micro Hei"/>
                <a:cs typeface="WenQuanYi Micro Hei"/>
              </a:rPr>
              <a:t>memory </a:t>
            </a:r>
            <a:r>
              <a:rPr sz="2000" spc="5" dirty="0">
                <a:latin typeface="WenQuanYi Micro Hei"/>
                <a:cs typeface="WenQuanYi Micro Hei"/>
              </a:rPr>
              <a:t>value </a:t>
            </a:r>
            <a:r>
              <a:rPr sz="2000" spc="15" dirty="0">
                <a:latin typeface="WenQuanYi Micro Hei"/>
                <a:cs typeface="WenQuanYi Micro Hei"/>
              </a:rPr>
              <a:t>becomes</a:t>
            </a:r>
            <a:r>
              <a:rPr sz="2000" spc="240" dirty="0">
                <a:latin typeface="WenQuanYi Micro Hei"/>
                <a:cs typeface="WenQuanYi Micro Hei"/>
              </a:rPr>
              <a:t> </a:t>
            </a:r>
            <a:r>
              <a:rPr sz="2000" spc="15" dirty="0">
                <a:latin typeface="WenQuanYi Micro Hei"/>
                <a:cs typeface="WenQuanYi Micro Hei"/>
              </a:rPr>
              <a:t>different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ts val="2255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55" dirty="0">
                <a:latin typeface="WenQuanYi Micro Hei"/>
                <a:cs typeface="WenQuanYi Micro Hei"/>
              </a:rPr>
              <a:t>Two </a:t>
            </a:r>
            <a:r>
              <a:rPr sz="2000" spc="15" dirty="0">
                <a:latin typeface="WenQuanYi Micro Hei"/>
                <a:cs typeface="WenQuanYi Micro Hei"/>
              </a:rPr>
              <a:t>different </a:t>
            </a:r>
            <a:r>
              <a:rPr sz="2000" spc="-10" dirty="0">
                <a:latin typeface="WenQuanYi Micro Hei"/>
                <a:cs typeface="WenQuanYi Micro Hei"/>
              </a:rPr>
              <a:t>processes </a:t>
            </a:r>
            <a:r>
              <a:rPr sz="2000" spc="10" dirty="0">
                <a:latin typeface="WenQuanYi Micro Hei"/>
                <a:cs typeface="WenQuanYi Micro Hei"/>
              </a:rPr>
              <a:t>should </a:t>
            </a:r>
            <a:r>
              <a:rPr sz="2000" spc="25" dirty="0">
                <a:latin typeface="WenQuanYi Micro Hei"/>
                <a:cs typeface="WenQuanYi Micro Hei"/>
              </a:rPr>
              <a:t>be</a:t>
            </a:r>
            <a:r>
              <a:rPr sz="2000" spc="130" dirty="0">
                <a:latin typeface="WenQuanYi Micro Hei"/>
                <a:cs typeface="WenQuanYi Micro Hei"/>
              </a:rPr>
              <a:t> </a:t>
            </a:r>
            <a:r>
              <a:rPr sz="2000" spc="55" dirty="0">
                <a:latin typeface="WenQuanYi Micro Hei"/>
                <a:cs typeface="WenQuanYi Micro Hei"/>
              </a:rPr>
              <a:t>detatched!</a:t>
            </a:r>
            <a:endParaRPr sz="2000">
              <a:latin typeface="WenQuanYi Micro Hei"/>
              <a:cs typeface="WenQuanYi Micro Hei"/>
            </a:endParaRPr>
          </a:p>
          <a:p>
            <a:pPr marL="1155700">
              <a:lnSpc>
                <a:spcPts val="2255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WenQuanYi Micro Hei"/>
                <a:cs typeface="WenQuanYi Micro Hei"/>
              </a:rPr>
              <a:t>they </a:t>
            </a:r>
            <a:r>
              <a:rPr sz="2000" spc="35" dirty="0">
                <a:latin typeface="WenQuanYi Micro Hei"/>
                <a:cs typeface="WenQuanYi Micro Hei"/>
              </a:rPr>
              <a:t>cannot </a:t>
            </a:r>
            <a:r>
              <a:rPr sz="2000" spc="20" dirty="0">
                <a:latin typeface="WenQuanYi Micro Hei"/>
                <a:cs typeface="WenQuanYi Micro Hei"/>
              </a:rPr>
              <a:t>have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dirty="0">
                <a:latin typeface="WenQuanYi Micro Hei"/>
                <a:cs typeface="WenQuanYi Micro Hei"/>
              </a:rPr>
              <a:t>same </a:t>
            </a:r>
            <a:r>
              <a:rPr sz="2000" spc="40" dirty="0">
                <a:latin typeface="WenQuanYi Micro Hei"/>
                <a:cs typeface="WenQuanYi Micro Hei"/>
              </a:rPr>
              <a:t>mapping</a:t>
            </a:r>
            <a:r>
              <a:rPr sz="2000" spc="204" dirty="0">
                <a:latin typeface="WenQuanYi Micro Hei"/>
                <a:cs typeface="WenQuanYi Micro Hei"/>
              </a:rPr>
              <a:t> </a:t>
            </a:r>
            <a:r>
              <a:rPr sz="2000" spc="40" dirty="0">
                <a:latin typeface="WenQuanYi Micro Hei"/>
                <a:cs typeface="WenQuanYi Micro Hei"/>
              </a:rPr>
              <a:t>anymore!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10" dirty="0">
                <a:latin typeface="WenQuanYi Micro Hei"/>
                <a:cs typeface="WenQuanYi Micro Hei"/>
              </a:rPr>
              <a:t>They should </a:t>
            </a:r>
            <a:r>
              <a:rPr sz="2000" spc="15" dirty="0">
                <a:latin typeface="WenQuanYi Micro Hei"/>
                <a:cs typeface="WenQuanYi Micro Hei"/>
              </a:rPr>
              <a:t>have different</a:t>
            </a:r>
            <a:r>
              <a:rPr sz="2000" spc="125" dirty="0">
                <a:latin typeface="WenQuanYi Micro Hei"/>
                <a:cs typeface="WenQuanYi Micro Hei"/>
              </a:rPr>
              <a:t> </a:t>
            </a:r>
            <a:r>
              <a:rPr sz="2000" spc="30" dirty="0">
                <a:latin typeface="WenQuanYi Micro Hei"/>
                <a:cs typeface="WenQuanYi Micro Hei"/>
              </a:rPr>
              <a:t>mappings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ts val="2305"/>
              </a:lnSpc>
              <a:spcBef>
                <a:spcPts val="1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-20" dirty="0">
                <a:latin typeface="WenQuanYi Micro Hei"/>
                <a:cs typeface="WenQuanYi Micro Hei"/>
              </a:rPr>
              <a:t>rest </a:t>
            </a:r>
            <a:r>
              <a:rPr sz="2000" spc="60" dirty="0">
                <a:latin typeface="WenQuanYi Micro Hei"/>
                <a:cs typeface="WenQuanYi Micro Hei"/>
              </a:rPr>
              <a:t>of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25" dirty="0">
                <a:latin typeface="WenQuanYi Micro Hei"/>
                <a:cs typeface="WenQuanYi Micro Hei"/>
              </a:rPr>
              <a:t>region </a:t>
            </a:r>
            <a:r>
              <a:rPr sz="2000" spc="40" dirty="0">
                <a:latin typeface="WenQuanYi Micro Hei"/>
                <a:cs typeface="WenQuanYi Micro Hei"/>
              </a:rPr>
              <a:t>(except </a:t>
            </a:r>
            <a:r>
              <a:rPr sz="2000" spc="15" dirty="0">
                <a:latin typeface="WenQuanYi Micro Hei"/>
                <a:cs typeface="WenQuanYi Micro Hei"/>
              </a:rPr>
              <a:t>for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20" dirty="0">
                <a:latin typeface="WenQuanYi Micro Hei"/>
                <a:cs typeface="WenQuanYi Micro Hei"/>
              </a:rPr>
              <a:t>modified</a:t>
            </a:r>
            <a:r>
              <a:rPr sz="2000" spc="155" dirty="0">
                <a:latin typeface="WenQuanYi Micro Hei"/>
                <a:cs typeface="WenQuanYi Micro Hei"/>
              </a:rPr>
              <a:t> </a:t>
            </a:r>
            <a:r>
              <a:rPr sz="2000" spc="45" dirty="0">
                <a:latin typeface="WenQuanYi Micro Hei"/>
                <a:cs typeface="WenQuanYi Micro Hei"/>
              </a:rPr>
              <a:t>bytes)?</a:t>
            </a:r>
            <a:endParaRPr sz="2000">
              <a:latin typeface="WenQuanYi Micro Hei"/>
              <a:cs typeface="WenQuanYi Micro Hei"/>
            </a:endParaRPr>
          </a:p>
          <a:p>
            <a:pPr marL="1155700">
              <a:lnSpc>
                <a:spcPts val="2305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WenQuanYi Micro Hei"/>
                <a:cs typeface="WenQuanYi Micro Hei"/>
              </a:rPr>
              <a:t>should </a:t>
            </a:r>
            <a:r>
              <a:rPr sz="2000" spc="25" dirty="0">
                <a:latin typeface="WenQuanYi Micro Hei"/>
                <a:cs typeface="WenQuanYi Micro Hei"/>
              </a:rPr>
              <a:t>be</a:t>
            </a:r>
            <a:r>
              <a:rPr sz="2000" spc="130" dirty="0">
                <a:latin typeface="WenQuanYi Micro Hei"/>
                <a:cs typeface="WenQuanYi Micro Hei"/>
              </a:rPr>
              <a:t> </a:t>
            </a:r>
            <a:r>
              <a:rPr sz="2000" spc="25" dirty="0">
                <a:latin typeface="WenQuanYi Micro Hei"/>
                <a:cs typeface="WenQuanYi Micro Hei"/>
              </a:rPr>
              <a:t>copied</a:t>
            </a:r>
            <a:endParaRPr sz="20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5" dirty="0">
                <a:latin typeface="WenQuanYi Micro Hei"/>
                <a:cs typeface="WenQuanYi Micro Hei"/>
              </a:rPr>
              <a:t>Copied </a:t>
            </a:r>
            <a:r>
              <a:rPr sz="2400" spc="85" dirty="0">
                <a:latin typeface="WenQuanYi Micro Hei"/>
                <a:cs typeface="WenQuanYi Micro Hei"/>
              </a:rPr>
              <a:t>when </a:t>
            </a:r>
            <a:r>
              <a:rPr sz="2400" spc="30" dirty="0">
                <a:latin typeface="WenQuanYi Micro Hei"/>
                <a:cs typeface="WenQuanYi Micro Hei"/>
              </a:rPr>
              <a:t>a </a:t>
            </a:r>
            <a:r>
              <a:rPr sz="2400" spc="-10" dirty="0">
                <a:latin typeface="WenQuanYi Micro Hei"/>
                <a:cs typeface="WenQuanYi Micro Hei"/>
              </a:rPr>
              <a:t>process </a:t>
            </a:r>
            <a:r>
              <a:rPr sz="2400" spc="20" dirty="0">
                <a:latin typeface="WenQuanYi Micro Hei"/>
                <a:cs typeface="WenQuanYi Micro Hei"/>
              </a:rPr>
              <a:t>writes </a:t>
            </a:r>
            <a:r>
              <a:rPr sz="2400" spc="60" dirty="0">
                <a:latin typeface="WenQuanYi Micro Hei"/>
                <a:cs typeface="WenQuanYi Micro Hei"/>
              </a:rPr>
              <a:t>to</a:t>
            </a:r>
            <a:r>
              <a:rPr sz="2400" spc="105" dirty="0">
                <a:latin typeface="WenQuanYi Micro Hei"/>
                <a:cs typeface="WenQuanYi Micro Hei"/>
              </a:rPr>
              <a:t> </a:t>
            </a:r>
            <a:r>
              <a:rPr sz="2400" spc="50" dirty="0">
                <a:latin typeface="WenQuanYi Micro Hei"/>
                <a:cs typeface="WenQuanYi Micro Hei"/>
              </a:rPr>
              <a:t>memory!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45" dirty="0">
                <a:latin typeface="WenQuanYi Micro Hei"/>
                <a:cs typeface="WenQuanYi Micro Hei"/>
              </a:rPr>
              <a:t>Copy-on-write</a:t>
            </a:r>
            <a:r>
              <a:rPr sz="2000" spc="35" dirty="0">
                <a:latin typeface="WenQuanYi Micro Hei"/>
                <a:cs typeface="WenQuanYi Micro Hei"/>
              </a:rPr>
              <a:t> </a:t>
            </a:r>
            <a:r>
              <a:rPr sz="2000" spc="145" dirty="0">
                <a:latin typeface="WenQuanYi Micro Hei"/>
                <a:cs typeface="WenQuanYi Micro Hei"/>
              </a:rPr>
              <a:t>(CoW)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475" y="2800350"/>
            <a:ext cx="11575415" cy="3905885"/>
            <a:chOff x="308475" y="2800350"/>
            <a:chExt cx="11575415" cy="3905885"/>
          </a:xfrm>
        </p:grpSpPr>
        <p:sp>
          <p:nvSpPr>
            <p:cNvPr id="3" name="object 3"/>
            <p:cNvSpPr/>
            <p:nvPr/>
          </p:nvSpPr>
          <p:spPr>
            <a:xfrm>
              <a:off x="308475" y="6343008"/>
              <a:ext cx="11575415" cy="0"/>
            </a:xfrm>
            <a:custGeom>
              <a:avLst/>
              <a:gdLst/>
              <a:ahLst/>
              <a:cxnLst/>
              <a:rect l="l" t="t" r="r" b="b"/>
              <a:pathLst>
                <a:path w="11575415">
                  <a:moveTo>
                    <a:pt x="0" y="0"/>
                  </a:moveTo>
                  <a:lnTo>
                    <a:pt x="11575106" y="1"/>
                  </a:lnTo>
                </a:path>
              </a:pathLst>
            </a:custGeom>
            <a:ln w="190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63748" y="6434956"/>
              <a:ext cx="2519781" cy="270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5950" y="2800350"/>
              <a:ext cx="8743950" cy="3702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83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377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Detatched </a:t>
            </a:r>
            <a:r>
              <a:rPr sz="4800" spc="-15" dirty="0"/>
              <a:t>address</a:t>
            </a:r>
            <a:r>
              <a:rPr sz="4800" spc="-75" dirty="0"/>
              <a:t> </a:t>
            </a:r>
            <a:r>
              <a:rPr sz="4800" spc="-5" dirty="0"/>
              <a:t>space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407352" y="994156"/>
            <a:ext cx="10759440" cy="1418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0" dirty="0">
                <a:latin typeface="WenQuanYi Micro Hei"/>
                <a:cs typeface="WenQuanYi Micro Hei"/>
              </a:rPr>
              <a:t>Mapping </a:t>
            </a:r>
            <a:r>
              <a:rPr sz="2800" spc="-65" dirty="0">
                <a:latin typeface="WenQuanYi Micro Hei"/>
                <a:cs typeface="WenQuanYi Micro Hei"/>
              </a:rPr>
              <a:t>is </a:t>
            </a:r>
            <a:r>
              <a:rPr sz="2800" spc="160" dirty="0">
                <a:latin typeface="WenQuanYi Micro Hei"/>
                <a:cs typeface="WenQuanYi Micro Hei"/>
              </a:rPr>
              <a:t>4K </a:t>
            </a:r>
            <a:r>
              <a:rPr sz="2800" spc="5" dirty="0">
                <a:latin typeface="WenQuanYi Micro Hei"/>
                <a:cs typeface="WenQuanYi Micro Hei"/>
              </a:rPr>
              <a:t>(small </a:t>
            </a:r>
            <a:r>
              <a:rPr sz="2800" dirty="0">
                <a:latin typeface="WenQuanYi Micro Hei"/>
                <a:cs typeface="WenQuanYi Micro Hei"/>
              </a:rPr>
              <a:t>size</a:t>
            </a:r>
            <a:r>
              <a:rPr sz="2800" spc="105" dirty="0">
                <a:latin typeface="WenQuanYi Micro Hei"/>
                <a:cs typeface="WenQuanYi Micro Hei"/>
              </a:rPr>
              <a:t> </a:t>
            </a:r>
            <a:r>
              <a:rPr sz="2800" spc="70" dirty="0">
                <a:latin typeface="WenQuanYi Micro Hei"/>
                <a:cs typeface="WenQuanYi Micro Hei"/>
              </a:rPr>
              <a:t>mapping)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18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Write </a:t>
            </a:r>
            <a:r>
              <a:rPr sz="2800" spc="150" dirty="0">
                <a:latin typeface="WenQuanYi Micro Hei"/>
                <a:cs typeface="WenQuanYi Micro Hei"/>
              </a:rPr>
              <a:t>4 </a:t>
            </a:r>
            <a:r>
              <a:rPr sz="2800" spc="20" dirty="0">
                <a:latin typeface="WenQuanYi Micro Hei"/>
                <a:cs typeface="WenQuanYi Micro Hei"/>
              </a:rPr>
              <a:t>byte-sized </a:t>
            </a:r>
            <a:r>
              <a:rPr sz="2800" spc="30" dirty="0">
                <a:latin typeface="WenQuanYi Micro Hei"/>
                <a:cs typeface="WenQuanYi Micro Hei"/>
              </a:rPr>
              <a:t>integer</a:t>
            </a:r>
            <a:r>
              <a:rPr sz="2800" spc="15" dirty="0">
                <a:latin typeface="WenQuanYi Micro Hei"/>
                <a:cs typeface="WenQuanYi Micro Hei"/>
              </a:rPr>
              <a:t> </a:t>
            </a:r>
            <a:r>
              <a:rPr sz="2800" spc="30" dirty="0">
                <a:latin typeface="WenQuanYi Micro Hei"/>
                <a:cs typeface="WenQuanYi Micro Hei"/>
              </a:rPr>
              <a:t>value,</a:t>
            </a:r>
            <a:endParaRPr sz="2800">
              <a:latin typeface="WenQuanYi Micro Hei"/>
              <a:cs typeface="WenQuanYi Micro Hei"/>
            </a:endParaRPr>
          </a:p>
          <a:p>
            <a:pPr marL="241300">
              <a:lnSpc>
                <a:spcPts val="3180"/>
              </a:lnSpc>
            </a:pPr>
            <a:r>
              <a:rPr sz="2800" spc="45" dirty="0">
                <a:latin typeface="WenQuanYi Micro Hei"/>
                <a:cs typeface="WenQuanYi Micro Hei"/>
              </a:rPr>
              <a:t>then </a:t>
            </a:r>
            <a:r>
              <a:rPr sz="2800" spc="150" dirty="0">
                <a:latin typeface="WenQuanYi Micro Hei"/>
                <a:cs typeface="WenQuanYi Micro Hei"/>
              </a:rPr>
              <a:t>(4096-4) </a:t>
            </a:r>
            <a:r>
              <a:rPr sz="2800" spc="-5" dirty="0">
                <a:latin typeface="WenQuanYi Micro Hei"/>
                <a:cs typeface="WenQuanYi Micro Hei"/>
              </a:rPr>
              <a:t>bytes </a:t>
            </a:r>
            <a:r>
              <a:rPr sz="2800" spc="25" dirty="0">
                <a:latin typeface="WenQuanYi Micro Hei"/>
                <a:cs typeface="WenQuanYi Micro Hei"/>
              </a:rPr>
              <a:t>have </a:t>
            </a:r>
            <a:r>
              <a:rPr sz="2800" spc="65" dirty="0">
                <a:latin typeface="WenQuanYi Micro Hei"/>
                <a:cs typeface="WenQuanYi Micro Hei"/>
              </a:rPr>
              <a:t>to </a:t>
            </a:r>
            <a:r>
              <a:rPr sz="2800" spc="40" dirty="0">
                <a:latin typeface="WenQuanYi Micro Hei"/>
                <a:cs typeface="WenQuanYi Micro Hei"/>
              </a:rPr>
              <a:t>be </a:t>
            </a:r>
            <a:r>
              <a:rPr sz="2800" spc="35" dirty="0">
                <a:latin typeface="WenQuanYi Micro Hei"/>
                <a:cs typeface="WenQuanYi Micro Hei"/>
              </a:rPr>
              <a:t>copied </a:t>
            </a:r>
            <a:r>
              <a:rPr sz="2800" spc="20" dirty="0">
                <a:latin typeface="WenQuanYi Micro Hei"/>
                <a:cs typeface="WenQuanYi Micro Hei"/>
              </a:rPr>
              <a:t>from </a:t>
            </a:r>
            <a:r>
              <a:rPr sz="2800" spc="15" dirty="0">
                <a:latin typeface="WenQuanYi Micro Hei"/>
                <a:cs typeface="WenQuanYi Micro Hei"/>
              </a:rPr>
              <a:t>original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r>
              <a:rPr sz="2800" spc="190" dirty="0">
                <a:latin typeface="WenQuanYi Micro Hei"/>
                <a:cs typeface="WenQuanYi Micro Hei"/>
              </a:rPr>
              <a:t> </a:t>
            </a:r>
            <a:r>
              <a:rPr sz="2800" spc="10" dirty="0">
                <a:latin typeface="WenQuanYi Micro Hei"/>
                <a:cs typeface="WenQuanYi Micro Hei"/>
              </a:rPr>
              <a:t>frame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0233" y="3454400"/>
            <a:ext cx="56134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3335" marR="5080" indent="-1270">
              <a:lnSpc>
                <a:spcPct val="101899"/>
              </a:lnSpc>
              <a:spcBef>
                <a:spcPts val="55"/>
              </a:spcBef>
            </a:pP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VA</a:t>
            </a:r>
            <a:r>
              <a:rPr sz="18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roc1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5868" y="3454400"/>
            <a:ext cx="56134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3335" marR="5080" indent="-1270">
              <a:lnSpc>
                <a:spcPct val="101899"/>
              </a:lnSpc>
              <a:spcBef>
                <a:spcPts val="55"/>
              </a:spcBef>
            </a:pP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VA</a:t>
            </a:r>
            <a:r>
              <a:rPr sz="18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roc2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8816" y="4521200"/>
            <a:ext cx="5588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540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Pgtbl  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roc2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5902" y="4521200"/>
            <a:ext cx="5588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540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Pgtbl  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roc1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5571" y="4286250"/>
            <a:ext cx="1957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Write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120" dirty="0">
                <a:latin typeface="Times New Roman"/>
                <a:cs typeface="Times New Roman"/>
              </a:rPr>
              <a:t>VA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(ABCD)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6490" y="4743450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Times New Roman"/>
                <a:cs typeface="Times New Roman"/>
              </a:rPr>
              <a:t>PA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3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5" dirty="0"/>
              <a:t> c</a:t>
            </a:r>
            <a:r>
              <a:rPr dirty="0"/>
              <a:t>an </a:t>
            </a:r>
            <a:r>
              <a:rPr spc="-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know</a:t>
            </a:r>
            <a:r>
              <a:rPr spc="-5" dirty="0"/>
              <a:t> </a:t>
            </a:r>
            <a:r>
              <a:rPr spc="5" dirty="0"/>
              <a:t>t</a:t>
            </a:r>
            <a:r>
              <a:rPr dirty="0"/>
              <a:t>hat</a:t>
            </a:r>
            <a:r>
              <a:rPr spc="5" dirty="0"/>
              <a:t> </a:t>
            </a:r>
            <a:r>
              <a:rPr dirty="0"/>
              <a:t>a p</a:t>
            </a:r>
            <a:r>
              <a:rPr spc="-75" dirty="0"/>
              <a:t>r</a:t>
            </a:r>
            <a:r>
              <a:rPr dirty="0"/>
              <a:t>o</a:t>
            </a:r>
            <a:r>
              <a:rPr spc="-5" dirty="0"/>
              <a:t>ce</a:t>
            </a:r>
            <a:r>
              <a:rPr spc="5" dirty="0"/>
              <a:t>s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wr</a:t>
            </a:r>
            <a:r>
              <a:rPr dirty="0"/>
              <a:t>i</a:t>
            </a:r>
            <a:r>
              <a:rPr spc="5" dirty="0"/>
              <a:t>t</a:t>
            </a:r>
            <a:r>
              <a:rPr spc="-5" dirty="0"/>
              <a:t>e</a:t>
            </a:r>
            <a:r>
              <a:rPr dirty="0"/>
              <a:t>s</a:t>
            </a:r>
            <a:r>
              <a:rPr spc="5" dirty="0"/>
              <a:t> t</a:t>
            </a:r>
            <a:r>
              <a:rPr dirty="0"/>
              <a:t>o </a:t>
            </a:r>
            <a:r>
              <a:rPr spc="5" dirty="0"/>
              <a:t>m</a:t>
            </a:r>
            <a:r>
              <a:rPr spc="-5" dirty="0"/>
              <a:t>e</a:t>
            </a:r>
            <a:r>
              <a:rPr spc="5" dirty="0"/>
              <a:t>m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y</a:t>
            </a:r>
            <a:r>
              <a:rPr spc="-150" dirty="0"/>
              <a:t>?</a:t>
            </a:r>
            <a:r>
              <a:rPr sz="2700" b="0" spc="-44" baseline="57098" dirty="0">
                <a:latin typeface="Noto Sans CJK JP Bold"/>
                <a:cs typeface="Noto Sans CJK JP Bold"/>
              </a:rPr>
              <a:t>84</a:t>
            </a:r>
            <a:endParaRPr sz="2700" baseline="57098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352" y="1073402"/>
            <a:ext cx="11101705" cy="477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5" dirty="0">
                <a:latin typeface="WenQuanYi Micro Hei"/>
                <a:cs typeface="WenQuanYi Micro Hei"/>
              </a:rPr>
              <a:t>Make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-15" dirty="0">
                <a:latin typeface="WenQuanYi Micro Hei"/>
                <a:cs typeface="WenQuanYi Micro Hei"/>
              </a:rPr>
              <a:t>address </a:t>
            </a:r>
            <a:r>
              <a:rPr sz="2800" spc="15" dirty="0">
                <a:latin typeface="WenQuanYi Micro Hei"/>
                <a:cs typeface="WenQuanYi Micro Hei"/>
              </a:rPr>
              <a:t>space</a:t>
            </a:r>
            <a:r>
              <a:rPr sz="2800" spc="110" dirty="0">
                <a:latin typeface="WenQuanYi Micro Hei"/>
                <a:cs typeface="WenQuanYi Micro Hei"/>
              </a:rPr>
              <a:t> </a:t>
            </a:r>
            <a:r>
              <a:rPr sz="2800" spc="10" dirty="0">
                <a:latin typeface="WenQuanYi Micro Hei"/>
                <a:cs typeface="WenQuanYi Micro Hei"/>
              </a:rPr>
              <a:t>read-only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5" dirty="0">
                <a:latin typeface="WenQuanYi Micro Hei"/>
                <a:cs typeface="WenQuanYi Micro Hei"/>
              </a:rPr>
              <a:t>Setting </a:t>
            </a:r>
            <a:r>
              <a:rPr sz="2400" spc="40" dirty="0">
                <a:latin typeface="WenQuanYi Micro Hei"/>
                <a:cs typeface="WenQuanYi Micro Hei"/>
              </a:rPr>
              <a:t>up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65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table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WenQuanYi Micro Hei"/>
                <a:cs typeface="WenQuanYi Micro Hei"/>
              </a:rPr>
              <a:t>Normally, </a:t>
            </a:r>
            <a:r>
              <a:rPr sz="2400" spc="-25" dirty="0">
                <a:latin typeface="WenQuanYi Micro Hei"/>
                <a:cs typeface="WenQuanYi Micro Hei"/>
              </a:rPr>
              <a:t>user</a:t>
            </a:r>
            <a:r>
              <a:rPr sz="2400" spc="90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data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latin typeface="WenQuanYi Micro Hei"/>
                <a:cs typeface="WenQuanYi Micro Hei"/>
              </a:rPr>
              <a:t>If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-10" dirty="0">
                <a:latin typeface="WenQuanYi Micro Hei"/>
                <a:cs typeface="WenQuanYi Micro Hei"/>
              </a:rPr>
              <a:t>process </a:t>
            </a:r>
            <a:r>
              <a:rPr sz="2800" spc="40" dirty="0">
                <a:latin typeface="WenQuanYi Micro Hei"/>
                <a:cs typeface="WenQuanYi Micro Hei"/>
              </a:rPr>
              <a:t>begins </a:t>
            </a:r>
            <a:r>
              <a:rPr sz="2800" spc="70" dirty="0">
                <a:latin typeface="WenQuanYi Micro Hei"/>
                <a:cs typeface="WenQuanYi Micro Hei"/>
              </a:rPr>
              <a:t>to </a:t>
            </a:r>
            <a:r>
              <a:rPr sz="2800" spc="60" dirty="0">
                <a:latin typeface="WenQuanYi Micro Hei"/>
                <a:cs typeface="WenQuanYi Micro Hei"/>
              </a:rPr>
              <a:t>write, </a:t>
            </a:r>
            <a:r>
              <a:rPr sz="2800" spc="30" dirty="0">
                <a:latin typeface="WenQuanYi Micro Hei"/>
                <a:cs typeface="WenQuanYi Micro Hei"/>
              </a:rPr>
              <a:t>protection </a:t>
            </a:r>
            <a:r>
              <a:rPr sz="2800" spc="35" dirty="0">
                <a:latin typeface="WenQuanYi Micro Hei"/>
                <a:cs typeface="WenQuanYi Micro Hei"/>
              </a:rPr>
              <a:t>fault </a:t>
            </a:r>
            <a:r>
              <a:rPr sz="2800" spc="30" dirty="0">
                <a:latin typeface="WenQuanYi Micro Hei"/>
                <a:cs typeface="WenQuanYi Micro Hei"/>
              </a:rPr>
              <a:t>will</a:t>
            </a:r>
            <a:r>
              <a:rPr sz="2800" spc="360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occur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0" dirty="0">
                <a:latin typeface="WenQuanYi Micro Hei"/>
                <a:cs typeface="WenQuanYi Micro Hei"/>
              </a:rPr>
              <a:t>OS </a:t>
            </a:r>
            <a:r>
              <a:rPr sz="2400" spc="25" dirty="0">
                <a:latin typeface="WenQuanYi Micro Hei"/>
                <a:cs typeface="WenQuanYi Micro Hei"/>
              </a:rPr>
              <a:t>will </a:t>
            </a:r>
            <a:r>
              <a:rPr sz="2400" spc="45" dirty="0">
                <a:latin typeface="WenQuanYi Micro Hei"/>
                <a:cs typeface="WenQuanYi Micro Hei"/>
              </a:rPr>
              <a:t>catch </a:t>
            </a:r>
            <a:r>
              <a:rPr sz="2400" spc="35" dirty="0">
                <a:latin typeface="WenQuanYi Micro Hei"/>
                <a:cs typeface="WenQuanYi Micro Hei"/>
              </a:rPr>
              <a:t>the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fault</a:t>
            </a:r>
            <a:endParaRPr sz="2400">
              <a:latin typeface="WenQuanYi Micro Hei"/>
              <a:cs typeface="WenQuanYi Micro He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latin typeface="WenQuanYi Micro Hei"/>
                <a:cs typeface="WenQuanYi Micro Hei"/>
              </a:rPr>
              <a:t>Looks </a:t>
            </a:r>
            <a:r>
              <a:rPr sz="2400" spc="45" dirty="0">
                <a:latin typeface="WenQuanYi Micro Hei"/>
                <a:cs typeface="WenQuanYi Micro Hei"/>
              </a:rPr>
              <a:t>at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10" dirty="0">
                <a:latin typeface="WenQuanYi Micro Hei"/>
                <a:cs typeface="WenQuanYi Micro Hei"/>
              </a:rPr>
              <a:t>situation </a:t>
            </a:r>
            <a:r>
              <a:rPr sz="2400" spc="40" dirty="0">
                <a:latin typeface="WenQuanYi Micro Hei"/>
                <a:cs typeface="WenQuanYi Micro Hei"/>
              </a:rPr>
              <a:t>check </a:t>
            </a:r>
            <a:r>
              <a:rPr sz="2400" spc="45" dirty="0">
                <a:latin typeface="WenQuanYi Micro Hei"/>
                <a:cs typeface="WenQuanYi Micro Hei"/>
              </a:rPr>
              <a:t>whether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-10" dirty="0">
                <a:latin typeface="WenQuanYi Micro Hei"/>
                <a:cs typeface="WenQuanYi Micro Hei"/>
              </a:rPr>
              <a:t>process </a:t>
            </a:r>
            <a:r>
              <a:rPr sz="2400" spc="-5" dirty="0">
                <a:latin typeface="WenQuanYi Micro Hei"/>
                <a:cs typeface="WenQuanYi Micro Hei"/>
              </a:rPr>
              <a:t>in </a:t>
            </a:r>
            <a:r>
              <a:rPr sz="2400" spc="-25" dirty="0">
                <a:latin typeface="WenQuanYi Micro Hei"/>
                <a:cs typeface="WenQuanYi Micro Hei"/>
              </a:rPr>
              <a:t>user </a:t>
            </a:r>
            <a:r>
              <a:rPr sz="2400" spc="55" dirty="0">
                <a:latin typeface="WenQuanYi Micro Hei"/>
                <a:cs typeface="WenQuanYi Micro Hei"/>
              </a:rPr>
              <a:t>mode, </a:t>
            </a:r>
            <a:r>
              <a:rPr sz="2400" spc="35" dirty="0">
                <a:latin typeface="WenQuanYi Micro Hei"/>
                <a:cs typeface="WenQuanYi Micro Hei"/>
              </a:rPr>
              <a:t>write </a:t>
            </a:r>
            <a:r>
              <a:rPr sz="2400" spc="40" dirty="0">
                <a:latin typeface="WenQuanYi Micro Hei"/>
                <a:cs typeface="WenQuanYi Micro Hei"/>
              </a:rPr>
              <a:t>data 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10" dirty="0">
                <a:latin typeface="WenQuanYi Micro Hei"/>
                <a:cs typeface="WenQuanYi Micro Hei"/>
              </a:rPr>
              <a:t>read-only </a:t>
            </a:r>
            <a:r>
              <a:rPr sz="2400" spc="30" dirty="0">
                <a:latin typeface="WenQuanYi Micro Hei"/>
                <a:cs typeface="WenQuanYi Micro Hei"/>
              </a:rPr>
              <a:t>region </a:t>
            </a:r>
            <a:r>
              <a:rPr sz="2400" spc="50" dirty="0">
                <a:latin typeface="WenQuanYi Micro Hei"/>
                <a:cs typeface="WenQuanYi Micro Hei"/>
              </a:rPr>
              <a:t>(for </a:t>
            </a:r>
            <a:r>
              <a:rPr sz="2400" dirty="0">
                <a:latin typeface="WenQuanYi Micro Hei"/>
                <a:cs typeface="WenQuanYi Micro Hei"/>
              </a:rPr>
              <a:t>available</a:t>
            </a:r>
            <a:r>
              <a:rPr sz="2400" spc="95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address)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5" dirty="0">
                <a:latin typeface="WenQuanYi Micro Hei"/>
                <a:cs typeface="WenQuanYi Micro Hei"/>
              </a:rPr>
              <a:t>Make </a:t>
            </a:r>
            <a:r>
              <a:rPr sz="2400" spc="30" dirty="0">
                <a:latin typeface="WenQuanYi Micro Hei"/>
                <a:cs typeface="WenQuanYi Micro Hei"/>
              </a:rPr>
              <a:t>a </a:t>
            </a:r>
            <a:r>
              <a:rPr sz="2400" spc="95" dirty="0">
                <a:latin typeface="WenQuanYi Micro Hei"/>
                <a:cs typeface="WenQuanYi Micro Hei"/>
              </a:rPr>
              <a:t>new </a:t>
            </a:r>
            <a:r>
              <a:rPr sz="2400" spc="45" dirty="0">
                <a:latin typeface="WenQuanYi Micro Hei"/>
                <a:cs typeface="WenQuanYi Micro Hei"/>
              </a:rPr>
              <a:t>mapping </a:t>
            </a:r>
            <a:r>
              <a:rPr sz="2400" spc="50" dirty="0">
                <a:latin typeface="WenQuanYi Micro Hei"/>
                <a:cs typeface="WenQuanYi Micro Hei"/>
              </a:rPr>
              <a:t>(find </a:t>
            </a:r>
            <a:r>
              <a:rPr sz="2400" spc="30" dirty="0">
                <a:latin typeface="WenQuanYi Micro Hei"/>
                <a:cs typeface="WenQuanYi Micro Hei"/>
              </a:rPr>
              <a:t>a </a:t>
            </a:r>
            <a:r>
              <a:rPr sz="2400" spc="80" dirty="0">
                <a:latin typeface="WenQuanYi Micro Hei"/>
                <a:cs typeface="WenQuanYi Micro Hei"/>
              </a:rPr>
              <a:t>page, </a:t>
            </a:r>
            <a:r>
              <a:rPr sz="2400" spc="-30" dirty="0">
                <a:latin typeface="WenQuanYi Micro Hei"/>
                <a:cs typeface="WenQuanYi Micro Hei"/>
              </a:rPr>
              <a:t>fills </a:t>
            </a:r>
            <a:r>
              <a:rPr sz="2400" spc="-5" dirty="0">
                <a:latin typeface="WenQuanYi Micro Hei"/>
                <a:cs typeface="WenQuanYi Micro Hei"/>
              </a:rPr>
              <a:t>in </a:t>
            </a:r>
            <a:r>
              <a:rPr sz="2400" spc="70" dirty="0">
                <a:latin typeface="WenQuanYi Micro Hei"/>
                <a:cs typeface="WenQuanYi Micro Hei"/>
              </a:rPr>
              <a:t>page</a:t>
            </a:r>
            <a:r>
              <a:rPr sz="2400" spc="114" dirty="0">
                <a:latin typeface="WenQuanYi Micro Hei"/>
                <a:cs typeface="WenQuanYi Micro Hei"/>
              </a:rPr>
              <a:t> </a:t>
            </a:r>
            <a:r>
              <a:rPr sz="2400" spc="40" dirty="0">
                <a:latin typeface="WenQuanYi Micro Hei"/>
                <a:cs typeface="WenQuanYi Micro Hei"/>
              </a:rPr>
              <a:t>table)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0" dirty="0">
                <a:latin typeface="WenQuanYi Micro Hei"/>
                <a:cs typeface="WenQuanYi Micro Hei"/>
              </a:rPr>
              <a:t>Copy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40" dirty="0">
                <a:latin typeface="WenQuanYi Micro Hei"/>
                <a:cs typeface="WenQuanYi Micro Hei"/>
              </a:rPr>
              <a:t>data </a:t>
            </a:r>
            <a:r>
              <a:rPr sz="2400" spc="20" dirty="0">
                <a:latin typeface="WenQuanYi Micro Hei"/>
                <a:cs typeface="WenQuanYi Micro Hei"/>
              </a:rPr>
              <a:t>from </a:t>
            </a:r>
            <a:r>
              <a:rPr sz="2400" spc="15" dirty="0">
                <a:latin typeface="WenQuanYi Micro Hei"/>
                <a:cs typeface="WenQuanYi Micro Hei"/>
              </a:rPr>
              <a:t>original </a:t>
            </a:r>
            <a:r>
              <a:rPr sz="2400" spc="75" dirty="0">
                <a:latin typeface="WenQuanYi Micro Hei"/>
                <a:cs typeface="WenQuanYi Micro Hei"/>
              </a:rPr>
              <a:t>page </a:t>
            </a:r>
            <a:r>
              <a:rPr sz="2400" spc="15" dirty="0">
                <a:latin typeface="WenQuanYi Micro Hei"/>
                <a:cs typeface="WenQuanYi Micro Hei"/>
              </a:rPr>
              <a:t>frame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100" dirty="0">
                <a:latin typeface="WenQuanYi Micro Hei"/>
                <a:cs typeface="WenQuanYi Micro Hei"/>
              </a:rPr>
              <a:t>new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90" dirty="0">
                <a:latin typeface="WenQuanYi Micro Hei"/>
                <a:cs typeface="WenQuanYi Micro Hei"/>
              </a:rPr>
              <a:t> </a:t>
            </a:r>
            <a:r>
              <a:rPr sz="2400" spc="15" dirty="0">
                <a:latin typeface="WenQuanYi Micro Hei"/>
                <a:cs typeface="WenQuanYi Micro Hei"/>
              </a:rPr>
              <a:t>frame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20" dirty="0">
                <a:latin typeface="WenQuanYi Micro Hei"/>
                <a:cs typeface="WenQuanYi Micro Hei"/>
              </a:rPr>
              <a:t>(further </a:t>
            </a:r>
            <a:r>
              <a:rPr sz="2000" spc="25" dirty="0">
                <a:latin typeface="WenQuanYi Micro Hei"/>
                <a:cs typeface="WenQuanYi Micro Hei"/>
              </a:rPr>
              <a:t>think </a:t>
            </a:r>
            <a:r>
              <a:rPr sz="2000" spc="40" dirty="0">
                <a:latin typeface="WenQuanYi Micro Hei"/>
                <a:cs typeface="WenQuanYi Micro Hei"/>
              </a:rPr>
              <a:t>about</a:t>
            </a:r>
            <a:r>
              <a:rPr sz="2000" spc="70" dirty="0">
                <a:latin typeface="WenQuanYi Micro Hei"/>
                <a:cs typeface="WenQuanYi Micro Hei"/>
              </a:rPr>
              <a:t> </a:t>
            </a:r>
            <a:r>
              <a:rPr sz="2000" spc="105" dirty="0">
                <a:latin typeface="WenQuanYi Micro Hei"/>
                <a:cs typeface="WenQuanYi Micro Hei"/>
              </a:rPr>
              <a:t>how)</a:t>
            </a:r>
            <a:endParaRPr sz="20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Re-execute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5" dirty="0">
                <a:latin typeface="WenQuanYi Micro Hei"/>
                <a:cs typeface="WenQuanYi Micro Hei"/>
              </a:rPr>
              <a:t>instruction </a:t>
            </a:r>
            <a:r>
              <a:rPr sz="2400" spc="55" dirty="0">
                <a:latin typeface="WenQuanYi Micro Hei"/>
                <a:cs typeface="WenQuanYi Micro Hei"/>
              </a:rPr>
              <a:t>(write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100" dirty="0">
                <a:latin typeface="WenQuanYi Micro Hei"/>
                <a:cs typeface="WenQuanYi Micro Hei"/>
              </a:rPr>
              <a:t>new </a:t>
            </a:r>
            <a:r>
              <a:rPr sz="2400" spc="75" dirty="0">
                <a:latin typeface="WenQuanYi Micro Hei"/>
                <a:cs typeface="WenQuanYi Micro Hei"/>
              </a:rPr>
              <a:t>page</a:t>
            </a:r>
            <a:r>
              <a:rPr sz="2400" spc="65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frame)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5" dirty="0">
                <a:latin typeface="WenQuanYi Micro Hei"/>
                <a:cs typeface="WenQuanYi Micro Hei"/>
              </a:rPr>
              <a:t>Make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70" dirty="0">
                <a:latin typeface="WenQuanYi Micro Hei"/>
                <a:cs typeface="WenQuanYi Micro Hei"/>
              </a:rPr>
              <a:t>page</a:t>
            </a:r>
            <a:r>
              <a:rPr sz="2400" spc="40" dirty="0">
                <a:latin typeface="WenQuanYi Micro Hei"/>
                <a:cs typeface="WenQuanYi Micro Hei"/>
              </a:rPr>
              <a:t> </a:t>
            </a:r>
            <a:r>
              <a:rPr sz="2400" spc="30" dirty="0">
                <a:latin typeface="WenQuanYi Micro Hei"/>
                <a:cs typeface="WenQuanYi Micro Hei"/>
              </a:rPr>
              <a:t>read-write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85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004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Advantage of</a:t>
            </a:r>
            <a:r>
              <a:rPr sz="4800" spc="-95" dirty="0"/>
              <a:t> </a:t>
            </a:r>
            <a:r>
              <a:rPr sz="4800" spc="-5" dirty="0"/>
              <a:t>CoW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9140190" cy="421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latin typeface="WenQuanYi Micro Hei"/>
                <a:cs typeface="WenQuanYi Micro Hei"/>
              </a:rPr>
              <a:t>Copy </a:t>
            </a:r>
            <a:r>
              <a:rPr sz="2800" spc="70" dirty="0">
                <a:latin typeface="WenQuanYi Micro Hei"/>
                <a:cs typeface="WenQuanYi Micro Hei"/>
              </a:rPr>
              <a:t>before? </a:t>
            </a:r>
            <a:r>
              <a:rPr sz="2800" spc="65" dirty="0">
                <a:latin typeface="WenQuanYi Micro Hei"/>
                <a:cs typeface="WenQuanYi Micro Hei"/>
              </a:rPr>
              <a:t>Copy </a:t>
            </a:r>
            <a:r>
              <a:rPr sz="2800" spc="60" dirty="0">
                <a:latin typeface="WenQuanYi Micro Hei"/>
                <a:cs typeface="WenQuanYi Micro Hei"/>
              </a:rPr>
              <a:t>on</a:t>
            </a:r>
            <a:r>
              <a:rPr sz="2800" spc="30" dirty="0">
                <a:latin typeface="WenQuanYi Micro Hei"/>
                <a:cs typeface="WenQuanYi Micro Hei"/>
              </a:rPr>
              <a:t> </a:t>
            </a:r>
            <a:r>
              <a:rPr sz="2800" spc="85" dirty="0">
                <a:latin typeface="WenQuanYi Micro Hei"/>
                <a:cs typeface="WenQuanYi Micro Hei"/>
              </a:rPr>
              <a:t>write?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5" dirty="0">
                <a:latin typeface="WenQuanYi Micro Hei"/>
                <a:cs typeface="WenQuanYi Micro Hei"/>
              </a:rPr>
              <a:t>Opportunistic</a:t>
            </a:r>
            <a:r>
              <a:rPr sz="2400" spc="45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approach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WenQuanYi Micro Hei"/>
                <a:cs typeface="WenQuanYi Micro Hei"/>
              </a:rPr>
              <a:t>Use </a:t>
            </a:r>
            <a:r>
              <a:rPr sz="2000" spc="70" dirty="0">
                <a:latin typeface="WenQuanYi Micro Hei"/>
                <a:cs typeface="WenQuanYi Micro Hei"/>
              </a:rPr>
              <a:t>when </a:t>
            </a:r>
            <a:r>
              <a:rPr sz="2000" spc="5" dirty="0">
                <a:latin typeface="WenQuanYi Micro Hei"/>
                <a:cs typeface="WenQuanYi Micro Hei"/>
              </a:rPr>
              <a:t>it </a:t>
            </a:r>
            <a:r>
              <a:rPr sz="2000" spc="-45" dirty="0">
                <a:latin typeface="WenQuanYi Micro Hei"/>
                <a:cs typeface="WenQuanYi Micro Hei"/>
              </a:rPr>
              <a:t>is </a:t>
            </a:r>
            <a:r>
              <a:rPr sz="2000" spc="5" dirty="0">
                <a:latin typeface="WenQuanYi Micro Hei"/>
                <a:cs typeface="WenQuanYi Micro Hei"/>
              </a:rPr>
              <a:t>actually</a:t>
            </a:r>
            <a:r>
              <a:rPr sz="2000" spc="155" dirty="0">
                <a:latin typeface="WenQuanYi Micro Hei"/>
                <a:cs typeface="WenQuanYi Micro Hei"/>
              </a:rPr>
              <a:t> </a:t>
            </a:r>
            <a:r>
              <a:rPr sz="2000" spc="25" dirty="0">
                <a:latin typeface="WenQuanYi Micro Hei"/>
                <a:cs typeface="WenQuanYi Micro Hei"/>
              </a:rPr>
              <a:t>needed</a:t>
            </a:r>
            <a:endParaRPr sz="20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Human </a:t>
            </a:r>
            <a:r>
              <a:rPr sz="2400" spc="30" dirty="0">
                <a:latin typeface="WenQuanYi Micro Hei"/>
                <a:cs typeface="WenQuanYi Micro Hei"/>
              </a:rPr>
              <a:t>factor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WenQuanYi Micro Hei"/>
                <a:cs typeface="WenQuanYi Micro Hei"/>
              </a:rPr>
              <a:t>Better </a:t>
            </a:r>
            <a:r>
              <a:rPr sz="2000" spc="50" dirty="0">
                <a:latin typeface="WenQuanYi Micro Hei"/>
                <a:cs typeface="WenQuanYi Micro Hei"/>
              </a:rPr>
              <a:t>to </a:t>
            </a:r>
            <a:r>
              <a:rPr sz="2000" spc="45" dirty="0">
                <a:latin typeface="WenQuanYi Micro Hei"/>
                <a:cs typeface="WenQuanYi Micro Hei"/>
              </a:rPr>
              <a:t>begin</a:t>
            </a:r>
            <a:r>
              <a:rPr sz="2000" spc="65" dirty="0">
                <a:latin typeface="WenQuanYi Micro Hei"/>
                <a:cs typeface="WenQuanYi Micro Hei"/>
              </a:rPr>
              <a:t> </a:t>
            </a:r>
            <a:r>
              <a:rPr sz="2000" spc="-25" dirty="0">
                <a:latin typeface="WenQuanYi Micro Hei"/>
                <a:cs typeface="WenQuanYi Micro Hei"/>
              </a:rPr>
              <a:t>early</a:t>
            </a:r>
            <a:endParaRPr sz="20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50" dirty="0">
                <a:latin typeface="WenQuanYi Micro Hei"/>
                <a:cs typeface="WenQuanYi Micro Hei"/>
              </a:rPr>
              <a:t>Give </a:t>
            </a:r>
            <a:r>
              <a:rPr sz="2000" spc="-5" dirty="0">
                <a:latin typeface="WenQuanYi Micro Hei"/>
                <a:cs typeface="WenQuanYi Micro Hei"/>
              </a:rPr>
              <a:t>response </a:t>
            </a:r>
            <a:r>
              <a:rPr sz="2000" spc="50" dirty="0">
                <a:latin typeface="WenQuanYi Micro Hei"/>
                <a:cs typeface="WenQuanYi Micro Hei"/>
              </a:rPr>
              <a:t>to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-20" dirty="0">
                <a:latin typeface="WenQuanYi Micro Hei"/>
                <a:cs typeface="WenQuanYi Micro Hei"/>
              </a:rPr>
              <a:t>user as </a:t>
            </a:r>
            <a:r>
              <a:rPr sz="2000" spc="-25" dirty="0">
                <a:latin typeface="WenQuanYi Micro Hei"/>
                <a:cs typeface="WenQuanYi Micro Hei"/>
              </a:rPr>
              <a:t>early </a:t>
            </a:r>
            <a:r>
              <a:rPr sz="2000" spc="-20" dirty="0">
                <a:latin typeface="WenQuanYi Micro Hei"/>
                <a:cs typeface="WenQuanYi Micro Hei"/>
              </a:rPr>
              <a:t>as</a:t>
            </a:r>
            <a:r>
              <a:rPr sz="2000" spc="250" dirty="0">
                <a:latin typeface="WenQuanYi Micro Hei"/>
                <a:cs typeface="WenQuanYi Micro Hei"/>
              </a:rPr>
              <a:t> </a:t>
            </a:r>
            <a:r>
              <a:rPr sz="2000" spc="-5" dirty="0">
                <a:latin typeface="WenQuanYi Micro Hei"/>
                <a:cs typeface="WenQuanYi Micro Hei"/>
              </a:rPr>
              <a:t>possible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latin typeface="WenQuanYi Micro Hei"/>
                <a:cs typeface="WenQuanYi Micro Hei"/>
              </a:rPr>
              <a:t>vfork()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-35" dirty="0">
                <a:latin typeface="WenQuanYi Micro Hei"/>
                <a:cs typeface="WenQuanYi Micro Hei"/>
              </a:rPr>
              <a:t>syscall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0" dirty="0">
                <a:latin typeface="WenQuanYi Micro Hei"/>
                <a:cs typeface="WenQuanYi Micro Hei"/>
              </a:rPr>
              <a:t>Child </a:t>
            </a:r>
            <a:r>
              <a:rPr sz="2400" spc="25" dirty="0">
                <a:latin typeface="WenQuanYi Micro Hei"/>
                <a:cs typeface="WenQuanYi Micro Hei"/>
              </a:rPr>
              <a:t>borrows </a:t>
            </a:r>
            <a:r>
              <a:rPr sz="2400" spc="-240" dirty="0">
                <a:latin typeface="WenQuanYi Micro Hei"/>
                <a:cs typeface="WenQuanYi Micro Hei"/>
              </a:rPr>
              <a:t>parent’s </a:t>
            </a:r>
            <a:r>
              <a:rPr sz="2400" spc="-15" dirty="0">
                <a:latin typeface="WenQuanYi Micro Hei"/>
                <a:cs typeface="WenQuanYi Micro Hei"/>
              </a:rPr>
              <a:t>resources </a:t>
            </a:r>
            <a:r>
              <a:rPr sz="2400" spc="25" dirty="0">
                <a:latin typeface="WenQuanYi Micro Hei"/>
                <a:cs typeface="WenQuanYi Micro Hei"/>
              </a:rPr>
              <a:t>before </a:t>
            </a:r>
            <a:r>
              <a:rPr sz="2400" spc="15" dirty="0">
                <a:latin typeface="WenQuanYi Micro Hei"/>
                <a:cs typeface="WenQuanYi Micro Hei"/>
              </a:rPr>
              <a:t>execve/exit </a:t>
            </a:r>
            <a:r>
              <a:rPr sz="2400" spc="-60" dirty="0">
                <a:latin typeface="WenQuanYi Micro Hei"/>
                <a:cs typeface="WenQuanYi Micro Hei"/>
              </a:rPr>
              <a:t>is</a:t>
            </a:r>
            <a:r>
              <a:rPr sz="2400" spc="110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called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35" dirty="0">
                <a:latin typeface="WenQuanYi Micro Hei"/>
                <a:cs typeface="WenQuanYi Micro Hei"/>
              </a:rPr>
              <a:t>During </a:t>
            </a:r>
            <a:r>
              <a:rPr sz="2000" spc="30" dirty="0">
                <a:latin typeface="WenQuanYi Micro Hei"/>
                <a:cs typeface="WenQuanYi Micro Hei"/>
              </a:rPr>
              <a:t>the time, </a:t>
            </a:r>
            <a:r>
              <a:rPr sz="2000" spc="10" dirty="0">
                <a:latin typeface="WenQuanYi Micro Hei"/>
                <a:cs typeface="WenQuanYi Micro Hei"/>
              </a:rPr>
              <a:t>parent </a:t>
            </a:r>
            <a:r>
              <a:rPr sz="2000" spc="-45" dirty="0">
                <a:latin typeface="WenQuanYi Micro Hei"/>
                <a:cs typeface="WenQuanYi Micro Hei"/>
              </a:rPr>
              <a:t>is</a:t>
            </a:r>
            <a:r>
              <a:rPr sz="2000" spc="85" dirty="0">
                <a:latin typeface="WenQuanYi Micro Hei"/>
                <a:cs typeface="WenQuanYi Micro Hei"/>
              </a:rPr>
              <a:t> </a:t>
            </a:r>
            <a:r>
              <a:rPr sz="2000" spc="10" dirty="0">
                <a:latin typeface="WenQuanYi Micro Hei"/>
                <a:cs typeface="WenQuanYi Micro Hei"/>
              </a:rPr>
              <a:t>suspended</a:t>
            </a:r>
            <a:endParaRPr sz="20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latin typeface="WenQuanYi Micro Hei"/>
                <a:cs typeface="WenQuanYi Micro Hei"/>
              </a:rPr>
              <a:t>Let </a:t>
            </a:r>
            <a:r>
              <a:rPr sz="2400" spc="5" dirty="0">
                <a:latin typeface="WenQuanYi Micro Hei"/>
                <a:cs typeface="WenQuanYi Micro Hei"/>
              </a:rPr>
              <a:t>child </a:t>
            </a:r>
            <a:r>
              <a:rPr sz="2400" spc="-5" dirty="0">
                <a:latin typeface="WenQuanYi Micro Hei"/>
                <a:cs typeface="WenQuanYi Micro Hei"/>
              </a:rPr>
              <a:t>run </a:t>
            </a:r>
            <a:r>
              <a:rPr sz="2400" spc="-15" dirty="0">
                <a:latin typeface="WenQuanYi Micro Hei"/>
                <a:cs typeface="WenQuanYi Micro Hei"/>
              </a:rPr>
              <a:t>as </a:t>
            </a:r>
            <a:r>
              <a:rPr sz="2400" spc="-30" dirty="0">
                <a:latin typeface="WenQuanYi Micro Hei"/>
                <a:cs typeface="WenQuanYi Micro Hei"/>
              </a:rPr>
              <a:t>early </a:t>
            </a:r>
            <a:r>
              <a:rPr sz="2400" spc="-15" dirty="0">
                <a:latin typeface="WenQuanYi Micro Hei"/>
                <a:cs typeface="WenQuanYi Micro Hei"/>
              </a:rPr>
              <a:t>as</a:t>
            </a:r>
            <a:r>
              <a:rPr sz="2400" spc="305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possible</a:t>
            </a:r>
            <a:endParaRPr sz="2400">
              <a:latin typeface="WenQuanYi Micro Hei"/>
              <a:cs typeface="WenQuanYi Micro Hei"/>
            </a:endParaRPr>
          </a:p>
          <a:p>
            <a:pPr marL="1155700" lvl="2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40" dirty="0">
                <a:latin typeface="WenQuanYi Micro Hei"/>
                <a:cs typeface="WenQuanYi Micro Hei"/>
              </a:rPr>
              <a:t>Assuming </a:t>
            </a:r>
            <a:r>
              <a:rPr sz="2000" spc="35" dirty="0">
                <a:latin typeface="WenQuanYi Micro Hei"/>
                <a:cs typeface="WenQuanYi Micro Hei"/>
              </a:rPr>
              <a:t>that </a:t>
            </a:r>
            <a:r>
              <a:rPr sz="2000" spc="30" dirty="0">
                <a:latin typeface="WenQuanYi Micro Hei"/>
                <a:cs typeface="WenQuanYi Micro Hei"/>
              </a:rPr>
              <a:t>the </a:t>
            </a:r>
            <a:r>
              <a:rPr sz="2000" spc="5" dirty="0">
                <a:latin typeface="WenQuanYi Micro Hei"/>
                <a:cs typeface="WenQuanYi Micro Hei"/>
              </a:rPr>
              <a:t>child </a:t>
            </a:r>
            <a:r>
              <a:rPr sz="2000" spc="25" dirty="0">
                <a:latin typeface="WenQuanYi Micro Hei"/>
                <a:cs typeface="WenQuanYi Micro Hei"/>
              </a:rPr>
              <a:t>will </a:t>
            </a:r>
            <a:r>
              <a:rPr sz="2000" spc="-5" dirty="0">
                <a:latin typeface="WenQuanYi Micro Hei"/>
                <a:cs typeface="WenQuanYi Micro Hei"/>
              </a:rPr>
              <a:t>call </a:t>
            </a:r>
            <a:r>
              <a:rPr sz="2000" spc="55" dirty="0">
                <a:latin typeface="WenQuanYi Micro Hei"/>
                <a:cs typeface="WenQuanYi Micro Hei"/>
              </a:rPr>
              <a:t>exec() </a:t>
            </a:r>
            <a:r>
              <a:rPr sz="2000" spc="-10" dirty="0">
                <a:latin typeface="WenQuanYi Micro Hei"/>
                <a:cs typeface="WenQuanYi Micro Hei"/>
              </a:rPr>
              <a:t>or</a:t>
            </a:r>
            <a:r>
              <a:rPr sz="2000" spc="145" dirty="0">
                <a:latin typeface="WenQuanYi Micro Hei"/>
                <a:cs typeface="WenQuanYi Micro Hei"/>
              </a:rPr>
              <a:t> </a:t>
            </a:r>
            <a:r>
              <a:rPr sz="2000" spc="10" dirty="0">
                <a:latin typeface="WenQuanYi Micro Hei"/>
                <a:cs typeface="WenQuanYi Micro Hei"/>
              </a:rPr>
              <a:t>exit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86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8141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1470" algn="l"/>
              </a:tabLst>
            </a:pPr>
            <a:r>
              <a:rPr sz="4800" spc="-10" dirty="0"/>
              <a:t>MMIO</a:t>
            </a:r>
            <a:r>
              <a:rPr sz="4800" spc="10" dirty="0"/>
              <a:t> </a:t>
            </a:r>
            <a:r>
              <a:rPr sz="4800" spc="-5" dirty="0"/>
              <a:t>vs.	IO-mapped-IO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1148695" cy="4148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WenQuanYi Micro Hei"/>
                <a:cs typeface="WenQuanYi Micro Hei"/>
              </a:rPr>
              <a:t>Memory </a:t>
            </a:r>
            <a:r>
              <a:rPr sz="2800" spc="40" dirty="0">
                <a:latin typeface="WenQuanYi Micro Hei"/>
                <a:cs typeface="WenQuanYi Micro Hei"/>
              </a:rPr>
              <a:t>mapped</a:t>
            </a:r>
            <a:r>
              <a:rPr sz="2800" spc="80" dirty="0">
                <a:latin typeface="WenQuanYi Micro Hei"/>
                <a:cs typeface="WenQuanYi Micro Hei"/>
              </a:rPr>
              <a:t> </a:t>
            </a:r>
            <a:r>
              <a:rPr sz="2800" spc="-50" dirty="0">
                <a:latin typeface="WenQuanYi Micro Hei"/>
                <a:cs typeface="WenQuanYi Micro Hei"/>
              </a:rPr>
              <a:t>I/O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latin typeface="WenQuanYi Micro Hei"/>
                <a:cs typeface="WenQuanYi Micro Hei"/>
              </a:rPr>
              <a:t>I/O </a:t>
            </a:r>
            <a:r>
              <a:rPr sz="2400" spc="5" dirty="0">
                <a:latin typeface="WenQuanYi Micro Hei"/>
                <a:cs typeface="WenQuanYi Micro Hei"/>
              </a:rPr>
              <a:t>devices </a:t>
            </a:r>
            <a:r>
              <a:rPr sz="2400" spc="25" dirty="0">
                <a:latin typeface="WenQuanYi Micro Hei"/>
                <a:cs typeface="WenQuanYi Micro Hei"/>
              </a:rPr>
              <a:t>have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spc="35" dirty="0">
                <a:latin typeface="WenQuanYi Micro Hei"/>
                <a:cs typeface="WenQuanYi Micro Hei"/>
              </a:rPr>
              <a:t>map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WenQuanYi Micro Hei"/>
                <a:cs typeface="WenQuanYi Micro Hei"/>
              </a:rPr>
              <a:t>I/O </a:t>
            </a:r>
            <a:r>
              <a:rPr sz="2400" spc="5" dirty="0">
                <a:latin typeface="WenQuanYi Micro Hei"/>
                <a:cs typeface="WenQuanYi Micro Hei"/>
              </a:rPr>
              <a:t>devices </a:t>
            </a:r>
            <a:r>
              <a:rPr sz="2400" spc="25" dirty="0">
                <a:latin typeface="WenQuanYi Micro Hei"/>
                <a:cs typeface="WenQuanYi Micro Hei"/>
              </a:rPr>
              <a:t>have </a:t>
            </a:r>
            <a:r>
              <a:rPr sz="2400" dirty="0">
                <a:latin typeface="WenQuanYi Micro Hei"/>
                <a:cs typeface="WenQuanYi Micro Hei"/>
              </a:rPr>
              <a:t>internal </a:t>
            </a:r>
            <a:r>
              <a:rPr sz="2400" spc="85" dirty="0">
                <a:latin typeface="WenQuanYi Micro Hei"/>
                <a:cs typeface="WenQuanYi Micro Hei"/>
              </a:rPr>
              <a:t>VA-PA</a:t>
            </a:r>
            <a:r>
              <a:rPr sz="2400" spc="570" dirty="0">
                <a:latin typeface="WenQuanYi Micro Hei"/>
                <a:cs typeface="WenQuanYi Micro Hei"/>
              </a:rPr>
              <a:t> </a:t>
            </a:r>
            <a:r>
              <a:rPr sz="2400" spc="45" dirty="0">
                <a:latin typeface="WenQuanYi Micro Hei"/>
                <a:cs typeface="WenQuanYi Micro Hei"/>
              </a:rPr>
              <a:t>mapping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5" dirty="0">
                <a:latin typeface="WenQuanYi Micro Hei"/>
                <a:cs typeface="WenQuanYi Micro Hei"/>
              </a:rPr>
              <a:t>However, </a:t>
            </a:r>
            <a:r>
              <a:rPr sz="2400" spc="-45" dirty="0">
                <a:latin typeface="WenQuanYi Micro Hei"/>
                <a:cs typeface="WenQuanYi Micro Hei"/>
              </a:rPr>
              <a:t>I/O </a:t>
            </a:r>
            <a:r>
              <a:rPr sz="2400" spc="5" dirty="0">
                <a:latin typeface="WenQuanYi Micro Hei"/>
                <a:cs typeface="WenQuanYi Micro Hei"/>
              </a:rPr>
              <a:t>devices </a:t>
            </a:r>
            <a:r>
              <a:rPr sz="2400" spc="-10" dirty="0">
                <a:latin typeface="WenQuanYi Micro Hei"/>
                <a:cs typeface="WenQuanYi Micro Hei"/>
              </a:rPr>
              <a:t>registers are </a:t>
            </a:r>
            <a:r>
              <a:rPr sz="2400" spc="35" dirty="0">
                <a:latin typeface="WenQuanYi Micro Hei"/>
                <a:cs typeface="WenQuanYi Micro Hei"/>
              </a:rPr>
              <a:t>mapped </a:t>
            </a:r>
            <a:r>
              <a:rPr sz="2400" spc="60" dirty="0">
                <a:latin typeface="WenQuanYi Micro Hei"/>
                <a:cs typeface="WenQuanYi Micro Hei"/>
              </a:rPr>
              <a:t>to</a:t>
            </a:r>
            <a:r>
              <a:rPr sz="2400" spc="300" dirty="0">
                <a:latin typeface="WenQuanYi Micro Hei"/>
                <a:cs typeface="WenQuanYi Micro Hei"/>
              </a:rPr>
              <a:t> </a:t>
            </a:r>
            <a:r>
              <a:rPr sz="2400" spc="-5" dirty="0">
                <a:latin typeface="WenQuanYi Micro Hei"/>
                <a:cs typeface="WenQuanYi Micro Hei"/>
              </a:rPr>
              <a:t>memory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0" dirty="0">
                <a:latin typeface="WenQuanYi Micro Hei"/>
                <a:cs typeface="WenQuanYi Micro Hei"/>
              </a:rPr>
              <a:t>Do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spc="-50" dirty="0">
                <a:latin typeface="WenQuanYi Micro Hei"/>
                <a:cs typeface="WenQuanYi Micro Hei"/>
              </a:rPr>
              <a:t>I/O </a:t>
            </a:r>
            <a:r>
              <a:rPr sz="2800" spc="-10" dirty="0">
                <a:latin typeface="WenQuanYi Micro Hei"/>
                <a:cs typeface="WenQuanYi Micro Hei"/>
              </a:rPr>
              <a:t>by </a:t>
            </a:r>
            <a:r>
              <a:rPr sz="2800" spc="25" dirty="0">
                <a:latin typeface="WenQuanYi Micro Hei"/>
                <a:cs typeface="WenQuanYi Micro Hei"/>
              </a:rPr>
              <a:t>accessing </a:t>
            </a:r>
            <a:r>
              <a:rPr sz="2800" dirty="0">
                <a:latin typeface="WenQuanYi Micro Hei"/>
                <a:cs typeface="WenQuanYi Micro Hei"/>
              </a:rPr>
              <a:t>register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WenQuanYi Micro Hei"/>
                <a:cs typeface="WenQuanYi Micro Hei"/>
              </a:rPr>
              <a:t>MM-I/O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latin typeface="WenQuanYi Micro Hei"/>
                <a:cs typeface="WenQuanYi Micro Hei"/>
              </a:rPr>
              <a:t>Open/read/write/close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5" dirty="0">
                <a:latin typeface="WenQuanYi Micro Hei"/>
                <a:cs typeface="WenQuanYi Micro Hei"/>
              </a:rPr>
              <a:t>Read/write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-5" dirty="0">
                <a:latin typeface="WenQuanYi Micro Hei"/>
                <a:cs typeface="WenQuanYi Micro Hei"/>
              </a:rPr>
              <a:t>memory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read/write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15" dirty="0">
                <a:latin typeface="WenQuanYi Micro Hei"/>
                <a:cs typeface="WenQuanYi Micro Hei"/>
              </a:rPr>
              <a:t>device</a:t>
            </a:r>
            <a:r>
              <a:rPr sz="2400" spc="195" dirty="0">
                <a:latin typeface="WenQuanYi Micro Hei"/>
                <a:cs typeface="WenQuanYi Micro Hei"/>
              </a:rPr>
              <a:t> </a:t>
            </a:r>
            <a:r>
              <a:rPr sz="2400" dirty="0">
                <a:latin typeface="WenQuanYi Micro Hei"/>
                <a:cs typeface="WenQuanYi Micro Hei"/>
              </a:rPr>
              <a:t>register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5" dirty="0">
                <a:latin typeface="WenQuanYi Micro Hei"/>
                <a:cs typeface="WenQuanYi Micro Hei"/>
              </a:rPr>
              <a:t>Device </a:t>
            </a:r>
            <a:r>
              <a:rPr sz="2800" spc="-15" dirty="0">
                <a:latin typeface="WenQuanYi Micro Hei"/>
                <a:cs typeface="WenQuanYi Micro Hei"/>
              </a:rPr>
              <a:t>address</a:t>
            </a:r>
            <a:r>
              <a:rPr sz="2800" spc="90" dirty="0">
                <a:latin typeface="WenQuanYi Micro Hei"/>
                <a:cs typeface="WenQuanYi Micro Hei"/>
              </a:rPr>
              <a:t> </a:t>
            </a:r>
            <a:r>
              <a:rPr sz="2800" spc="15" dirty="0">
                <a:latin typeface="WenQuanYi Micro Hei"/>
                <a:cs typeface="WenQuanYi Micro Hei"/>
              </a:rPr>
              <a:t>space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Some </a:t>
            </a:r>
            <a:r>
              <a:rPr sz="2400" spc="-15" dirty="0">
                <a:latin typeface="WenQuanYi Micro Hei"/>
                <a:cs typeface="WenQuanYi Micro Hei"/>
              </a:rPr>
              <a:t>address </a:t>
            </a:r>
            <a:r>
              <a:rPr sz="2400" spc="30" dirty="0">
                <a:latin typeface="WenQuanYi Micro Hei"/>
                <a:cs typeface="WenQuanYi Micro Hei"/>
              </a:rPr>
              <a:t>region </a:t>
            </a:r>
            <a:r>
              <a:rPr sz="2400" spc="90" dirty="0">
                <a:latin typeface="WenQuanYi Micro Hei"/>
                <a:cs typeface="WenQuanYi Micro Hei"/>
              </a:rPr>
              <a:t>(PA)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-15" dirty="0">
                <a:latin typeface="WenQuanYi Micro Hei"/>
                <a:cs typeface="WenQuanYi Micro Hei"/>
              </a:rPr>
              <a:t>reserved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-45" dirty="0">
                <a:latin typeface="WenQuanYi Micro Hei"/>
                <a:cs typeface="WenQuanYi Micro Hei"/>
              </a:rPr>
              <a:t>I/O</a:t>
            </a:r>
            <a:r>
              <a:rPr sz="2400" spc="310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devices</a:t>
            </a:r>
            <a:endParaRPr sz="2400">
              <a:latin typeface="WenQuanYi Micro Hei"/>
              <a:cs typeface="WenQuanYi Micro Hei"/>
            </a:endParaRPr>
          </a:p>
          <a:p>
            <a:pPr marL="698500" marR="297815" lvl="1" indent="-228600">
              <a:lnSpc>
                <a:spcPts val="2590"/>
              </a:lnSpc>
              <a:spcBef>
                <a:spcPts val="45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5" dirty="0">
                <a:latin typeface="WenQuanYi Micro Hei"/>
                <a:cs typeface="WenQuanYi Micro Hei"/>
              </a:rPr>
              <a:t>Virtual </a:t>
            </a:r>
            <a:r>
              <a:rPr sz="2400" spc="30" dirty="0">
                <a:latin typeface="WenQuanYi Micro Hei"/>
                <a:cs typeface="WenQuanYi Micro Hei"/>
              </a:rPr>
              <a:t>Memory </a:t>
            </a:r>
            <a:r>
              <a:rPr sz="2400" spc="25" dirty="0">
                <a:latin typeface="WenQuanYi Micro Hei"/>
                <a:cs typeface="WenQuanYi Micro Hei"/>
              </a:rPr>
              <a:t>allows </a:t>
            </a:r>
            <a:r>
              <a:rPr sz="2400" spc="80" dirty="0">
                <a:latin typeface="WenQuanYi Micro Hei"/>
                <a:cs typeface="WenQuanYi Micro Hei"/>
              </a:rPr>
              <a:t>OS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35" dirty="0">
                <a:latin typeface="WenQuanYi Micro Hei"/>
                <a:cs typeface="WenQuanYi Micro Hei"/>
              </a:rPr>
              <a:t>map </a:t>
            </a:r>
            <a:r>
              <a:rPr sz="2400" spc="-45" dirty="0">
                <a:latin typeface="WenQuanYi Micro Hei"/>
                <a:cs typeface="WenQuanYi Micro Hei"/>
              </a:rPr>
              <a:t>I/O </a:t>
            </a:r>
            <a:r>
              <a:rPr sz="2400" spc="15" dirty="0">
                <a:latin typeface="WenQuanYi Micro Hei"/>
                <a:cs typeface="WenQuanYi Micro Hei"/>
              </a:rPr>
              <a:t>device </a:t>
            </a:r>
            <a:r>
              <a:rPr sz="2400" spc="30" dirty="0">
                <a:latin typeface="WenQuanYi Micro Hei"/>
                <a:cs typeface="WenQuanYi Micro Hei"/>
              </a:rPr>
              <a:t>region </a:t>
            </a:r>
            <a:r>
              <a:rPr sz="2400" spc="25" dirty="0">
                <a:latin typeface="WenQuanYi Micro Hei"/>
                <a:cs typeface="WenQuanYi Micro Hei"/>
              </a:rPr>
              <a:t>into </a:t>
            </a:r>
            <a:r>
              <a:rPr sz="2400" spc="-10" dirty="0">
                <a:latin typeface="WenQuanYi Micro Hei"/>
                <a:cs typeface="WenQuanYi Micro Hei"/>
              </a:rPr>
              <a:t>process </a:t>
            </a:r>
            <a:r>
              <a:rPr sz="2400" spc="-15" dirty="0">
                <a:latin typeface="WenQuanYi Micro Hei"/>
                <a:cs typeface="WenQuanYi Micro Hei"/>
              </a:rPr>
              <a:t>address  </a:t>
            </a:r>
            <a:r>
              <a:rPr sz="2400" spc="15" dirty="0">
                <a:latin typeface="WenQuanYi Micro Hei"/>
                <a:cs typeface="WenQuanYi Micro Hei"/>
              </a:rPr>
              <a:t>space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87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8186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MM</a:t>
            </a:r>
            <a:r>
              <a:rPr sz="4800" dirty="0"/>
              <a:t>ap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6767195" cy="4648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WenQuanYi Micro Hei"/>
                <a:cs typeface="WenQuanYi Micro Hei"/>
              </a:rPr>
              <a:t>Memory </a:t>
            </a:r>
            <a:r>
              <a:rPr sz="2800" spc="40" dirty="0">
                <a:latin typeface="WenQuanYi Micro Hei"/>
                <a:cs typeface="WenQuanYi Micro Hei"/>
              </a:rPr>
              <a:t>mapped</a:t>
            </a:r>
            <a:r>
              <a:rPr sz="2800" spc="80" dirty="0">
                <a:latin typeface="WenQuanYi Micro Hei"/>
                <a:cs typeface="WenQuanYi Micro Hei"/>
              </a:rPr>
              <a:t> </a:t>
            </a:r>
            <a:r>
              <a:rPr sz="2800" dirty="0">
                <a:latin typeface="WenQuanYi Micro Hei"/>
                <a:cs typeface="WenQuanYi Micro Hei"/>
              </a:rPr>
              <a:t>file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WenQuanYi Micro Hei"/>
                <a:cs typeface="WenQuanYi Micro Hei"/>
              </a:rPr>
              <a:t>File </a:t>
            </a:r>
            <a:r>
              <a:rPr sz="2800" spc="20" dirty="0">
                <a:latin typeface="WenQuanYi Micro Hei"/>
                <a:cs typeface="WenQuanYi Micro Hei"/>
              </a:rPr>
              <a:t>blocks </a:t>
            </a:r>
            <a:r>
              <a:rPr sz="2800" spc="45" dirty="0">
                <a:latin typeface="WenQuanYi Micro Hei"/>
                <a:cs typeface="WenQuanYi Micro Hei"/>
              </a:rPr>
              <a:t>can </a:t>
            </a:r>
            <a:r>
              <a:rPr sz="2800" spc="40" dirty="0">
                <a:latin typeface="WenQuanYi Micro Hei"/>
                <a:cs typeface="WenQuanYi Micro Hei"/>
              </a:rPr>
              <a:t>be mapped </a:t>
            </a:r>
            <a:r>
              <a:rPr sz="2800" spc="30" dirty="0">
                <a:latin typeface="WenQuanYi Micro Hei"/>
                <a:cs typeface="WenQuanYi Micro Hei"/>
              </a:rPr>
              <a:t>into</a:t>
            </a:r>
            <a:r>
              <a:rPr sz="2800" spc="204" dirty="0">
                <a:latin typeface="WenQuanYi Micro Hei"/>
                <a:cs typeface="WenQuanYi Micro Hei"/>
              </a:rPr>
              <a:t> </a:t>
            </a:r>
            <a:r>
              <a:rPr sz="2800" spc="-5" dirty="0">
                <a:latin typeface="WenQuanYi Micro Hei"/>
                <a:cs typeface="WenQuanYi Micro Hei"/>
              </a:rPr>
              <a:t>memory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Read </a:t>
            </a:r>
            <a:r>
              <a:rPr sz="2800" spc="20" dirty="0">
                <a:latin typeface="WenQuanYi Micro Hei"/>
                <a:cs typeface="WenQuanYi Micro Hei"/>
              </a:rPr>
              <a:t>from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dirty="0">
                <a:latin typeface="WenQuanYi Micro Hei"/>
                <a:cs typeface="WenQuanYi Micro Hei"/>
              </a:rPr>
              <a:t>file</a:t>
            </a:r>
            <a:r>
              <a:rPr sz="2800" spc="125" dirty="0">
                <a:latin typeface="WenQuanYi Micro Hei"/>
                <a:cs typeface="WenQuanYi Micro Hei"/>
              </a:rPr>
              <a:t> </a:t>
            </a:r>
            <a:r>
              <a:rPr sz="2800" spc="-35" dirty="0">
                <a:latin typeface="WenQuanYi Micro Hei"/>
                <a:cs typeface="WenQuanYi Micro Hei"/>
              </a:rPr>
              <a:t>easily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Write </a:t>
            </a:r>
            <a:r>
              <a:rPr sz="2800" spc="70" dirty="0">
                <a:latin typeface="WenQuanYi Micro Hei"/>
                <a:cs typeface="WenQuanYi Micro Hei"/>
              </a:rPr>
              <a:t>to </a:t>
            </a:r>
            <a:r>
              <a:rPr sz="2800" spc="45" dirty="0">
                <a:latin typeface="WenQuanYi Micro Hei"/>
                <a:cs typeface="WenQuanYi Micro Hei"/>
              </a:rPr>
              <a:t>the </a:t>
            </a:r>
            <a:r>
              <a:rPr sz="2800" dirty="0">
                <a:latin typeface="WenQuanYi Micro Hei"/>
                <a:cs typeface="WenQuanYi Micro Hei"/>
              </a:rPr>
              <a:t>file</a:t>
            </a:r>
            <a:r>
              <a:rPr sz="2800" spc="70" dirty="0">
                <a:latin typeface="WenQuanYi Micro Hei"/>
                <a:cs typeface="WenQuanYi Micro Hei"/>
              </a:rPr>
              <a:t> </a:t>
            </a:r>
            <a:r>
              <a:rPr sz="2800" spc="-35" dirty="0">
                <a:latin typeface="WenQuanYi Micro Hei"/>
                <a:cs typeface="WenQuanYi Micro Hei"/>
              </a:rPr>
              <a:t>easily</a:t>
            </a:r>
            <a:endParaRPr sz="2800">
              <a:latin typeface="WenQuanYi Micro Hei"/>
              <a:cs typeface="WenQuanYi Micro He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85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WenQuanYi Micro Hei"/>
                <a:cs typeface="WenQuanYi Micro Hei"/>
              </a:rPr>
              <a:t>Files </a:t>
            </a:r>
            <a:r>
              <a:rPr sz="2800" spc="45" dirty="0">
                <a:latin typeface="WenQuanYi Micro Hei"/>
                <a:cs typeface="WenQuanYi Micro Hei"/>
              </a:rPr>
              <a:t>can </a:t>
            </a:r>
            <a:r>
              <a:rPr sz="2800" spc="40" dirty="0">
                <a:latin typeface="WenQuanYi Micro Hei"/>
                <a:cs typeface="WenQuanYi Micro Hei"/>
              </a:rPr>
              <a:t>be</a:t>
            </a:r>
            <a:r>
              <a:rPr sz="2800" spc="150" dirty="0">
                <a:latin typeface="WenQuanYi Micro Hei"/>
                <a:cs typeface="WenQuanYi Micro Hei"/>
              </a:rPr>
              <a:t> </a:t>
            </a:r>
            <a:r>
              <a:rPr sz="2800" spc="75" dirty="0">
                <a:latin typeface="WenQuanYi Micro Hei"/>
                <a:cs typeface="WenQuanYi Micro Hei"/>
              </a:rPr>
              <a:t>device!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  <a:tab pos="234442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Read</a:t>
            </a:r>
            <a:r>
              <a:rPr sz="2400" spc="50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from	</a:t>
            </a:r>
            <a:r>
              <a:rPr sz="2400" spc="15" dirty="0">
                <a:latin typeface="WenQuanYi Micro Hei"/>
                <a:cs typeface="WenQuanYi Micro Hei"/>
              </a:rPr>
              <a:t>device</a:t>
            </a:r>
            <a:r>
              <a:rPr sz="2400" spc="50" dirty="0">
                <a:latin typeface="WenQuanYi Micro Hei"/>
                <a:cs typeface="WenQuanYi Micro Hei"/>
              </a:rPr>
              <a:t> </a:t>
            </a:r>
            <a:r>
              <a:rPr sz="2400" spc="-35" dirty="0">
                <a:latin typeface="WenQuanYi Micro Hei"/>
                <a:cs typeface="WenQuanYi Micro Hei"/>
              </a:rPr>
              <a:t>easily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0" dirty="0">
                <a:latin typeface="WenQuanYi Micro Hei"/>
                <a:cs typeface="WenQuanYi Micro Hei"/>
              </a:rPr>
              <a:t>Write </a:t>
            </a:r>
            <a:r>
              <a:rPr sz="2400" spc="60" dirty="0">
                <a:latin typeface="WenQuanYi Micro Hei"/>
                <a:cs typeface="WenQuanYi Micro Hei"/>
              </a:rPr>
              <a:t>to </a:t>
            </a:r>
            <a:r>
              <a:rPr sz="2400" spc="15" dirty="0">
                <a:latin typeface="WenQuanYi Micro Hei"/>
                <a:cs typeface="WenQuanYi Micro Hei"/>
              </a:rPr>
              <a:t>device</a:t>
            </a:r>
            <a:r>
              <a:rPr sz="2400" spc="50" dirty="0">
                <a:latin typeface="WenQuanYi Micro Hei"/>
                <a:cs typeface="WenQuanYi Micro Hei"/>
              </a:rPr>
              <a:t> </a:t>
            </a:r>
            <a:r>
              <a:rPr sz="2400" spc="-30" dirty="0">
                <a:latin typeface="WenQuanYi Micro Hei"/>
                <a:cs typeface="WenQuanYi Micro Hei"/>
              </a:rPr>
              <a:t>easily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70" dirty="0">
                <a:latin typeface="WenQuanYi Micro Hei"/>
                <a:cs typeface="WenQuanYi Micro Hei"/>
              </a:rPr>
              <a:t>At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-25" dirty="0">
                <a:latin typeface="WenQuanYi Micro Hei"/>
                <a:cs typeface="WenQuanYi Micro Hei"/>
              </a:rPr>
              <a:t>user</a:t>
            </a:r>
            <a:r>
              <a:rPr sz="2400" spc="-55" dirty="0">
                <a:latin typeface="WenQuanYi Micro Hei"/>
                <a:cs typeface="WenQuanYi Micro Hei"/>
              </a:rPr>
              <a:t> </a:t>
            </a:r>
            <a:r>
              <a:rPr sz="2400" spc="65" dirty="0">
                <a:latin typeface="WenQuanYi Micro Hei"/>
                <a:cs typeface="WenQuanYi Micro Hei"/>
              </a:rPr>
              <a:t>side!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45" dirty="0">
                <a:latin typeface="WenQuanYi Micro Hei"/>
                <a:cs typeface="WenQuanYi Micro Hei"/>
              </a:rPr>
              <a:t>But, </a:t>
            </a:r>
            <a:r>
              <a:rPr sz="2400" spc="10" dirty="0">
                <a:latin typeface="WenQuanYi Micro Hei"/>
                <a:cs typeface="WenQuanYi Micro Hei"/>
              </a:rPr>
              <a:t>needs </a:t>
            </a:r>
            <a:r>
              <a:rPr sz="2400" spc="-15" dirty="0">
                <a:latin typeface="WenQuanYi Micro Hei"/>
                <a:cs typeface="WenQuanYi Micro Hei"/>
              </a:rPr>
              <a:t>permission </a:t>
            </a:r>
            <a:r>
              <a:rPr sz="2400" spc="20" dirty="0">
                <a:latin typeface="WenQuanYi Micro Hei"/>
                <a:cs typeface="WenQuanYi Micro Hei"/>
              </a:rPr>
              <a:t>from</a:t>
            </a:r>
            <a:r>
              <a:rPr sz="2400" spc="130" dirty="0">
                <a:latin typeface="WenQuanYi Micro Hei"/>
                <a:cs typeface="WenQuanYi Micro Hei"/>
              </a:rPr>
              <a:t> </a:t>
            </a:r>
            <a:r>
              <a:rPr sz="2400" spc="80" dirty="0">
                <a:latin typeface="WenQuanYi Micro Hei"/>
                <a:cs typeface="WenQuanYi Micro Hei"/>
              </a:rPr>
              <a:t>OS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432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0495" algn="l"/>
              </a:tabLst>
            </a:pPr>
            <a:r>
              <a:rPr sz="4800" spc="-5" dirty="0"/>
              <a:t>L</a:t>
            </a:r>
            <a:r>
              <a:rPr sz="4800" dirty="0"/>
              <a:t>ook</a:t>
            </a:r>
            <a:r>
              <a:rPr sz="4800" spc="5" dirty="0"/>
              <a:t> </a:t>
            </a:r>
            <a:r>
              <a:rPr sz="4800" dirty="0"/>
              <a:t>i</a:t>
            </a:r>
            <a:r>
              <a:rPr sz="4800" spc="5" dirty="0"/>
              <a:t>n</a:t>
            </a:r>
            <a:r>
              <a:rPr sz="4800" dirty="0"/>
              <a:t>to	</a:t>
            </a:r>
            <a:r>
              <a:rPr sz="4800" spc="5" dirty="0"/>
              <a:t>b</a:t>
            </a:r>
            <a:r>
              <a:rPr sz="4800" dirty="0"/>
              <a:t>i</a:t>
            </a:r>
            <a:r>
              <a:rPr sz="4800" spc="5" dirty="0"/>
              <a:t>n</a:t>
            </a:r>
            <a:r>
              <a:rPr sz="4800" dirty="0"/>
              <a:t>a</a:t>
            </a:r>
            <a:r>
              <a:rPr sz="4800" spc="-10" dirty="0"/>
              <a:t>r</a:t>
            </a:r>
            <a:r>
              <a:rPr sz="4800" dirty="0"/>
              <a:t>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278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5" dirty="0">
                <a:latin typeface="WenQuanYi Micro Hei"/>
                <a:cs typeface="WenQuanYi Micro Hei"/>
              </a:rPr>
              <a:t>Objcode </a:t>
            </a:r>
            <a:r>
              <a:rPr sz="2800" spc="85" dirty="0">
                <a:latin typeface="WenQuanYi Micro Hei"/>
                <a:cs typeface="WenQuanYi Micro Hei"/>
              </a:rPr>
              <a:t>of</a:t>
            </a:r>
            <a:r>
              <a:rPr sz="2800" spc="5" dirty="0">
                <a:latin typeface="WenQuanYi Micro Hei"/>
                <a:cs typeface="WenQuanYi Micro Hei"/>
              </a:rPr>
              <a:t> </a:t>
            </a:r>
            <a:r>
              <a:rPr sz="2800" spc="114" dirty="0">
                <a:latin typeface="WenQuanYi Micro Hei"/>
                <a:cs typeface="WenQuanYi Micro Hei"/>
              </a:rPr>
              <a:t>gcd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5120" y="1482852"/>
            <a:ext cx="2078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rebuchet MS"/>
                <a:cs typeface="Trebuchet MS"/>
              </a:rPr>
              <a:t>Disassembly </a:t>
            </a:r>
            <a:r>
              <a:rPr sz="1400" spc="-55" dirty="0">
                <a:latin typeface="Trebuchet MS"/>
                <a:cs typeface="Trebuchet MS"/>
              </a:rPr>
              <a:t>of </a:t>
            </a:r>
            <a:r>
              <a:rPr sz="1400" spc="-60" dirty="0">
                <a:latin typeface="Trebuchet MS"/>
                <a:cs typeface="Trebuchet MS"/>
              </a:rPr>
              <a:t>section</a:t>
            </a:r>
            <a:r>
              <a:rPr sz="1400" spc="-27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.text: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6949" y="1482852"/>
            <a:ext cx="125031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Trebuchet MS"/>
                <a:cs typeface="Trebuchet MS"/>
              </a:rPr>
              <a:t>0000004c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&lt;gcd&gt;:</a:t>
            </a:r>
            <a:endParaRPr sz="14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20"/>
              </a:spcBef>
            </a:pPr>
            <a:r>
              <a:rPr sz="1400" spc="-95" dirty="0">
                <a:latin typeface="Trebuchet MS"/>
                <a:cs typeface="Trebuchet MS"/>
              </a:rPr>
              <a:t>4c:</a:t>
            </a:r>
            <a:r>
              <a:rPr sz="1400" spc="15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27bdffe0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5078" y="1699260"/>
            <a:ext cx="1203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rebuchet MS"/>
                <a:cs typeface="Trebuchet MS"/>
              </a:rPr>
              <a:t>addiu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sp,sp,-32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16070" y="1936876"/>
          <a:ext cx="6838315" cy="42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0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2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00000000</a:t>
                      </a:r>
                      <a:r>
                        <a:rPr sz="14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5" dirty="0">
                          <a:latin typeface="Trebuchet MS"/>
                          <a:cs typeface="Trebuchet MS"/>
                        </a:rPr>
                        <a:t>&lt;main&gt;: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9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50: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9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afbf001c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595"/>
                        </a:lnSpc>
                        <a:tabLst>
                          <a:tab pos="546100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ra,28(sp)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87">
                <a:tc>
                  <a:txBody>
                    <a:bodyPr/>
                    <a:lstStyle/>
                    <a:p>
                      <a:pPr marR="52069" algn="ctr">
                        <a:lnSpc>
                          <a:spcPts val="1545"/>
                        </a:lnSpc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0:</a:t>
                      </a:r>
                      <a:r>
                        <a:rPr sz="14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27bdffd0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545"/>
                        </a:lnSpc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addiu</a:t>
                      </a:r>
                      <a:r>
                        <a:rPr sz="14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sp,sp,-48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54: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45"/>
                        </a:lnSpc>
                      </a:pPr>
                      <a:r>
                        <a:rPr sz="1400" spc="-50" dirty="0">
                          <a:latin typeface="Trebuchet MS"/>
                          <a:cs typeface="Trebuchet MS"/>
                        </a:rPr>
                        <a:t>afbe0018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545"/>
                        </a:lnSpc>
                        <a:tabLst>
                          <a:tab pos="598170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s8,24(sp)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R="74295" algn="ctr">
                        <a:lnSpc>
                          <a:spcPts val="1555"/>
                        </a:lnSpc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4:</a:t>
                      </a:r>
                      <a:r>
                        <a:rPr sz="14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5" dirty="0">
                          <a:latin typeface="Trebuchet MS"/>
                          <a:cs typeface="Trebuchet MS"/>
                        </a:rPr>
                        <a:t>afbf002c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555"/>
                        </a:lnSpc>
                        <a:tabLst>
                          <a:tab pos="517525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ra,44(sp)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58: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55"/>
                        </a:lnSpc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03a0f021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555"/>
                        </a:lnSpc>
                        <a:tabLst>
                          <a:tab pos="724535" algn="l"/>
                        </a:tabLst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move	s8,sp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R="24130" algn="ctr">
                        <a:lnSpc>
                          <a:spcPts val="1605"/>
                        </a:lnSpc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8:</a:t>
                      </a:r>
                      <a:r>
                        <a:rPr sz="14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afbe0028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605"/>
                        </a:lnSpc>
                        <a:tabLst>
                          <a:tab pos="569595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s8,40(sp)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60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5"/>
                        </a:lnSpc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afc40020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605"/>
                        </a:lnSpc>
                        <a:tabLst>
                          <a:tab pos="560705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a0,32(s8)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R="40005" algn="ctr">
                        <a:lnSpc>
                          <a:spcPts val="1605"/>
                        </a:lnSpc>
                      </a:pPr>
                      <a:r>
                        <a:rPr sz="1400" spc="-125" dirty="0">
                          <a:latin typeface="Trebuchet MS"/>
                          <a:cs typeface="Trebuchet MS"/>
                        </a:rPr>
                        <a:t>c:</a:t>
                      </a:r>
                      <a:r>
                        <a:rPr sz="14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03a0f021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605"/>
                        </a:lnSpc>
                        <a:tabLst>
                          <a:tab pos="680085" algn="l"/>
                        </a:tabLst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move	s8,sp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60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60: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05"/>
                        </a:lnSpc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afc50024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605"/>
                        </a:lnSpc>
                        <a:tabLst>
                          <a:tab pos="576580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a1,36(s8)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20320" algn="ctr">
                        <a:lnSpc>
                          <a:spcPts val="1590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10:</a:t>
                      </a:r>
                      <a:r>
                        <a:rPr sz="14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24021298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590"/>
                        </a:lnSpc>
                        <a:tabLst>
                          <a:tab pos="547370" algn="l"/>
                        </a:tabLst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li	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v0,4760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90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64: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90"/>
                        </a:lnSpc>
                      </a:pPr>
                      <a:r>
                        <a:rPr sz="1400" spc="-50" dirty="0">
                          <a:latin typeface="Trebuchet MS"/>
                          <a:cs typeface="Trebuchet MS"/>
                        </a:rPr>
                        <a:t>8fc30020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1590"/>
                        </a:lnSpc>
                        <a:tabLst>
                          <a:tab pos="554990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v1,32(s8)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787">
                <a:tc>
                  <a:txBody>
                    <a:bodyPr/>
                    <a:lstStyle/>
                    <a:p>
                      <a:pPr marR="33655" algn="ctr">
                        <a:lnSpc>
                          <a:spcPts val="154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14: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5" dirty="0">
                          <a:latin typeface="Trebuchet MS"/>
                          <a:cs typeface="Trebuchet MS"/>
                        </a:rPr>
                        <a:t>afc20018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545"/>
                        </a:lnSpc>
                        <a:tabLst>
                          <a:tab pos="598805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v0,24(s8)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68: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45"/>
                        </a:lnSpc>
                      </a:pPr>
                      <a:r>
                        <a:rPr sz="1400" spc="-50" dirty="0">
                          <a:latin typeface="Trebuchet MS"/>
                          <a:cs typeface="Trebuchet MS"/>
                        </a:rPr>
                        <a:t>8fc20024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1545"/>
                        </a:lnSpc>
                        <a:tabLst>
                          <a:tab pos="554990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v0,36(s8)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20320" algn="ctr">
                        <a:lnSpc>
                          <a:spcPts val="155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18:</a:t>
                      </a:r>
                      <a:r>
                        <a:rPr sz="14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34029387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555"/>
                        </a:lnSpc>
                        <a:tabLst>
                          <a:tab pos="547370" algn="l"/>
                        </a:tabLst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li	</a:t>
                      </a:r>
                      <a:r>
                        <a:rPr sz="1400" spc="-55" dirty="0">
                          <a:latin typeface="Trebuchet MS"/>
                          <a:cs typeface="Trebuchet MS"/>
                        </a:rPr>
                        <a:t>v0,0x9387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00000000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555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nop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R="64135" algn="ctr">
                        <a:lnSpc>
                          <a:spcPts val="1605"/>
                        </a:lnSpc>
                      </a:pPr>
                      <a:r>
                        <a:rPr sz="1400" spc="-95" dirty="0">
                          <a:latin typeface="Trebuchet MS"/>
                          <a:cs typeface="Trebuchet MS"/>
                        </a:rPr>
                        <a:t>1c:</a:t>
                      </a:r>
                      <a:r>
                        <a:rPr sz="14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5" dirty="0">
                          <a:latin typeface="Trebuchet MS"/>
                          <a:cs typeface="Trebuchet MS"/>
                        </a:rPr>
                        <a:t>afc2001c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605"/>
                        </a:lnSpc>
                        <a:tabLst>
                          <a:tab pos="567055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v0,28(s8)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60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70: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60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14620004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605"/>
                        </a:lnSpc>
                        <a:tabLst>
                          <a:tab pos="679450" algn="l"/>
                        </a:tabLst>
                      </a:pPr>
                      <a:r>
                        <a:rPr sz="1400" spc="-50" dirty="0">
                          <a:latin typeface="Trebuchet MS"/>
                          <a:cs typeface="Trebuchet MS"/>
                        </a:rPr>
                        <a:t>bne	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v1,v0,84</a:t>
                      </a:r>
                      <a:r>
                        <a:rPr sz="14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&lt;gcd+0x38&gt;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R="27305" algn="ctr">
                        <a:lnSpc>
                          <a:spcPts val="160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20: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8fc40018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605"/>
                        </a:lnSpc>
                        <a:tabLst>
                          <a:tab pos="577215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a0,24(s8)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160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R="42545" algn="ctr">
                        <a:lnSpc>
                          <a:spcPts val="1590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24: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8fc5001c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590"/>
                        </a:lnSpc>
                        <a:tabLst>
                          <a:tab pos="561340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a1,28(s8)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590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d8: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590"/>
                        </a:lnSpc>
                      </a:pPr>
                      <a:r>
                        <a:rPr sz="1400" spc="-50" dirty="0">
                          <a:latin typeface="Trebuchet MS"/>
                          <a:cs typeface="Trebuchet MS"/>
                        </a:rPr>
                        <a:t>8fc50020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590"/>
                        </a:lnSpc>
                        <a:tabLst>
                          <a:tab pos="558165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a1,32(s8)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788">
                <a:tc>
                  <a:txBody>
                    <a:bodyPr/>
                    <a:lstStyle/>
                    <a:p>
                      <a:pPr marL="4445" algn="ctr">
                        <a:lnSpc>
                          <a:spcPts val="154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28:</a:t>
                      </a:r>
                      <a:r>
                        <a:rPr sz="14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35" dirty="0">
                          <a:latin typeface="Trebuchet MS"/>
                          <a:cs typeface="Trebuchet MS"/>
                        </a:rPr>
                        <a:t>0c000000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545"/>
                        </a:lnSpc>
                        <a:tabLst>
                          <a:tab pos="579120" algn="l"/>
                        </a:tabLst>
                      </a:pPr>
                      <a:r>
                        <a:rPr sz="1400" spc="-114" dirty="0">
                          <a:latin typeface="Trebuchet MS"/>
                          <a:cs typeface="Trebuchet MS"/>
                        </a:rPr>
                        <a:t>jal	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4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&lt;main&gt;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54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45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0c000000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545"/>
                        </a:lnSpc>
                        <a:tabLst>
                          <a:tab pos="544830" algn="l"/>
                        </a:tabLst>
                      </a:pPr>
                      <a:r>
                        <a:rPr sz="1400" spc="-114" dirty="0">
                          <a:latin typeface="Trebuchet MS"/>
                          <a:cs typeface="Trebuchet MS"/>
                        </a:rPr>
                        <a:t>jal	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4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&lt;main&gt;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400" spc="-95" dirty="0">
                          <a:latin typeface="Trebuchet MS"/>
                          <a:cs typeface="Trebuchet MS"/>
                        </a:rPr>
                        <a:t>2c:</a:t>
                      </a:r>
                      <a:r>
                        <a:rPr sz="14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00000000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555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nop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e0: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00000000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555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nop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R="33655" algn="ctr">
                        <a:lnSpc>
                          <a:spcPts val="160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30: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5" dirty="0">
                          <a:latin typeface="Trebuchet MS"/>
                          <a:cs typeface="Trebuchet MS"/>
                        </a:rPr>
                        <a:t>afc20020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605"/>
                        </a:lnSpc>
                        <a:tabLst>
                          <a:tab pos="598805" algn="l"/>
                        </a:tabLst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v0,32(s8)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60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e4: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160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03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0e821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1605"/>
                        </a:lnSpc>
                        <a:tabLst>
                          <a:tab pos="746760" algn="l"/>
                        </a:tabLst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move	sp,s8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2540" algn="ctr">
                        <a:lnSpc>
                          <a:spcPts val="160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34:</a:t>
                      </a:r>
                      <a:r>
                        <a:rPr sz="14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5" dirty="0">
                          <a:latin typeface="Trebuchet MS"/>
                          <a:cs typeface="Trebuchet MS"/>
                        </a:rPr>
                        <a:t>03c0e821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605"/>
                        </a:lnSpc>
                        <a:tabLst>
                          <a:tab pos="770255" algn="l"/>
                        </a:tabLst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move	sp,s8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605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e8: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605"/>
                        </a:lnSpc>
                      </a:pPr>
                      <a:r>
                        <a:rPr sz="1400" spc="-60" dirty="0">
                          <a:latin typeface="Trebuchet MS"/>
                          <a:cs typeface="Trebuchet MS"/>
                        </a:rPr>
                        <a:t>8fbf001c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605"/>
                        </a:lnSpc>
                        <a:tabLst>
                          <a:tab pos="522605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ra,28(sp)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R="57150" algn="ctr">
                        <a:lnSpc>
                          <a:spcPts val="1590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38:</a:t>
                      </a:r>
                      <a:r>
                        <a:rPr sz="14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8fbf002c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590"/>
                        </a:lnSpc>
                        <a:tabLst>
                          <a:tab pos="546100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ra,44(sp)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590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90"/>
                        </a:lnSpc>
                      </a:pPr>
                      <a:r>
                        <a:rPr sz="1400" spc="-45" dirty="0">
                          <a:latin typeface="Trebuchet MS"/>
                          <a:cs typeface="Trebuchet MS"/>
                        </a:rPr>
                        <a:t>8fbe0018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590"/>
                        </a:lnSpc>
                        <a:tabLst>
                          <a:tab pos="558800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s8,24(sp)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788">
                <a:tc>
                  <a:txBody>
                    <a:bodyPr/>
                    <a:lstStyle/>
                    <a:p>
                      <a:pPr marR="22860" algn="ctr">
                        <a:lnSpc>
                          <a:spcPts val="1545"/>
                        </a:lnSpc>
                      </a:pPr>
                      <a:r>
                        <a:rPr sz="1400" spc="-95" dirty="0">
                          <a:latin typeface="Trebuchet MS"/>
                          <a:cs typeface="Trebuchet MS"/>
                        </a:rPr>
                        <a:t>3c:</a:t>
                      </a:r>
                      <a:r>
                        <a:rPr sz="14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5" dirty="0">
                          <a:latin typeface="Trebuchet MS"/>
                          <a:cs typeface="Trebuchet MS"/>
                        </a:rPr>
                        <a:t>8fbe0028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545"/>
                        </a:lnSpc>
                        <a:tabLst>
                          <a:tab pos="582295" algn="l"/>
                        </a:tabLst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lw	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s8,40(sp)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545"/>
                        </a:lnSpc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0: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45"/>
                        </a:lnSpc>
                      </a:pPr>
                      <a:r>
                        <a:rPr sz="1400" spc="-30" dirty="0">
                          <a:latin typeface="Trebuchet MS"/>
                          <a:cs typeface="Trebuchet MS"/>
                        </a:rPr>
                        <a:t>27bd0020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545"/>
                        </a:lnSpc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addiu</a:t>
                      </a:r>
                      <a:r>
                        <a:rPr sz="14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5" dirty="0">
                          <a:latin typeface="Trebuchet MS"/>
                          <a:cs typeface="Trebuchet MS"/>
                        </a:rPr>
                        <a:t>sp,sp,32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27305" algn="ctr">
                        <a:lnSpc>
                          <a:spcPts val="155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40:</a:t>
                      </a:r>
                      <a:r>
                        <a:rPr sz="14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27bd0030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1555"/>
                        </a:lnSpc>
                      </a:pPr>
                      <a:r>
                        <a:rPr sz="1400" spc="-55" dirty="0">
                          <a:latin typeface="Trebuchet MS"/>
                          <a:cs typeface="Trebuchet MS"/>
                        </a:rPr>
                        <a:t>addiu</a:t>
                      </a:r>
                      <a:r>
                        <a:rPr sz="14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65" dirty="0">
                          <a:latin typeface="Trebuchet MS"/>
                          <a:cs typeface="Trebuchet MS"/>
                        </a:rPr>
                        <a:t>sp,sp,48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4: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55"/>
                        </a:lnSpc>
                      </a:pPr>
                      <a:r>
                        <a:rPr sz="1400" spc="-30" dirty="0">
                          <a:latin typeface="Trebuchet MS"/>
                          <a:cs typeface="Trebuchet MS"/>
                        </a:rPr>
                        <a:t>03e00008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55"/>
                        </a:lnSpc>
                        <a:tabLst>
                          <a:tab pos="509905" algn="l"/>
                        </a:tabLst>
                      </a:pPr>
                      <a:r>
                        <a:rPr sz="1400" spc="-120" dirty="0">
                          <a:latin typeface="Trebuchet MS"/>
                          <a:cs typeface="Trebuchet MS"/>
                        </a:rPr>
                        <a:t>jr	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ra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19050" algn="ctr">
                        <a:lnSpc>
                          <a:spcPts val="160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44:</a:t>
                      </a:r>
                      <a:r>
                        <a:rPr sz="14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03e00008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ts val="1605"/>
                        </a:lnSpc>
                        <a:tabLst>
                          <a:tab pos="568325" algn="l"/>
                        </a:tabLst>
                      </a:pPr>
                      <a:r>
                        <a:rPr sz="1400" spc="-120" dirty="0">
                          <a:latin typeface="Trebuchet MS"/>
                          <a:cs typeface="Trebuchet MS"/>
                        </a:rPr>
                        <a:t>jr	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ra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605"/>
                        </a:lnSpc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8: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605"/>
                        </a:lnSpc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00000000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605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nop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24">
                <a:tc>
                  <a:txBody>
                    <a:bodyPr/>
                    <a:lstStyle/>
                    <a:p>
                      <a:pPr marL="20320" algn="ctr">
                        <a:lnSpc>
                          <a:spcPts val="1605"/>
                        </a:lnSpc>
                      </a:pPr>
                      <a:r>
                        <a:rPr sz="1400" spc="-65" dirty="0">
                          <a:latin typeface="Trebuchet MS"/>
                          <a:cs typeface="Trebuchet MS"/>
                        </a:rPr>
                        <a:t>48:</a:t>
                      </a:r>
                      <a:r>
                        <a:rPr sz="14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00000000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1605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nop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1605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: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605"/>
                        </a:lnSpc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00000000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1605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nop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88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638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8595" algn="l"/>
              </a:tabLst>
            </a:pPr>
            <a:r>
              <a:rPr sz="4800" spc="-20" dirty="0"/>
              <a:t>Shared</a:t>
            </a:r>
            <a:r>
              <a:rPr sz="4800" spc="25" dirty="0"/>
              <a:t> </a:t>
            </a:r>
            <a:r>
              <a:rPr sz="4800" spc="-5" dirty="0"/>
              <a:t>library	</a:t>
            </a:r>
            <a:r>
              <a:rPr sz="4800" dirty="0"/>
              <a:t>and</a:t>
            </a:r>
            <a:r>
              <a:rPr sz="4800" spc="-75" dirty="0"/>
              <a:t> </a:t>
            </a:r>
            <a:r>
              <a:rPr sz="4800" spc="-5" dirty="0"/>
              <a:t>DLLs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10869295" cy="4419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WenQuanYi Micro Hei"/>
                <a:cs typeface="WenQuanYi Micro Hei"/>
              </a:rPr>
              <a:t>Library </a:t>
            </a:r>
            <a:r>
              <a:rPr sz="2800" spc="-5" dirty="0">
                <a:latin typeface="WenQuanYi Micro Hei"/>
                <a:cs typeface="WenQuanYi Micro Hei"/>
              </a:rPr>
              <a:t>shared </a:t>
            </a:r>
            <a:r>
              <a:rPr sz="2800" spc="-15" dirty="0">
                <a:latin typeface="WenQuanYi Micro Hei"/>
                <a:cs typeface="WenQuanYi Micro Hei"/>
              </a:rPr>
              <a:t>across </a:t>
            </a:r>
            <a:r>
              <a:rPr sz="2800" spc="-10" dirty="0">
                <a:latin typeface="WenQuanYi Micro Hei"/>
                <a:cs typeface="WenQuanYi Micro Hei"/>
              </a:rPr>
              <a:t>process</a:t>
            </a:r>
            <a:r>
              <a:rPr sz="2800" spc="295" dirty="0">
                <a:latin typeface="WenQuanYi Micro Hei"/>
                <a:cs typeface="WenQuanYi Micro Hei"/>
              </a:rPr>
              <a:t> </a:t>
            </a:r>
            <a:r>
              <a:rPr sz="2800" spc="15" dirty="0">
                <a:latin typeface="WenQuanYi Micro Hei"/>
                <a:cs typeface="WenQuanYi Micro Hei"/>
              </a:rPr>
              <a:t>boundary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WenQuanYi Micro Hei"/>
                <a:cs typeface="WenQuanYi Micro Hei"/>
              </a:rPr>
              <a:t>Use </a:t>
            </a:r>
            <a:r>
              <a:rPr sz="2800" spc="270" dirty="0">
                <a:latin typeface="WenQuanYi Micro Hei"/>
                <a:cs typeface="WenQuanYi Micro Hei"/>
              </a:rPr>
              <a:t>VM </a:t>
            </a:r>
            <a:r>
              <a:rPr sz="2800" spc="90" dirty="0">
                <a:latin typeface="WenQuanYi Micro Hei"/>
                <a:cs typeface="WenQuanYi Micro Hei"/>
              </a:rPr>
              <a:t>page</a:t>
            </a:r>
            <a:r>
              <a:rPr sz="2800" spc="-100" dirty="0">
                <a:latin typeface="WenQuanYi Micro Hei"/>
                <a:cs typeface="WenQuanYi Micro Hei"/>
              </a:rPr>
              <a:t> </a:t>
            </a:r>
            <a:r>
              <a:rPr sz="2800" spc="15" dirty="0">
                <a:latin typeface="WenQuanYi Micro Hei"/>
                <a:cs typeface="WenQuanYi Micro Hei"/>
              </a:rPr>
              <a:t>sharing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WenQuanYi Micro Hei"/>
                <a:cs typeface="WenQuanYi Micro Hei"/>
              </a:rPr>
              <a:t>To </a:t>
            </a:r>
            <a:r>
              <a:rPr sz="2800" spc="-5" dirty="0">
                <a:latin typeface="WenQuanYi Micro Hei"/>
                <a:cs typeface="WenQuanYi Micro Hei"/>
              </a:rPr>
              <a:t>use </a:t>
            </a:r>
            <a:r>
              <a:rPr sz="2800" spc="85" dirty="0">
                <a:latin typeface="WenQuanYi Micro Hei"/>
                <a:cs typeface="WenQuanYi Micro Hei"/>
              </a:rPr>
              <a:t>with </a:t>
            </a:r>
            <a:r>
              <a:rPr sz="2800" spc="5" dirty="0">
                <a:latin typeface="WenQuanYi Micro Hei"/>
                <a:cs typeface="WenQuanYi Micro Hei"/>
              </a:rPr>
              <a:t>multiple processes, </a:t>
            </a:r>
            <a:r>
              <a:rPr sz="2800" spc="15" dirty="0">
                <a:latin typeface="WenQuanYi Micro Hei"/>
                <a:cs typeface="WenQuanYi Micro Hei"/>
              </a:rPr>
              <a:t>some </a:t>
            </a:r>
            <a:r>
              <a:rPr sz="2800" spc="-15" dirty="0">
                <a:latin typeface="WenQuanYi Micro Hei"/>
                <a:cs typeface="WenQuanYi Micro Hei"/>
              </a:rPr>
              <a:t>are </a:t>
            </a:r>
            <a:r>
              <a:rPr sz="2800" spc="-10" dirty="0">
                <a:latin typeface="WenQuanYi Micro Hei"/>
                <a:cs typeface="WenQuanYi Micro Hei"/>
              </a:rPr>
              <a:t>statically</a:t>
            </a:r>
            <a:r>
              <a:rPr sz="2800" spc="465" dirty="0">
                <a:latin typeface="WenQuanYi Micro Hei"/>
                <a:cs typeface="WenQuanYi Micro Hei"/>
              </a:rPr>
              <a:t> </a:t>
            </a:r>
            <a:r>
              <a:rPr sz="2800" spc="25" dirty="0">
                <a:latin typeface="WenQuanYi Micro Hei"/>
                <a:cs typeface="WenQuanYi Micro Hei"/>
              </a:rPr>
              <a:t>allocated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Use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dirty="0">
                <a:latin typeface="WenQuanYi Micro Hei"/>
                <a:cs typeface="WenQuanYi Micro Hei"/>
              </a:rPr>
              <a:t>same </a:t>
            </a:r>
            <a:r>
              <a:rPr sz="2400" spc="-10" dirty="0">
                <a:latin typeface="WenQuanYi Micro Hei"/>
                <a:cs typeface="WenQuanYi Micro Hei"/>
              </a:rPr>
              <a:t>address </a:t>
            </a:r>
            <a:r>
              <a:rPr sz="2400" spc="30" dirty="0">
                <a:latin typeface="WenQuanYi Micro Hei"/>
                <a:cs typeface="WenQuanYi Micro Hei"/>
              </a:rPr>
              <a:t>region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-20" dirty="0">
                <a:latin typeface="WenQuanYi Micro Hei"/>
                <a:cs typeface="WenQuanYi Micro Hei"/>
              </a:rPr>
              <a:t>all</a:t>
            </a:r>
            <a:r>
              <a:rPr sz="2400" spc="270" dirty="0">
                <a:latin typeface="WenQuanYi Micro Hei"/>
                <a:cs typeface="WenQuanYi Micro Hei"/>
              </a:rPr>
              <a:t> </a:t>
            </a:r>
            <a:r>
              <a:rPr sz="2400" spc="-10" dirty="0">
                <a:latin typeface="WenQuanYi Micro Hei"/>
                <a:cs typeface="WenQuanYi Micro Hei"/>
              </a:rPr>
              <a:t>processes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70" dirty="0">
                <a:latin typeface="WenQuanYi Micro Hei"/>
                <a:cs typeface="WenQuanYi Micro Hei"/>
              </a:rPr>
              <a:t>Where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10" dirty="0">
                <a:latin typeface="WenQuanYi Micro Hei"/>
                <a:cs typeface="WenQuanYi Micro Hei"/>
              </a:rPr>
              <a:t>printf </a:t>
            </a:r>
            <a:r>
              <a:rPr sz="2400" spc="190" dirty="0">
                <a:latin typeface="WenQuanYi Micro Hei"/>
                <a:cs typeface="WenQuanYi Micro Hei"/>
              </a:rPr>
              <a:t>()? </a:t>
            </a:r>
            <a:r>
              <a:rPr sz="2400" dirty="0">
                <a:latin typeface="WenQuanYi Micro Hei"/>
                <a:cs typeface="WenQuanYi Micro Hei"/>
              </a:rPr>
              <a:t>/ </a:t>
            </a:r>
            <a:r>
              <a:rPr sz="2400" spc="55" dirty="0">
                <a:latin typeface="WenQuanYi Micro Hei"/>
                <a:cs typeface="WenQuanYi Micro Hei"/>
              </a:rPr>
              <a:t>homework: </a:t>
            </a:r>
            <a:r>
              <a:rPr sz="2400" spc="25" dirty="0">
                <a:latin typeface="WenQuanYi Micro Hei"/>
                <a:cs typeface="WenQuanYi Micro Hei"/>
              </a:rPr>
              <a:t>find </a:t>
            </a:r>
            <a:r>
              <a:rPr sz="2400" spc="50" dirty="0">
                <a:latin typeface="WenQuanYi Micro Hei"/>
                <a:cs typeface="WenQuanYi Micro Hei"/>
              </a:rPr>
              <a:t>out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25" dirty="0">
                <a:latin typeface="WenQuanYi Micro Hei"/>
                <a:cs typeface="WenQuanYi Micro Hei"/>
              </a:rPr>
              <a:t>location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45" dirty="0">
                <a:latin typeface="WenQuanYi Micro Hei"/>
                <a:cs typeface="WenQuanYi Micro Hei"/>
              </a:rPr>
              <a:t>printf()</a:t>
            </a:r>
            <a:r>
              <a:rPr sz="2400" spc="220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function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Dynamic </a:t>
            </a:r>
            <a:r>
              <a:rPr sz="2800" spc="40" dirty="0">
                <a:latin typeface="WenQuanYi Micro Hei"/>
                <a:cs typeface="WenQuanYi Micro Hei"/>
              </a:rPr>
              <a:t>linking/loading </a:t>
            </a:r>
            <a:r>
              <a:rPr sz="2800" spc="-45" dirty="0">
                <a:latin typeface="WenQuanYi Micro Hei"/>
                <a:cs typeface="WenQuanYi Micro Hei"/>
              </a:rPr>
              <a:t>library</a:t>
            </a:r>
            <a:r>
              <a:rPr sz="2800" spc="110" dirty="0">
                <a:latin typeface="WenQuanYi Micro Hei"/>
                <a:cs typeface="WenQuanYi Micro Hei"/>
              </a:rPr>
              <a:t> </a:t>
            </a:r>
            <a:r>
              <a:rPr sz="2800" spc="80" dirty="0">
                <a:latin typeface="WenQuanYi Micro Hei"/>
                <a:cs typeface="WenQuanYi Micro Hei"/>
              </a:rPr>
              <a:t>(DLL)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0" dirty="0">
                <a:latin typeface="WenQuanYi Micro Hei"/>
                <a:cs typeface="WenQuanYi Micro Hei"/>
              </a:rPr>
              <a:t>Load </a:t>
            </a:r>
            <a:r>
              <a:rPr sz="2400" spc="-40" dirty="0">
                <a:latin typeface="WenQuanYi Micro Hei"/>
                <a:cs typeface="WenQuanYi Micro Hei"/>
              </a:rPr>
              <a:t>library</a:t>
            </a:r>
            <a:r>
              <a:rPr sz="2400" spc="60" dirty="0">
                <a:latin typeface="WenQuanYi Micro Hei"/>
                <a:cs typeface="WenQuanYi Micro Hei"/>
              </a:rPr>
              <a:t> </a:t>
            </a:r>
            <a:r>
              <a:rPr sz="2400" spc="-5" dirty="0">
                <a:latin typeface="WenQuanYi Micro Hei"/>
                <a:cs typeface="WenQuanYi Micro Hei"/>
              </a:rPr>
              <a:t>dynamically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Changes </a:t>
            </a:r>
            <a:r>
              <a:rPr sz="2400" spc="35" dirty="0">
                <a:latin typeface="WenQuanYi Micro Hei"/>
                <a:cs typeface="WenQuanYi Micro Hei"/>
              </a:rPr>
              <a:t>the </a:t>
            </a:r>
            <a:r>
              <a:rPr sz="2400" spc="-15" dirty="0">
                <a:latin typeface="WenQuanYi Micro Hei"/>
                <a:cs typeface="WenQuanYi Micro Hei"/>
              </a:rPr>
              <a:t>address </a:t>
            </a:r>
            <a:r>
              <a:rPr sz="2400" spc="70" dirty="0">
                <a:latin typeface="WenQuanYi Micro Hei"/>
                <a:cs typeface="WenQuanYi Micro Hei"/>
              </a:rPr>
              <a:t>of </a:t>
            </a:r>
            <a:r>
              <a:rPr sz="2400" spc="10" dirty="0">
                <a:latin typeface="WenQuanYi Micro Hei"/>
                <a:cs typeface="WenQuanYi Micro Hei"/>
              </a:rPr>
              <a:t>some</a:t>
            </a:r>
            <a:r>
              <a:rPr sz="2400" spc="100" dirty="0">
                <a:latin typeface="WenQuanYi Micro Hei"/>
                <a:cs typeface="WenQuanYi Micro Hei"/>
              </a:rPr>
              <a:t> </a:t>
            </a:r>
            <a:r>
              <a:rPr sz="2400" spc="-20" dirty="0">
                <a:latin typeface="WenQuanYi Micro Hei"/>
                <a:cs typeface="WenQuanYi Micro Hei"/>
              </a:rPr>
              <a:t>symbols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Needs</a:t>
            </a:r>
            <a:r>
              <a:rPr sz="2400" spc="40" dirty="0">
                <a:latin typeface="WenQuanYi Micro Hei"/>
                <a:cs typeface="WenQuanYi Micro Hei"/>
              </a:rPr>
              <a:t> </a:t>
            </a:r>
            <a:r>
              <a:rPr sz="2400" spc="20" dirty="0">
                <a:latin typeface="WenQuanYi Micro Hei"/>
                <a:cs typeface="WenQuanYi Micro Hei"/>
              </a:rPr>
              <a:t>re-location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50" dirty="0">
                <a:latin typeface="WenQuanYi Micro Hei"/>
                <a:cs typeface="WenQuanYi Micro Hei"/>
              </a:rPr>
              <a:t>Why?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89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68580"/>
            <a:ext cx="10958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54515" algn="l"/>
              </a:tabLst>
            </a:pPr>
            <a:r>
              <a:rPr sz="4400" spc="-490" dirty="0"/>
              <a:t>Y</a:t>
            </a:r>
            <a:r>
              <a:rPr sz="4400" dirty="0"/>
              <a:t>our</a:t>
            </a:r>
            <a:r>
              <a:rPr sz="4400" spc="-85" dirty="0"/>
              <a:t> </a:t>
            </a:r>
            <a:r>
              <a:rPr sz="4400" spc="-5" dirty="0"/>
              <a:t>c</a:t>
            </a:r>
            <a:r>
              <a:rPr sz="4400" dirty="0"/>
              <a:t>ode</a:t>
            </a:r>
            <a:r>
              <a:rPr sz="4400" spc="-5" dirty="0"/>
              <a:t> </a:t>
            </a:r>
            <a:r>
              <a:rPr sz="4400" dirty="0"/>
              <a:t>is bas</a:t>
            </a:r>
            <a:r>
              <a:rPr sz="4400" spc="-5" dirty="0"/>
              <a:t>e</a:t>
            </a:r>
            <a:r>
              <a:rPr sz="4400" dirty="0"/>
              <a:t>d upon s</a:t>
            </a:r>
            <a:r>
              <a:rPr sz="4400" spc="-5" dirty="0"/>
              <a:t>t</a:t>
            </a:r>
            <a:r>
              <a:rPr sz="4400" dirty="0"/>
              <a:t>a</a:t>
            </a:r>
            <a:r>
              <a:rPr sz="4400" spc="-5" dirty="0"/>
              <a:t>t</a:t>
            </a:r>
            <a:r>
              <a:rPr sz="4400" dirty="0"/>
              <a:t>ic</a:t>
            </a:r>
            <a:r>
              <a:rPr sz="4400" spc="-5" dirty="0"/>
              <a:t> mem</a:t>
            </a:r>
            <a:r>
              <a:rPr sz="4400" dirty="0"/>
              <a:t>o</a:t>
            </a:r>
            <a:r>
              <a:rPr sz="4400" spc="-5" dirty="0"/>
              <a:t>r</a:t>
            </a:r>
            <a:r>
              <a:rPr sz="4400" dirty="0"/>
              <a:t>y	layout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0491470" cy="50507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10997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WenQuanYi Micro Hei"/>
                <a:cs typeface="WenQuanYi Micro Hei"/>
              </a:rPr>
              <a:t>Assume </a:t>
            </a:r>
            <a:r>
              <a:rPr sz="2800" spc="65" dirty="0">
                <a:latin typeface="WenQuanYi Micro Hei"/>
                <a:cs typeface="WenQuanYi Micro Hei"/>
              </a:rPr>
              <a:t>a.out </a:t>
            </a:r>
            <a:r>
              <a:rPr sz="2800" spc="35" dirty="0">
                <a:latin typeface="WenQuanYi Micro Hei"/>
                <a:cs typeface="WenQuanYi Micro Hei"/>
              </a:rPr>
              <a:t>came </a:t>
            </a:r>
            <a:r>
              <a:rPr sz="2800" spc="20" dirty="0">
                <a:latin typeface="WenQuanYi Micro Hei"/>
                <a:cs typeface="WenQuanYi Micro Hei"/>
              </a:rPr>
              <a:t>from  </a:t>
            </a:r>
            <a:r>
              <a:rPr sz="2800" spc="80" dirty="0">
                <a:latin typeface="WenQuanYi Micro Hei"/>
                <a:cs typeface="WenQuanYi Micro Hei"/>
              </a:rPr>
              <a:t>file_a.o, file_b.o,</a:t>
            </a:r>
            <a:r>
              <a:rPr sz="2800" spc="20" dirty="0">
                <a:latin typeface="WenQuanYi Micro Hei"/>
                <a:cs typeface="WenQuanYi Micro Hei"/>
              </a:rPr>
              <a:t> </a:t>
            </a:r>
            <a:r>
              <a:rPr sz="2800" spc="75" dirty="0">
                <a:latin typeface="WenQuanYi Micro Hei"/>
                <a:cs typeface="WenQuanYi Micro Hei"/>
              </a:rPr>
              <a:t>file_c.o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0" dirty="0">
                <a:latin typeface="WenQuanYi Micro Hei"/>
                <a:cs typeface="WenQuanYi Micro Hei"/>
              </a:rPr>
              <a:t>File_a </a:t>
            </a:r>
            <a:r>
              <a:rPr sz="2400" dirty="0">
                <a:latin typeface="WenQuanYi Micro Hei"/>
                <a:cs typeface="WenQuanYi Micro Hei"/>
              </a:rPr>
              <a:t>has </a:t>
            </a:r>
            <a:r>
              <a:rPr sz="2400" spc="65" dirty="0">
                <a:latin typeface="WenQuanYi Micro Hei"/>
                <a:cs typeface="WenQuanYi Micro Hei"/>
              </a:rPr>
              <a:t>main(), </a:t>
            </a:r>
            <a:r>
              <a:rPr sz="2400" spc="-20" dirty="0">
                <a:latin typeface="WenQuanYi Micro Hei"/>
                <a:cs typeface="WenQuanYi Micro Hei"/>
              </a:rPr>
              <a:t>calls</a:t>
            </a:r>
            <a:r>
              <a:rPr sz="2400" spc="70" dirty="0">
                <a:latin typeface="WenQuanYi Micro Hei"/>
                <a:cs typeface="WenQuanYi Micro Hei"/>
              </a:rPr>
              <a:t> </a:t>
            </a:r>
            <a:r>
              <a:rPr sz="2400" spc="100" dirty="0">
                <a:latin typeface="WenQuanYi Micro Hei"/>
                <a:cs typeface="WenQuanYi Micro Hei"/>
              </a:rPr>
              <a:t>foo()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5" dirty="0">
                <a:latin typeface="WenQuanYi Micro Hei"/>
                <a:cs typeface="WenQuanYi Micro Hei"/>
              </a:rPr>
              <a:t>File_b </a:t>
            </a:r>
            <a:r>
              <a:rPr sz="2400" dirty="0">
                <a:latin typeface="WenQuanYi Micro Hei"/>
                <a:cs typeface="WenQuanYi Micro Hei"/>
              </a:rPr>
              <a:t>has </a:t>
            </a:r>
            <a:r>
              <a:rPr sz="2400" spc="105" dirty="0">
                <a:latin typeface="WenQuanYi Micro Hei"/>
                <a:cs typeface="WenQuanYi Micro Hei"/>
              </a:rPr>
              <a:t>foo(), </a:t>
            </a:r>
            <a:r>
              <a:rPr sz="2400" spc="-20" dirty="0">
                <a:latin typeface="WenQuanYi Micro Hei"/>
                <a:cs typeface="WenQuanYi Micro Hei"/>
              </a:rPr>
              <a:t>calls</a:t>
            </a:r>
            <a:r>
              <a:rPr sz="2400" spc="15" dirty="0">
                <a:latin typeface="WenQuanYi Micro Hei"/>
                <a:cs typeface="WenQuanYi Micro Hei"/>
              </a:rPr>
              <a:t> </a:t>
            </a:r>
            <a:r>
              <a:rPr sz="2400" spc="55" dirty="0">
                <a:latin typeface="WenQuanYi Micro Hei"/>
                <a:cs typeface="WenQuanYi Micro Hei"/>
              </a:rPr>
              <a:t>bar()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5" dirty="0">
                <a:latin typeface="WenQuanYi Micro Hei"/>
                <a:cs typeface="WenQuanYi Micro Hei"/>
              </a:rPr>
              <a:t>File_c </a:t>
            </a:r>
            <a:r>
              <a:rPr sz="2400" dirty="0">
                <a:latin typeface="WenQuanYi Micro Hei"/>
                <a:cs typeface="WenQuanYi Micro Hei"/>
              </a:rPr>
              <a:t>has</a:t>
            </a:r>
            <a:r>
              <a:rPr sz="2400" spc="35" dirty="0">
                <a:latin typeface="WenQuanYi Micro Hei"/>
                <a:cs typeface="WenQuanYi Micro Hei"/>
              </a:rPr>
              <a:t> </a:t>
            </a:r>
            <a:r>
              <a:rPr sz="2400" spc="55" dirty="0">
                <a:latin typeface="WenQuanYi Micro Hei"/>
                <a:cs typeface="WenQuanYi Micro Hei"/>
              </a:rPr>
              <a:t>bar()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0" dirty="0">
                <a:latin typeface="WenQuanYi Micro Hei"/>
                <a:cs typeface="WenQuanYi Micro Hei"/>
              </a:rPr>
              <a:t>Location </a:t>
            </a:r>
            <a:r>
              <a:rPr sz="2800" spc="85" dirty="0">
                <a:latin typeface="WenQuanYi Micro Hei"/>
                <a:cs typeface="WenQuanYi Micro Hei"/>
              </a:rPr>
              <a:t>of</a:t>
            </a:r>
            <a:r>
              <a:rPr sz="2800" spc="50" dirty="0">
                <a:latin typeface="WenQuanYi Micro Hei"/>
                <a:cs typeface="WenQuanYi Micro Hei"/>
              </a:rPr>
              <a:t> </a:t>
            </a:r>
            <a:r>
              <a:rPr sz="2800" spc="150" dirty="0">
                <a:latin typeface="WenQuanYi Micro Hei"/>
                <a:cs typeface="WenQuanYi Micro Hei"/>
              </a:rPr>
              <a:t>foo()?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0" dirty="0">
                <a:latin typeface="WenQuanYi Micro Hei"/>
                <a:cs typeface="WenQuanYi Micro Hei"/>
              </a:rPr>
              <a:t>Location </a:t>
            </a:r>
            <a:r>
              <a:rPr sz="2800" spc="85" dirty="0">
                <a:latin typeface="WenQuanYi Micro Hei"/>
                <a:cs typeface="WenQuanYi Micro Hei"/>
              </a:rPr>
              <a:t>of</a:t>
            </a:r>
            <a:r>
              <a:rPr sz="2800" spc="30" dirty="0">
                <a:latin typeface="WenQuanYi Micro Hei"/>
                <a:cs typeface="WenQuanYi Micro Hei"/>
              </a:rPr>
              <a:t> </a:t>
            </a:r>
            <a:r>
              <a:rPr sz="2800" spc="110" dirty="0">
                <a:latin typeface="WenQuanYi Micro Hei"/>
                <a:cs typeface="WenQuanYi Micro Hei"/>
              </a:rPr>
              <a:t>bar()?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80" dirty="0">
                <a:latin typeface="WenQuanYi Micro Hei"/>
                <a:cs typeface="WenQuanYi Micro Hei"/>
              </a:rPr>
              <a:t>You </a:t>
            </a:r>
            <a:r>
              <a:rPr sz="2800" spc="45" dirty="0">
                <a:latin typeface="WenQuanYi Micro Hei"/>
                <a:cs typeface="WenQuanYi Micro Hei"/>
              </a:rPr>
              <a:t>can </a:t>
            </a:r>
            <a:r>
              <a:rPr sz="2800" spc="35" dirty="0">
                <a:latin typeface="WenQuanYi Micro Hei"/>
                <a:cs typeface="WenQuanYi Micro Hei"/>
              </a:rPr>
              <a:t>make </a:t>
            </a:r>
            <a:r>
              <a:rPr sz="2800" spc="-15" dirty="0">
                <a:latin typeface="WenQuanYi Micro Hei"/>
                <a:cs typeface="WenQuanYi Micro Hei"/>
              </a:rPr>
              <a:t>your </a:t>
            </a:r>
            <a:r>
              <a:rPr sz="2800" spc="135" dirty="0">
                <a:latin typeface="WenQuanYi Micro Hei"/>
                <a:cs typeface="WenQuanYi Micro Hei"/>
              </a:rPr>
              <a:t>own </a:t>
            </a:r>
            <a:r>
              <a:rPr sz="2800" spc="-45" dirty="0">
                <a:latin typeface="WenQuanYi Micro Hei"/>
                <a:cs typeface="WenQuanYi Micro Hei"/>
              </a:rPr>
              <a:t>library </a:t>
            </a:r>
            <a:r>
              <a:rPr sz="2800" spc="75" dirty="0">
                <a:latin typeface="WenQuanYi Micro Hei"/>
                <a:cs typeface="WenQuanYi Micro Hei"/>
              </a:rPr>
              <a:t>lib_a.o </a:t>
            </a:r>
            <a:r>
              <a:rPr sz="2800" spc="50" dirty="0">
                <a:latin typeface="WenQuanYi Micro Hei"/>
                <a:cs typeface="WenQuanYi Micro Hei"/>
              </a:rPr>
              <a:t>that </a:t>
            </a:r>
            <a:r>
              <a:rPr sz="2800" dirty="0">
                <a:latin typeface="WenQuanYi Micro Hei"/>
                <a:cs typeface="WenQuanYi Micro Hei"/>
              </a:rPr>
              <a:t>has </a:t>
            </a:r>
            <a:r>
              <a:rPr sz="2800" spc="114" dirty="0">
                <a:latin typeface="WenQuanYi Micro Hei"/>
                <a:cs typeface="WenQuanYi Micro Hei"/>
              </a:rPr>
              <a:t>foo() </a:t>
            </a:r>
            <a:r>
              <a:rPr sz="2800" spc="45" dirty="0">
                <a:latin typeface="WenQuanYi Micro Hei"/>
                <a:cs typeface="WenQuanYi Micro Hei"/>
              </a:rPr>
              <a:t>and</a:t>
            </a:r>
            <a:r>
              <a:rPr sz="2800" spc="215" dirty="0">
                <a:latin typeface="WenQuanYi Micro Hei"/>
                <a:cs typeface="WenQuanYi Micro Hei"/>
              </a:rPr>
              <a:t> </a:t>
            </a:r>
            <a:r>
              <a:rPr sz="2800" spc="60" dirty="0">
                <a:latin typeface="WenQuanYi Micro Hei"/>
                <a:cs typeface="WenQuanYi Micro Hei"/>
              </a:rPr>
              <a:t>bar()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70" dirty="0">
                <a:latin typeface="WenQuanYi Micro Hei"/>
                <a:cs typeface="WenQuanYi Micro Hei"/>
              </a:rPr>
              <a:t>At </a:t>
            </a:r>
            <a:r>
              <a:rPr sz="2400" spc="-5" dirty="0">
                <a:latin typeface="WenQuanYi Micro Hei"/>
                <a:cs typeface="WenQuanYi Micro Hei"/>
              </a:rPr>
              <a:t>link </a:t>
            </a:r>
            <a:r>
              <a:rPr sz="2400" spc="35" dirty="0">
                <a:latin typeface="WenQuanYi Micro Hei"/>
                <a:cs typeface="WenQuanYi Micro Hei"/>
              </a:rPr>
              <a:t>time, the </a:t>
            </a:r>
            <a:r>
              <a:rPr sz="2400" spc="25" dirty="0">
                <a:latin typeface="WenQuanYi Micro Hei"/>
                <a:cs typeface="WenQuanYi Micro Hei"/>
              </a:rPr>
              <a:t>location </a:t>
            </a:r>
            <a:r>
              <a:rPr sz="2400" spc="-60" dirty="0">
                <a:latin typeface="WenQuanYi Micro Hei"/>
                <a:cs typeface="WenQuanYi Micro Hei"/>
              </a:rPr>
              <a:t>is </a:t>
            </a:r>
            <a:r>
              <a:rPr sz="2400" spc="25" dirty="0">
                <a:latin typeface="WenQuanYi Micro Hei"/>
                <a:cs typeface="WenQuanYi Micro Hei"/>
              </a:rPr>
              <a:t>fixed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100" dirty="0">
                <a:latin typeface="WenQuanYi Micro Hei"/>
                <a:cs typeface="WenQuanYi Micro Hei"/>
              </a:rPr>
              <a:t>foo() </a:t>
            </a:r>
            <a:r>
              <a:rPr sz="2400" spc="40" dirty="0">
                <a:latin typeface="WenQuanYi Micro Hei"/>
                <a:cs typeface="WenQuanYi Micro Hei"/>
              </a:rPr>
              <a:t>and</a:t>
            </a:r>
            <a:r>
              <a:rPr sz="2400" spc="145" dirty="0">
                <a:latin typeface="WenQuanYi Micro Hei"/>
                <a:cs typeface="WenQuanYi Micro Hei"/>
              </a:rPr>
              <a:t> </a:t>
            </a:r>
            <a:r>
              <a:rPr sz="2400" spc="55" dirty="0">
                <a:latin typeface="WenQuanYi Micro Hei"/>
                <a:cs typeface="WenQuanYi Micro Hei"/>
              </a:rPr>
              <a:t>bar()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lib_a.o </a:t>
            </a:r>
            <a:r>
              <a:rPr sz="2400" spc="40" dirty="0">
                <a:latin typeface="WenQuanYi Micro Hei"/>
                <a:cs typeface="WenQuanYi Micro Hei"/>
              </a:rPr>
              <a:t>can </a:t>
            </a:r>
            <a:r>
              <a:rPr sz="2400" spc="70" dirty="0">
                <a:latin typeface="WenQuanYi Micro Hei"/>
                <a:cs typeface="WenQuanYi Micro Hei"/>
              </a:rPr>
              <a:t>work with</a:t>
            </a:r>
            <a:r>
              <a:rPr sz="2400" spc="5" dirty="0">
                <a:latin typeface="WenQuanYi Micro Hei"/>
                <a:cs typeface="WenQuanYi Micro Hei"/>
              </a:rPr>
              <a:t> </a:t>
            </a:r>
            <a:r>
              <a:rPr sz="2400" spc="60" dirty="0">
                <a:latin typeface="WenQuanYi Micro Hei"/>
                <a:cs typeface="WenQuanYi Micro Hei"/>
              </a:rPr>
              <a:t>file_a.o</a:t>
            </a:r>
            <a:endParaRPr sz="2400">
              <a:latin typeface="WenQuanYi Micro Hei"/>
              <a:cs typeface="WenQuanYi Micro Hei"/>
            </a:endParaRPr>
          </a:p>
          <a:p>
            <a:pPr marL="698500" marR="3060065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0" dirty="0">
                <a:latin typeface="WenQuanYi Micro Hei"/>
                <a:cs typeface="WenQuanYi Micro Hei"/>
              </a:rPr>
              <a:t>lib_a.o </a:t>
            </a:r>
            <a:r>
              <a:rPr sz="2400" spc="40" dirty="0">
                <a:latin typeface="WenQuanYi Micro Hei"/>
                <a:cs typeface="WenQuanYi Micro Hei"/>
              </a:rPr>
              <a:t>can </a:t>
            </a:r>
            <a:r>
              <a:rPr sz="2400" spc="70" dirty="0">
                <a:latin typeface="WenQuanYi Micro Hei"/>
                <a:cs typeface="WenQuanYi Micro Hei"/>
              </a:rPr>
              <a:t>work with </a:t>
            </a:r>
            <a:r>
              <a:rPr sz="2400" spc="25" dirty="0">
                <a:latin typeface="WenQuanYi Micro Hei"/>
                <a:cs typeface="WenQuanYi Micro Hei"/>
              </a:rPr>
              <a:t>another program </a:t>
            </a:r>
            <a:r>
              <a:rPr sz="2400" spc="75" dirty="0">
                <a:latin typeface="WenQuanYi Micro Hei"/>
                <a:cs typeface="WenQuanYi Micro Hei"/>
              </a:rPr>
              <a:t>file_z.o,  </a:t>
            </a:r>
            <a:r>
              <a:rPr sz="2400" spc="45" dirty="0">
                <a:latin typeface="WenQuanYi Micro Hei"/>
                <a:cs typeface="WenQuanYi Micro Hei"/>
              </a:rPr>
              <a:t>where </a:t>
            </a:r>
            <a:r>
              <a:rPr sz="2400" spc="70" dirty="0">
                <a:latin typeface="WenQuanYi Micro Hei"/>
                <a:cs typeface="WenQuanYi Micro Hei"/>
              </a:rPr>
              <a:t>file_z.o </a:t>
            </a:r>
            <a:r>
              <a:rPr sz="2400" dirty="0">
                <a:latin typeface="WenQuanYi Micro Hei"/>
                <a:cs typeface="WenQuanYi Micro Hei"/>
              </a:rPr>
              <a:t>has </a:t>
            </a:r>
            <a:r>
              <a:rPr sz="2400" spc="25" dirty="0">
                <a:latin typeface="WenQuanYi Micro Hei"/>
                <a:cs typeface="WenQuanYi Micro Hei"/>
              </a:rPr>
              <a:t>another </a:t>
            </a:r>
            <a:r>
              <a:rPr sz="2400" spc="65" dirty="0">
                <a:latin typeface="WenQuanYi Micro Hei"/>
                <a:cs typeface="WenQuanYi Micro Hei"/>
              </a:rPr>
              <a:t>main(), </a:t>
            </a:r>
            <a:r>
              <a:rPr sz="2400" spc="-20" dirty="0">
                <a:latin typeface="WenQuanYi Micro Hei"/>
                <a:cs typeface="WenQuanYi Micro Hei"/>
              </a:rPr>
              <a:t>calls</a:t>
            </a:r>
            <a:r>
              <a:rPr sz="2400" spc="75" dirty="0">
                <a:latin typeface="WenQuanYi Micro Hei"/>
                <a:cs typeface="WenQuanYi Micro Hei"/>
              </a:rPr>
              <a:t> </a:t>
            </a:r>
            <a:r>
              <a:rPr sz="2400" spc="100" dirty="0">
                <a:latin typeface="WenQuanYi Micro Hei"/>
                <a:cs typeface="WenQuanYi Micro Hei"/>
              </a:rPr>
              <a:t>foo()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90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445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Position independent </a:t>
            </a:r>
            <a:r>
              <a:rPr sz="4800" spc="-5" dirty="0"/>
              <a:t>code</a:t>
            </a:r>
            <a:r>
              <a:rPr sz="4800" spc="-75" dirty="0"/>
              <a:t> </a:t>
            </a:r>
            <a:r>
              <a:rPr sz="4800" spc="-5" dirty="0"/>
              <a:t>(PIC)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1136630" cy="487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45" dirty="0">
                <a:latin typeface="WenQuanYi Micro Hei"/>
                <a:cs typeface="WenQuanYi Micro Hei"/>
              </a:rPr>
              <a:t>How </a:t>
            </a:r>
            <a:r>
              <a:rPr sz="2800" spc="55" dirty="0">
                <a:latin typeface="WenQuanYi Micro Hei"/>
                <a:cs typeface="WenQuanYi Micro Hei"/>
              </a:rPr>
              <a:t>about </a:t>
            </a:r>
            <a:r>
              <a:rPr sz="2800" spc="-5" dirty="0">
                <a:latin typeface="WenQuanYi Micro Hei"/>
                <a:cs typeface="WenQuanYi Micro Hei"/>
              </a:rPr>
              <a:t>shared</a:t>
            </a:r>
            <a:r>
              <a:rPr sz="2800" spc="-30" dirty="0">
                <a:latin typeface="WenQuanYi Micro Hei"/>
                <a:cs typeface="WenQuanYi Micro Hei"/>
              </a:rPr>
              <a:t> </a:t>
            </a:r>
            <a:r>
              <a:rPr sz="2800" spc="5" dirty="0">
                <a:latin typeface="WenQuanYi Micro Hei"/>
                <a:cs typeface="WenQuanYi Micro Hei"/>
              </a:rPr>
              <a:t>library?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latin typeface="WenQuanYi Micro Hei"/>
                <a:cs typeface="WenQuanYi Micro Hei"/>
              </a:rPr>
              <a:t>Easy </a:t>
            </a:r>
            <a:r>
              <a:rPr sz="2400" spc="15" dirty="0">
                <a:latin typeface="WenQuanYi Micro Hei"/>
                <a:cs typeface="WenQuanYi Micro Hei"/>
              </a:rPr>
              <a:t>if </a:t>
            </a:r>
            <a:r>
              <a:rPr sz="2400" dirty="0">
                <a:latin typeface="WenQuanYi Micro Hei"/>
                <a:cs typeface="WenQuanYi Micro Hei"/>
              </a:rPr>
              <a:t>it </a:t>
            </a:r>
            <a:r>
              <a:rPr sz="2400" spc="-60" dirty="0">
                <a:latin typeface="WenQuanYi Micro Hei"/>
                <a:cs typeface="WenQuanYi Micro Hei"/>
              </a:rPr>
              <a:t>is</a:t>
            </a:r>
            <a:r>
              <a:rPr sz="2400" spc="165" dirty="0">
                <a:latin typeface="WenQuanYi Micro Hei"/>
                <a:cs typeface="WenQuanYi Micro Hei"/>
              </a:rPr>
              <a:t> </a:t>
            </a:r>
            <a:r>
              <a:rPr sz="2400" spc="10" dirty="0">
                <a:latin typeface="WenQuanYi Micro Hei"/>
                <a:cs typeface="WenQuanYi Micro Hei"/>
              </a:rPr>
              <a:t>static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5" dirty="0">
                <a:latin typeface="WenQuanYi Micro Hei"/>
                <a:cs typeface="WenQuanYi Micro Hei"/>
              </a:rPr>
              <a:t>All </a:t>
            </a:r>
            <a:r>
              <a:rPr sz="2400" spc="-10" dirty="0">
                <a:latin typeface="WenQuanYi Micro Hei"/>
                <a:cs typeface="WenQuanYi Micro Hei"/>
              </a:rPr>
              <a:t>address </a:t>
            </a:r>
            <a:r>
              <a:rPr sz="2400" spc="-60" dirty="0">
                <a:latin typeface="WenQuanYi Micro Hei"/>
                <a:cs typeface="WenQuanYi Micro Hei"/>
              </a:rPr>
              <a:t>is</a:t>
            </a:r>
            <a:r>
              <a:rPr sz="2400" spc="70" dirty="0">
                <a:latin typeface="WenQuanYi Micro Hei"/>
                <a:cs typeface="WenQuanYi Micro Hei"/>
              </a:rPr>
              <a:t> </a:t>
            </a:r>
            <a:r>
              <a:rPr sz="2400" spc="25" dirty="0">
                <a:latin typeface="WenQuanYi Micro Hei"/>
                <a:cs typeface="WenQuanYi Micro Hei"/>
              </a:rPr>
              <a:t>fixed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0" dirty="0">
                <a:latin typeface="WenQuanYi Micro Hei"/>
                <a:cs typeface="WenQuanYi Micro Hei"/>
              </a:rPr>
              <a:t>Making </a:t>
            </a:r>
            <a:r>
              <a:rPr sz="2800" spc="35" dirty="0">
                <a:latin typeface="WenQuanYi Micro Hei"/>
                <a:cs typeface="WenQuanYi Micro Hei"/>
              </a:rPr>
              <a:t>a </a:t>
            </a:r>
            <a:r>
              <a:rPr sz="2800" spc="-45" dirty="0">
                <a:latin typeface="WenQuanYi Micro Hei"/>
                <a:cs typeface="WenQuanYi Micro Hei"/>
              </a:rPr>
              <a:t>library </a:t>
            </a:r>
            <a:r>
              <a:rPr sz="2800" spc="15" dirty="0">
                <a:latin typeface="WenQuanYi Micro Hei"/>
                <a:cs typeface="WenQuanYi Micro Hei"/>
              </a:rPr>
              <a:t>position</a:t>
            </a:r>
            <a:r>
              <a:rPr sz="2800" spc="145" dirty="0">
                <a:latin typeface="WenQuanYi Micro Hei"/>
                <a:cs typeface="WenQuanYi Micro Hei"/>
              </a:rPr>
              <a:t> </a:t>
            </a:r>
            <a:r>
              <a:rPr sz="2800" spc="35" dirty="0">
                <a:latin typeface="WenQuanYi Micro Hei"/>
                <a:cs typeface="WenQuanYi Micro Hei"/>
              </a:rPr>
              <a:t>independent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WenQuanYi Micro Hei"/>
                <a:cs typeface="WenQuanYi Micro Hei"/>
              </a:rPr>
              <a:t>Include </a:t>
            </a:r>
            <a:r>
              <a:rPr sz="2400" spc="-10" dirty="0">
                <a:latin typeface="WenQuanYi Micro Hei"/>
                <a:cs typeface="WenQuanYi Micro Hei"/>
              </a:rPr>
              <a:t>symbol </a:t>
            </a:r>
            <a:r>
              <a:rPr sz="2400" spc="20" dirty="0">
                <a:latin typeface="WenQuanYi Micro Hei"/>
                <a:cs typeface="WenQuanYi Micro Hei"/>
              </a:rPr>
              <a:t>table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35" dirty="0">
                <a:latin typeface="WenQuanYi Micro Hei"/>
                <a:cs typeface="WenQuanYi Micro Hei"/>
              </a:rPr>
              <a:t>the</a:t>
            </a:r>
            <a:r>
              <a:rPr sz="2400" spc="250" dirty="0">
                <a:latin typeface="WenQuanYi Micro Hei"/>
                <a:cs typeface="WenQuanYi Micro Hei"/>
              </a:rPr>
              <a:t> </a:t>
            </a:r>
            <a:r>
              <a:rPr sz="2400" spc="-40" dirty="0">
                <a:latin typeface="WenQuanYi Micro Hei"/>
                <a:cs typeface="WenQuanYi Micro Hei"/>
              </a:rPr>
              <a:t>library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65" dirty="0">
                <a:latin typeface="WenQuanYi Micro Hei"/>
                <a:cs typeface="WenQuanYi Micro Hei"/>
              </a:rPr>
              <a:t>So </a:t>
            </a:r>
            <a:r>
              <a:rPr sz="2400" spc="45" dirty="0">
                <a:latin typeface="WenQuanYi Micro Hei"/>
                <a:cs typeface="WenQuanYi Micro Hei"/>
              </a:rPr>
              <a:t>that </a:t>
            </a:r>
            <a:r>
              <a:rPr sz="2400" spc="5" dirty="0">
                <a:latin typeface="WenQuanYi Micro Hei"/>
                <a:cs typeface="WenQuanYi Micro Hei"/>
              </a:rPr>
              <a:t>it </a:t>
            </a:r>
            <a:r>
              <a:rPr sz="2400" spc="40" dirty="0">
                <a:latin typeface="WenQuanYi Micro Hei"/>
                <a:cs typeface="WenQuanYi Micro Hei"/>
              </a:rPr>
              <a:t>can </a:t>
            </a:r>
            <a:r>
              <a:rPr sz="2400" spc="30" dirty="0">
                <a:latin typeface="WenQuanYi Micro Hei"/>
                <a:cs typeface="WenQuanYi Micro Hei"/>
              </a:rPr>
              <a:t>be </a:t>
            </a:r>
            <a:r>
              <a:rPr sz="2400" spc="25" dirty="0">
                <a:latin typeface="WenQuanYi Micro Hei"/>
                <a:cs typeface="WenQuanYi Micro Hei"/>
              </a:rPr>
              <a:t>re-located </a:t>
            </a:r>
            <a:r>
              <a:rPr sz="2400" spc="45" dirty="0">
                <a:latin typeface="WenQuanYi Micro Hei"/>
                <a:cs typeface="WenQuanYi Micro Hei"/>
              </a:rPr>
              <a:t>at </a:t>
            </a:r>
            <a:r>
              <a:rPr sz="2400" spc="20" dirty="0">
                <a:latin typeface="WenQuanYi Micro Hei"/>
                <a:cs typeface="WenQuanYi Micro Hei"/>
              </a:rPr>
              <a:t>different </a:t>
            </a:r>
            <a:r>
              <a:rPr sz="2400" spc="-15" dirty="0">
                <a:latin typeface="WenQuanYi Micro Hei"/>
                <a:cs typeface="WenQuanYi Micro Hei"/>
              </a:rPr>
              <a:t>address </a:t>
            </a:r>
            <a:r>
              <a:rPr sz="2400" spc="15" dirty="0">
                <a:latin typeface="WenQuanYi Micro Hei"/>
                <a:cs typeface="WenQuanYi Micro Hei"/>
              </a:rPr>
              <a:t>(memory</a:t>
            </a:r>
            <a:r>
              <a:rPr sz="2400" spc="270" dirty="0">
                <a:latin typeface="WenQuanYi Micro Hei"/>
                <a:cs typeface="WenQuanYi Micro Hei"/>
              </a:rPr>
              <a:t> </a:t>
            </a:r>
            <a:r>
              <a:rPr sz="2400" spc="35" dirty="0">
                <a:latin typeface="WenQuanYi Micro Hei"/>
                <a:cs typeface="WenQuanYi Micro Hei"/>
              </a:rPr>
              <a:t>location)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WenQuanYi Micro Hei"/>
                <a:cs typeface="WenQuanYi Micro Hei"/>
              </a:rPr>
              <a:t>DLL </a:t>
            </a:r>
            <a:r>
              <a:rPr sz="2800" spc="30" dirty="0">
                <a:latin typeface="WenQuanYi Micro Hei"/>
                <a:cs typeface="WenQuanYi Micro Hei"/>
              </a:rPr>
              <a:t>(dynamic linking</a:t>
            </a:r>
            <a:r>
              <a:rPr sz="2800" spc="114" dirty="0">
                <a:latin typeface="WenQuanYi Micro Hei"/>
                <a:cs typeface="WenQuanYi Micro Hei"/>
              </a:rPr>
              <a:t> </a:t>
            </a:r>
            <a:r>
              <a:rPr sz="2800" spc="-15" dirty="0">
                <a:latin typeface="WenQuanYi Micro Hei"/>
                <a:cs typeface="WenQuanYi Micro Hei"/>
              </a:rPr>
              <a:t>library)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WenQuanYi Micro Hei"/>
                <a:cs typeface="WenQuanYi Micro Hei"/>
              </a:rPr>
              <a:t>Library, </a:t>
            </a:r>
            <a:r>
              <a:rPr sz="2400" spc="45" dirty="0">
                <a:latin typeface="WenQuanYi Micro Hei"/>
                <a:cs typeface="WenQuanYi Micro Hei"/>
              </a:rPr>
              <a:t>that changes </a:t>
            </a:r>
            <a:r>
              <a:rPr sz="2400" spc="25" dirty="0">
                <a:latin typeface="WenQuanYi Micro Hei"/>
                <a:cs typeface="WenQuanYi Micro Hei"/>
              </a:rPr>
              <a:t>location </a:t>
            </a:r>
            <a:r>
              <a:rPr sz="2400" spc="45" dirty="0">
                <a:latin typeface="WenQuanYi Micro Hei"/>
                <a:cs typeface="WenQuanYi Micro Hei"/>
              </a:rPr>
              <a:t>at</a:t>
            </a:r>
            <a:r>
              <a:rPr sz="2400" spc="145" dirty="0">
                <a:latin typeface="WenQuanYi Micro Hei"/>
                <a:cs typeface="WenQuanYi Micro Hei"/>
              </a:rPr>
              <a:t> </a:t>
            </a:r>
            <a:r>
              <a:rPr sz="2400" spc="5" dirty="0">
                <a:latin typeface="WenQuanYi Micro Hei"/>
                <a:cs typeface="WenQuanYi Micro Hei"/>
              </a:rPr>
              <a:t>runtime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30" dirty="0">
                <a:latin typeface="WenQuanYi Micro Hei"/>
                <a:cs typeface="WenQuanYi Micro Hei"/>
              </a:rPr>
              <a:t>Different </a:t>
            </a:r>
            <a:r>
              <a:rPr sz="2400" spc="25" dirty="0">
                <a:latin typeface="WenQuanYi Micro Hei"/>
                <a:cs typeface="WenQuanYi Micro Hei"/>
              </a:rPr>
              <a:t>location </a:t>
            </a:r>
            <a:r>
              <a:rPr sz="2400" spc="15" dirty="0">
                <a:latin typeface="WenQuanYi Micro Hei"/>
                <a:cs typeface="WenQuanYi Micro Hei"/>
              </a:rPr>
              <a:t>for </a:t>
            </a:r>
            <a:r>
              <a:rPr sz="2400" spc="20" dirty="0">
                <a:latin typeface="WenQuanYi Micro Hei"/>
                <a:cs typeface="WenQuanYi Micro Hei"/>
              </a:rPr>
              <a:t>different</a:t>
            </a:r>
            <a:r>
              <a:rPr sz="2400" spc="120" dirty="0">
                <a:latin typeface="WenQuanYi Micro Hei"/>
                <a:cs typeface="WenQuanYi Micro Hei"/>
              </a:rPr>
              <a:t> </a:t>
            </a:r>
            <a:r>
              <a:rPr sz="2400" spc="-5" dirty="0">
                <a:latin typeface="WenQuanYi Micro Hei"/>
                <a:cs typeface="WenQuanYi Micro Hei"/>
              </a:rPr>
              <a:t>process</a:t>
            </a:r>
            <a:endParaRPr sz="2400">
              <a:latin typeface="WenQuanYi Micro Hei"/>
              <a:cs typeface="WenQuanYi Micro Hei"/>
            </a:endParaRPr>
          </a:p>
          <a:p>
            <a:pPr marL="698500" marR="5080" lvl="1" indent="-228600">
              <a:lnSpc>
                <a:spcPct val="9040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0" dirty="0">
                <a:latin typeface="WenQuanYi Micro Hei"/>
                <a:cs typeface="WenQuanYi Micro Hei"/>
              </a:rPr>
              <a:t>ASLR </a:t>
            </a:r>
            <a:r>
              <a:rPr sz="2400" spc="40" dirty="0">
                <a:latin typeface="WenQuanYi Micro Hei"/>
                <a:cs typeface="WenQuanYi Micro Hei"/>
              </a:rPr>
              <a:t>(Address </a:t>
            </a:r>
            <a:r>
              <a:rPr sz="2400" spc="15" dirty="0">
                <a:latin typeface="WenQuanYi Micro Hei"/>
                <a:cs typeface="WenQuanYi Micro Hei"/>
              </a:rPr>
              <a:t>space </a:t>
            </a:r>
            <a:r>
              <a:rPr sz="2400" spc="10" dirty="0">
                <a:latin typeface="WenQuanYi Micro Hei"/>
                <a:cs typeface="WenQuanYi Micro Hei"/>
              </a:rPr>
              <a:t>layout </a:t>
            </a:r>
            <a:r>
              <a:rPr sz="2400" spc="30" dirty="0">
                <a:latin typeface="WenQuanYi Micro Hei"/>
                <a:cs typeface="WenQuanYi Micro Hei"/>
              </a:rPr>
              <a:t>randomization) </a:t>
            </a:r>
            <a:r>
              <a:rPr sz="2400" spc="15" dirty="0">
                <a:latin typeface="WenQuanYi Micro Hei"/>
                <a:cs typeface="WenQuanYi Micro Hei"/>
              </a:rPr>
              <a:t>effectively blocks </a:t>
            </a:r>
            <a:r>
              <a:rPr sz="2400" spc="30" dirty="0">
                <a:latin typeface="WenQuanYi Micro Hei"/>
                <a:cs typeface="WenQuanYi Micro Hei"/>
              </a:rPr>
              <a:t>attacks </a:t>
            </a:r>
            <a:r>
              <a:rPr sz="2400" spc="20" dirty="0">
                <a:latin typeface="WenQuanYi Micro Hei"/>
                <a:cs typeface="WenQuanYi Micro Hei"/>
              </a:rPr>
              <a:t>from  </a:t>
            </a:r>
            <a:r>
              <a:rPr sz="2400" spc="10" dirty="0">
                <a:latin typeface="WenQuanYi Micro Hei"/>
                <a:cs typeface="WenQuanYi Micro Hei"/>
              </a:rPr>
              <a:t>some </a:t>
            </a:r>
            <a:r>
              <a:rPr sz="2400" dirty="0">
                <a:latin typeface="WenQuanYi Micro Hei"/>
                <a:cs typeface="WenQuanYi Micro Hei"/>
              </a:rPr>
              <a:t>malicious </a:t>
            </a:r>
            <a:r>
              <a:rPr sz="2400" spc="-5" dirty="0">
                <a:latin typeface="WenQuanYi Micro Hei"/>
                <a:cs typeface="WenQuanYi Micro Hei"/>
              </a:rPr>
              <a:t>shared </a:t>
            </a:r>
            <a:r>
              <a:rPr sz="2400" spc="-20" dirty="0">
                <a:latin typeface="WenQuanYi Micro Hei"/>
                <a:cs typeface="WenQuanYi Micro Hei"/>
              </a:rPr>
              <a:t>library, </a:t>
            </a:r>
            <a:r>
              <a:rPr sz="2400" spc="45" dirty="0">
                <a:latin typeface="WenQuanYi Micro Hei"/>
                <a:cs typeface="WenQuanYi Micro Hei"/>
              </a:rPr>
              <a:t>that </a:t>
            </a:r>
            <a:r>
              <a:rPr sz="2400" dirty="0">
                <a:latin typeface="WenQuanYi Micro Hei"/>
                <a:cs typeface="WenQuanYi Micro Hei"/>
              </a:rPr>
              <a:t>has </a:t>
            </a:r>
            <a:r>
              <a:rPr sz="2400" spc="55" dirty="0">
                <a:latin typeface="WenQuanYi Micro Hei"/>
                <a:cs typeface="WenQuanYi Micro Hei"/>
              </a:rPr>
              <a:t>pre-known </a:t>
            </a:r>
            <a:r>
              <a:rPr sz="2400" dirty="0">
                <a:latin typeface="WenQuanYi Micro Hei"/>
                <a:cs typeface="WenQuanYi Micro Hei"/>
              </a:rPr>
              <a:t>vulnerable </a:t>
            </a:r>
            <a:r>
              <a:rPr sz="2400" spc="-5" dirty="0">
                <a:latin typeface="WenQuanYi Micro Hei"/>
                <a:cs typeface="WenQuanYi Micro Hei"/>
              </a:rPr>
              <a:t>memory  </a:t>
            </a:r>
            <a:r>
              <a:rPr sz="2400" spc="25" dirty="0">
                <a:latin typeface="WenQuanYi Micro Hei"/>
                <a:cs typeface="WenQuanYi Micro Hei"/>
              </a:rPr>
              <a:t>location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Mini-lab.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45" dirty="0"/>
              <a:t>TABA, </a:t>
            </a:r>
            <a:r>
              <a:rPr spc="-65" dirty="0"/>
              <a:t>OS </a:t>
            </a:r>
            <a:r>
              <a:rPr spc="-105" dirty="0"/>
              <a:t>for </a:t>
            </a:r>
            <a:r>
              <a:rPr spc="-85" dirty="0"/>
              <a:t>Database</a:t>
            </a:r>
            <a:r>
              <a:rPr spc="-280" dirty="0"/>
              <a:t> </a:t>
            </a:r>
            <a:r>
              <a:rPr spc="-10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982" y="3141979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Noto Sans CJK JP Bold"/>
                <a:cs typeface="Noto Sans CJK JP Bold"/>
              </a:rPr>
              <a:t>91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7488</Words>
  <Application>Microsoft Office PowerPoint</Application>
  <PresentationFormat>와이드스크린</PresentationFormat>
  <Paragraphs>1649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104" baseType="lpstr">
      <vt:lpstr>Bandal</vt:lpstr>
      <vt:lpstr>noto</vt:lpstr>
      <vt:lpstr>Noto Sans CJK JP Bold</vt:lpstr>
      <vt:lpstr>WenQuanYi Micro Hei</vt:lpstr>
      <vt:lpstr>Arial</vt:lpstr>
      <vt:lpstr>Arial Black</vt:lpstr>
      <vt:lpstr>Calibri</vt:lpstr>
      <vt:lpstr>Times New Roman</vt:lpstr>
      <vt:lpstr>Trebuchet MS</vt:lpstr>
      <vt:lpstr>Wingdings</vt:lpstr>
      <vt:lpstr>Office Theme</vt:lpstr>
      <vt:lpstr>OS for Database systems  Virtual Memory and IPC</vt:lpstr>
      <vt:lpstr>목차</vt:lpstr>
      <vt:lpstr>Contents</vt:lpstr>
      <vt:lpstr>Key OS Concept: Address Space</vt:lpstr>
      <vt:lpstr>A simple address translation: B&amp;B</vt:lpstr>
      <vt:lpstr>Virtual Memory</vt:lpstr>
      <vt:lpstr>Implementing Virtualization</vt:lpstr>
      <vt:lpstr>Multiplexing mapping memory</vt:lpstr>
      <vt:lpstr>Look into binary</vt:lpstr>
      <vt:lpstr>Source code of gcd</vt:lpstr>
      <vt:lpstr>Why calling main?</vt:lpstr>
      <vt:lpstr>Linking &amp; loading</vt:lpstr>
      <vt:lpstr>After linking,</vt:lpstr>
      <vt:lpstr>Logical view from CPU side</vt:lpstr>
      <vt:lpstr>MMU: A big picture</vt:lpstr>
      <vt:lpstr>How OS is involved</vt:lpstr>
      <vt:lpstr>Memory manager with H/W support</vt:lpstr>
      <vt:lpstr>A slightly more detailed picture</vt:lpstr>
      <vt:lpstr>PowerPoint 프레젠테이션</vt:lpstr>
      <vt:lpstr>Limitation of B&amp;B  only allows contiguous memory region</vt:lpstr>
      <vt:lpstr>Limitation of B&amp;B  only allows contiguous memory region</vt:lpstr>
      <vt:lpstr>Segmentation</vt:lpstr>
      <vt:lpstr>VA-to-PA mapping with segmentation</vt:lpstr>
      <vt:lpstr>PowerPoint 프레젠테이션</vt:lpstr>
      <vt:lpstr>Paging</vt:lpstr>
      <vt:lpstr>Mapping from VA-to-PA using paging</vt:lpstr>
      <vt:lpstr>Mapping from VA-to-PA using paging</vt:lpstr>
      <vt:lpstr>Address Translation: how to</vt:lpstr>
      <vt:lpstr>Page table looks like this</vt:lpstr>
      <vt:lpstr>TTBR: translation table base register</vt:lpstr>
      <vt:lpstr>How large is page table?</vt:lpstr>
      <vt:lpstr>About the page table size</vt:lpstr>
      <vt:lpstr>Page table size reduction</vt:lpstr>
      <vt:lpstr>Two-level paging</vt:lpstr>
      <vt:lpstr>Two-level paging</vt:lpstr>
      <vt:lpstr>Two-level paging: step 1</vt:lpstr>
      <vt:lpstr>Two-level paging: step 2</vt:lpstr>
      <vt:lpstr>Two-level paging step 3</vt:lpstr>
      <vt:lpstr>PowerPoint 프레젠테이션</vt:lpstr>
      <vt:lpstr>IA-32 paging structure</vt:lpstr>
      <vt:lpstr>Some more: demand paging</vt:lpstr>
      <vt:lpstr>Demand paging: Filling in the page table, on-demand</vt:lpstr>
      <vt:lpstr>Pros and Cons of two level paging</vt:lpstr>
      <vt:lpstr>Mitigate slow two-level translation</vt:lpstr>
      <vt:lpstr>An example</vt:lpstr>
      <vt:lpstr>Shared mapping among processes</vt:lpstr>
      <vt:lpstr>PowerPoint 프레젠테이션</vt:lpstr>
      <vt:lpstr>PowerPoint 프레젠테이션</vt:lpstr>
      <vt:lpstr>PowerPoint 프레젠테이션</vt:lpstr>
      <vt:lpstr>Recall: the most basic OS function</vt:lpstr>
      <vt:lpstr>Loading an executable into memory</vt:lpstr>
      <vt:lpstr>Create Virtual Address Space of the Process</vt:lpstr>
      <vt:lpstr>Create Virtual Address Space of the Process</vt:lpstr>
      <vt:lpstr>Create Virtual Address Space of the Process</vt:lpstr>
      <vt:lpstr>Provide Backing Store for VAS</vt:lpstr>
      <vt:lpstr>What data structure is required to map non-resident pages to disk?</vt:lpstr>
      <vt:lpstr>Provide Backing Store for VAS</vt:lpstr>
      <vt:lpstr>On page Fault …</vt:lpstr>
      <vt:lpstr>On page Fault … find &amp; start load</vt:lpstr>
      <vt:lpstr>On page Fault … schedule other P or T</vt:lpstr>
      <vt:lpstr>On page Fault … update PTE</vt:lpstr>
      <vt:lpstr>Eventually reschedule faulting thread</vt:lpstr>
      <vt:lpstr>Where does the OS get the frame?</vt:lpstr>
      <vt:lpstr>When OS begins,</vt:lpstr>
      <vt:lpstr>When we run out of physical memory,</vt:lpstr>
      <vt:lpstr>Whom to evict from memory to backing store? 64</vt:lpstr>
      <vt:lpstr>Side note: Thrashing</vt:lpstr>
      <vt:lpstr>Page fault handling</vt:lpstr>
      <vt:lpstr>For the case of swap-out (replacement)</vt:lpstr>
      <vt:lpstr>Virtual memory address space layouts</vt:lpstr>
      <vt:lpstr>Memory allocation at different levels</vt:lpstr>
      <vt:lpstr>PowerPoint 프레젠테이션</vt:lpstr>
      <vt:lpstr>VM with sharing</vt:lpstr>
      <vt:lpstr>IPC facilities without shared memory</vt:lpstr>
      <vt:lpstr>IPC facilities without shared memory</vt:lpstr>
      <vt:lpstr>IPC facilities without shared memory</vt:lpstr>
      <vt:lpstr>Implication of data copy (esp. when data size is large)</vt:lpstr>
      <vt:lpstr>Some mitigations from cache pollution, and misses</vt:lpstr>
      <vt:lpstr>A better way, re-map the page</vt:lpstr>
      <vt:lpstr>A consideration</vt:lpstr>
      <vt:lpstr>Fork() and virtual memory</vt:lpstr>
      <vt:lpstr>Fork() and virtual memory</vt:lpstr>
      <vt:lpstr>Copy-on-Write (CoW)</vt:lpstr>
      <vt:lpstr>When they are detatched?</vt:lpstr>
      <vt:lpstr>Detatched address space</vt:lpstr>
      <vt:lpstr>How can we know that a process writes to memory?84</vt:lpstr>
      <vt:lpstr>Advantage of CoW</vt:lpstr>
      <vt:lpstr>MMIO vs. IO-mapped-IO</vt:lpstr>
      <vt:lpstr>MMap</vt:lpstr>
      <vt:lpstr>Shared library and DLLs</vt:lpstr>
      <vt:lpstr>Your code is based upon static memory layout</vt:lpstr>
      <vt:lpstr>Position independent code (PIC)</vt:lpstr>
      <vt:lpstr>Mini-lab.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for Database systems  Virtual Memory and IPC</dc:title>
  <cp:lastModifiedBy>minsoohyeon1234@gmail.com</cp:lastModifiedBy>
  <cp:revision>2</cp:revision>
  <dcterms:created xsi:type="dcterms:W3CDTF">2022-08-31T04:53:58Z</dcterms:created>
  <dcterms:modified xsi:type="dcterms:W3CDTF">2022-08-31T06:33:17Z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2022-08-16T00:00:00Z</vt:filetime>
  </property>
  <property fmtid="{D5CDD505-2E9C-101B-9397-08002B2CF9AE}" pid="3" name="LastSaved">
    <vt:filetime>2022-08-31T00:00:00Z</vt:filetime>
  </property>
</Properties>
</file>