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64" r:id="rId3"/>
    <p:sldId id="258" r:id="rId4"/>
    <p:sldId id="267" r:id="rId5"/>
    <p:sldId id="257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70688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A5EE-2031-4364-8CF5-C8DB38C01D0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958B1-2ED3-4253-A2DB-F8F47CD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1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1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0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7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0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0809-B747-4A39-BD8C-F39559D57C6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E585C6-8B26-4B68-8C13-B530962BB1A7}"/>
              </a:ext>
            </a:extLst>
          </p:cNvPr>
          <p:cNvSpPr/>
          <p:nvPr/>
        </p:nvSpPr>
        <p:spPr>
          <a:xfrm>
            <a:off x="0" y="0"/>
            <a:ext cx="17068800" cy="96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3842E-C752-4335-B401-2AEFB6BC8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ingress(</a:t>
            </a:r>
            <a:r>
              <a:rPr lang="ko-KR" altLang="en-US" dirty="0" err="1"/>
              <a:t>쿠버네티스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7A998-5A9B-43E8-BB33-93C9CF43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20231025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0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sz="1200" dirty="0">
                <a:highlight>
                  <a:srgbClr val="FFFF00"/>
                </a:highlight>
              </a:rPr>
              <a:t>운영</a:t>
            </a:r>
            <a:r>
              <a:rPr lang="en-US" altLang="ko-KR" sz="1200" dirty="0">
                <a:highlight>
                  <a:srgbClr val="FFFF00"/>
                </a:highlight>
              </a:rPr>
              <a:t>\</a:t>
            </a:r>
            <a:r>
              <a:rPr lang="en-US" altLang="ko-KR" sz="1200" dirty="0" err="1">
                <a:highlight>
                  <a:srgbClr val="FFFF00"/>
                </a:highlight>
              </a:rPr>
              <a:t>ebs</a:t>
            </a:r>
            <a:r>
              <a:rPr lang="en-US" altLang="ko-KR" sz="1200" dirty="0">
                <a:highlight>
                  <a:srgbClr val="FFFF00"/>
                </a:highlight>
              </a:rPr>
              <a:t>-</a:t>
            </a:r>
            <a:r>
              <a:rPr lang="en-US" altLang="ko-KR" sz="1200" dirty="0" err="1">
                <a:highlight>
                  <a:srgbClr val="FFFF00"/>
                </a:highlight>
              </a:rPr>
              <a:t>oc</a:t>
            </a:r>
            <a:r>
              <a:rPr lang="en-US" altLang="ko-KR" sz="1200" dirty="0">
                <a:highlight>
                  <a:srgbClr val="FFFF00"/>
                </a:highlight>
              </a:rPr>
              <a:t>-</a:t>
            </a:r>
            <a:r>
              <a:rPr lang="en-US" altLang="ko-KR" sz="1200" dirty="0" err="1">
                <a:highlight>
                  <a:srgbClr val="FFFF00"/>
                </a:highlight>
              </a:rPr>
              <a:t>prd</a:t>
            </a:r>
            <a:r>
              <a:rPr lang="en-US" altLang="ko-KR" sz="1200" dirty="0">
                <a:highlight>
                  <a:srgbClr val="FFFF00"/>
                </a:highlight>
              </a:rPr>
              <a:t>-contents-bucket\manifests\ingress\nks01\ns-inc1.yaml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4503791" y="1906382"/>
            <a:ext cx="26870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oc-prd-nks01-inc1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11607072" y="878680"/>
            <a:ext cx="488611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 err="1"/>
              <a:t>apiVersion</a:t>
            </a:r>
            <a:r>
              <a:rPr lang="en-US" altLang="ko-KR" sz="1200" dirty="0"/>
              <a:t>: extensions/v1beta1</a:t>
            </a:r>
          </a:p>
          <a:p>
            <a:pPr fontAlgn="base" latinLnBrk="1"/>
            <a:r>
              <a:rPr lang="en-US" altLang="ko-KR" sz="1200" dirty="0"/>
              <a:t>kind: Ingress</a:t>
            </a:r>
          </a:p>
          <a:p>
            <a:pPr fontAlgn="base" latinLnBrk="1"/>
            <a:r>
              <a:rPr lang="en-US" altLang="ko-KR" sz="1200" dirty="0"/>
              <a:t>metadata:</a:t>
            </a:r>
          </a:p>
          <a:p>
            <a:pPr fontAlgn="base" latinLnBrk="1"/>
            <a:r>
              <a:rPr lang="en-US" altLang="ko-KR" sz="1200" dirty="0"/>
              <a:t>name: inc1-alb-ingress</a:t>
            </a:r>
          </a:p>
          <a:p>
            <a:pPr fontAlgn="base" latinLnBrk="1"/>
            <a:r>
              <a:rPr lang="en-US" altLang="ko-KR" sz="1200" dirty="0"/>
              <a:t>namespace: ns-inc1</a:t>
            </a:r>
          </a:p>
          <a:p>
            <a:pPr fontAlgn="base" latinLnBrk="1"/>
            <a:r>
              <a:rPr lang="en-US" altLang="ko-KR" sz="1200" dirty="0"/>
              <a:t>annotations:</a:t>
            </a:r>
          </a:p>
          <a:p>
            <a:pPr fontAlgn="base" latinLnBrk="1"/>
            <a:r>
              <a:rPr lang="en-US" altLang="ko-KR" sz="1200" dirty="0"/>
              <a:t>kubernetes.io/</a:t>
            </a:r>
            <a:r>
              <a:rPr lang="en-US" altLang="ko-KR" sz="1200" dirty="0" err="1"/>
              <a:t>ingress.class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alb</a:t>
            </a:r>
            <a:endParaRPr lang="en-US" altLang="ko-KR" sz="1200" dirty="0"/>
          </a:p>
          <a:p>
            <a:pPr fontAlgn="base" latinLnBrk="1"/>
            <a:r>
              <a:rPr lang="en-US" altLang="ko-KR" sz="1200" dirty="0"/>
              <a:t>alb.ingress.kubernetes.io/listen-ports: '[{"HTTP": 80}]'</a:t>
            </a:r>
          </a:p>
          <a:p>
            <a:pPr fontAlgn="base" latinLnBrk="1"/>
            <a:r>
              <a:rPr lang="en-US" altLang="ko-KR" sz="1200" dirty="0"/>
              <a:t>alb.ingress.kubernetes.io/description: oc-prd-nks01-inc1 ingress controller</a:t>
            </a:r>
          </a:p>
          <a:p>
            <a:pPr fontAlgn="base" latinLnBrk="1"/>
            <a:r>
              <a:rPr lang="en-US" altLang="ko-KR" sz="1200" dirty="0"/>
              <a:t>alb.ingress.kubernetes.io/load-balancer-size: large</a:t>
            </a:r>
          </a:p>
          <a:p>
            <a:pPr fontAlgn="base" latinLnBrk="1"/>
            <a:r>
              <a:rPr lang="en-US" altLang="ko-KR" sz="1200" dirty="0"/>
              <a:t>labels:</a:t>
            </a:r>
          </a:p>
          <a:p>
            <a:pPr fontAlgn="base" latinLnBrk="1"/>
            <a:r>
              <a:rPr lang="en-US" altLang="ko-KR" sz="1200" dirty="0"/>
              <a:t>app: inc1-alb-ingress</a:t>
            </a:r>
          </a:p>
          <a:p>
            <a:pPr fontAlgn="base" latinLnBrk="1"/>
            <a:endParaRPr lang="en-US" altLang="ko-KR" sz="12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inc1-alb-ingress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inc1-alb-ingress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nks01\ns-inc1.yaml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4814215" y="4020868"/>
            <a:ext cx="15007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websocket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inc1-alb-ingress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inc1-alb-ingress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inc1-alb-ingress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inc1-alb-ingress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inc1-alb-ingress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59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-contents-bucket\manifests\ingress\nks01\ns-inc2.yaml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oc-prd-nks01-inc2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11628226" y="874331"/>
            <a:ext cx="4700451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 err="1"/>
              <a:t>apiVersion</a:t>
            </a:r>
            <a:r>
              <a:rPr lang="en-US" altLang="ko-KR" sz="1100" dirty="0"/>
              <a:t>: extensions/v1beta1</a:t>
            </a:r>
          </a:p>
          <a:p>
            <a:pPr fontAlgn="base" latinLnBrk="1"/>
            <a:r>
              <a:rPr lang="en-US" altLang="ko-KR" sz="1100" dirty="0"/>
              <a:t>kind: Ingress</a:t>
            </a:r>
          </a:p>
          <a:p>
            <a:pPr fontAlgn="base" latinLnBrk="1"/>
            <a:r>
              <a:rPr lang="en-US" altLang="ko-KR" sz="1100" dirty="0"/>
              <a:t>metadata:</a:t>
            </a:r>
          </a:p>
          <a:p>
            <a:pPr fontAlgn="base" latinLnBrk="1"/>
            <a:r>
              <a:rPr lang="en-US" altLang="ko-KR" sz="1100" dirty="0"/>
              <a:t>name: inc2-alb-ingress</a:t>
            </a:r>
          </a:p>
          <a:p>
            <a:pPr fontAlgn="base" latinLnBrk="1"/>
            <a:r>
              <a:rPr lang="en-US" altLang="ko-KR" sz="1100" dirty="0"/>
              <a:t>namespace: ns-inc2</a:t>
            </a:r>
          </a:p>
          <a:p>
            <a:pPr fontAlgn="base" latinLnBrk="1"/>
            <a:r>
              <a:rPr lang="en-US" altLang="ko-KR" sz="1100" dirty="0"/>
              <a:t>annotations:</a:t>
            </a:r>
          </a:p>
          <a:p>
            <a:pPr fontAlgn="base" latinLnBrk="1"/>
            <a:r>
              <a:rPr lang="en-US" altLang="ko-KR" sz="1100" dirty="0"/>
              <a:t>kubernetes.io/</a:t>
            </a:r>
            <a:r>
              <a:rPr lang="en-US" altLang="ko-KR" sz="1100" dirty="0" err="1"/>
              <a:t>ingress.class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alb</a:t>
            </a:r>
            <a:endParaRPr lang="en-US" altLang="ko-KR" sz="1100" dirty="0"/>
          </a:p>
          <a:p>
            <a:pPr fontAlgn="base" latinLnBrk="1"/>
            <a:r>
              <a:rPr lang="en-US" altLang="ko-KR" sz="1100" dirty="0"/>
              <a:t>alb.ingress.kubernetes.io/listen-ports: '[{"HTTP": 80}]'</a:t>
            </a:r>
          </a:p>
          <a:p>
            <a:pPr fontAlgn="base" latinLnBrk="1"/>
            <a:r>
              <a:rPr lang="en-US" altLang="ko-KR" sz="1100" dirty="0"/>
              <a:t>alb.ingress.kubernetes.io/description: oc-prd-nks01-inc2 ingress controller</a:t>
            </a:r>
          </a:p>
          <a:p>
            <a:pPr fontAlgn="base" latinLnBrk="1"/>
            <a:r>
              <a:rPr lang="en-US" altLang="ko-KR" sz="1100" dirty="0"/>
              <a:t>alb.ingress.kubernetes.io/load-balancer-size: large</a:t>
            </a:r>
          </a:p>
          <a:p>
            <a:pPr fontAlgn="base" latinLnBrk="1"/>
            <a:r>
              <a:rPr lang="en-US" altLang="ko-KR" sz="1100" dirty="0"/>
              <a:t>labels:</a:t>
            </a:r>
          </a:p>
          <a:p>
            <a:pPr fontAlgn="base" latinLnBrk="1"/>
            <a:r>
              <a:rPr lang="en-US" altLang="ko-KR" sz="1100" dirty="0"/>
              <a:t>app: inc2-alb-ingress</a:t>
            </a:r>
          </a:p>
          <a:p>
            <a:pPr fontAlgn="base" latinLnBrk="1"/>
            <a:endParaRPr lang="en-US" altLang="ko-KR" sz="11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inc2-alb-ingress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inc2-alb-ingress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ns-inc2.yaml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inc2-alb-ingress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inc2-alb-ingress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inc2-alb-ingress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inc2-alb-ingress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inc2-alb-ingress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50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-contents-bucket\manifests\ingress\nks01\ns-kyg1.yaml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oc-prd-nks01-kyg1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8553743" y="797745"/>
            <a:ext cx="7634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600" dirty="0" err="1"/>
              <a:t>apiVersion</a:t>
            </a:r>
            <a:r>
              <a:rPr lang="en-US" altLang="ko-KR" sz="1600" dirty="0"/>
              <a:t>: extensions/v1beta1</a:t>
            </a:r>
          </a:p>
          <a:p>
            <a:pPr fontAlgn="base" latinLnBrk="1"/>
            <a:r>
              <a:rPr lang="en-US" altLang="ko-KR" sz="1600" dirty="0"/>
              <a:t>kind: Ingress</a:t>
            </a:r>
          </a:p>
          <a:p>
            <a:pPr fontAlgn="base" latinLnBrk="1"/>
            <a:r>
              <a:rPr lang="en-US" altLang="ko-KR" sz="1600" dirty="0"/>
              <a:t>metadata:</a:t>
            </a:r>
          </a:p>
          <a:p>
            <a:pPr fontAlgn="base" latinLnBrk="1"/>
            <a:r>
              <a:rPr lang="en-US" altLang="ko-KR" sz="1600" dirty="0"/>
              <a:t>name: kyg1-alb-ingress</a:t>
            </a:r>
          </a:p>
          <a:p>
            <a:pPr fontAlgn="base" latinLnBrk="1"/>
            <a:r>
              <a:rPr lang="en-US" altLang="ko-KR" sz="1600" dirty="0"/>
              <a:t>namespace: ns-kyg1</a:t>
            </a:r>
          </a:p>
          <a:p>
            <a:pPr fontAlgn="base" latinLnBrk="1"/>
            <a:r>
              <a:rPr lang="en-US" altLang="ko-KR" sz="1600" dirty="0"/>
              <a:t>annotations:</a:t>
            </a:r>
          </a:p>
          <a:p>
            <a:pPr fontAlgn="base" latinLnBrk="1"/>
            <a:r>
              <a:rPr lang="en-US" altLang="ko-KR" sz="1600" dirty="0"/>
              <a:t>kubernetes.io/</a:t>
            </a:r>
            <a:r>
              <a:rPr lang="en-US" altLang="ko-KR" sz="1600" dirty="0" err="1"/>
              <a:t>ingress.class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alb</a:t>
            </a:r>
            <a:endParaRPr lang="en-US" altLang="ko-KR" sz="1600" dirty="0"/>
          </a:p>
          <a:p>
            <a:pPr fontAlgn="base" latinLnBrk="1"/>
            <a:r>
              <a:rPr lang="en-US" altLang="ko-KR" sz="1600" dirty="0"/>
              <a:t>alb.ingress.kubernetes.io/listen-ports: '[{"HTTP": 80}]'</a:t>
            </a:r>
          </a:p>
          <a:p>
            <a:pPr fontAlgn="base" latinLnBrk="1"/>
            <a:r>
              <a:rPr lang="en-US" altLang="ko-KR" sz="1600" dirty="0"/>
              <a:t>alb.ingress.kubernetes.io/description: oc-prd-nks01-kyg1 ingress controller</a:t>
            </a:r>
          </a:p>
          <a:p>
            <a:pPr fontAlgn="base" latinLnBrk="1"/>
            <a:r>
              <a:rPr lang="en-US" altLang="ko-KR" sz="1600" dirty="0"/>
              <a:t>alb.ingress.kubernetes.io/load-balancer-size: large</a:t>
            </a:r>
          </a:p>
          <a:p>
            <a:pPr fontAlgn="base" latinLnBrk="1"/>
            <a:r>
              <a:rPr lang="en-US" altLang="ko-KR" sz="1600" dirty="0"/>
              <a:t>labels:</a:t>
            </a:r>
          </a:p>
          <a:p>
            <a:pPr fontAlgn="base" latinLnBrk="1"/>
            <a:r>
              <a:rPr lang="en-US" altLang="ko-KR" sz="1600" dirty="0"/>
              <a:t>app: kyg1-alb-ingress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kyg1-alb-ingress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kyg1-alb-ingress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ns-kyg1.yaml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kyg1-alb-ingress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kyg1-alb-ingress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kyg1-alb-ingress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kyg1-alb-ingress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kyg1-alb-ingress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07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-contents-bucket\manifests\ingress\nks01\ns-kyg2.yaml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oc-prd-nks01-kyg2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8675526" y="744798"/>
            <a:ext cx="7634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600" dirty="0" err="1"/>
              <a:t>apiVersion</a:t>
            </a:r>
            <a:r>
              <a:rPr lang="en-US" altLang="ko-KR" sz="1600" dirty="0"/>
              <a:t>: extensions/v1beta1</a:t>
            </a:r>
          </a:p>
          <a:p>
            <a:pPr fontAlgn="base" latinLnBrk="1"/>
            <a:r>
              <a:rPr lang="en-US" altLang="ko-KR" sz="1600" dirty="0"/>
              <a:t>kind: Ingress</a:t>
            </a:r>
          </a:p>
          <a:p>
            <a:pPr fontAlgn="base" latinLnBrk="1"/>
            <a:r>
              <a:rPr lang="en-US" altLang="ko-KR" sz="1600" dirty="0"/>
              <a:t>metadata:</a:t>
            </a:r>
          </a:p>
          <a:p>
            <a:pPr fontAlgn="base" latinLnBrk="1"/>
            <a:r>
              <a:rPr lang="en-US" altLang="ko-KR" sz="1600" dirty="0"/>
              <a:t>name: kyg2-alb-ingress</a:t>
            </a:r>
          </a:p>
          <a:p>
            <a:pPr fontAlgn="base" latinLnBrk="1"/>
            <a:r>
              <a:rPr lang="en-US" altLang="ko-KR" sz="1600" dirty="0"/>
              <a:t>namespace: ns-kyg2</a:t>
            </a:r>
          </a:p>
          <a:p>
            <a:pPr fontAlgn="base" latinLnBrk="1"/>
            <a:r>
              <a:rPr lang="en-US" altLang="ko-KR" sz="1600" dirty="0"/>
              <a:t>annotations:</a:t>
            </a:r>
          </a:p>
          <a:p>
            <a:pPr fontAlgn="base" latinLnBrk="1"/>
            <a:r>
              <a:rPr lang="en-US" altLang="ko-KR" sz="1600" dirty="0"/>
              <a:t>kubernetes.io/</a:t>
            </a:r>
            <a:r>
              <a:rPr lang="en-US" altLang="ko-KR" sz="1600" dirty="0" err="1"/>
              <a:t>ingress.class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alb</a:t>
            </a:r>
            <a:endParaRPr lang="en-US" altLang="ko-KR" sz="1600" dirty="0"/>
          </a:p>
          <a:p>
            <a:pPr fontAlgn="base" latinLnBrk="1"/>
            <a:r>
              <a:rPr lang="en-US" altLang="ko-KR" sz="1600" dirty="0"/>
              <a:t>alb.ingress.kubernetes.io/listen-ports: '[{"HTTP": 80}]'</a:t>
            </a:r>
          </a:p>
          <a:p>
            <a:pPr fontAlgn="base" latinLnBrk="1"/>
            <a:r>
              <a:rPr lang="en-US" altLang="ko-KR" sz="1600" dirty="0"/>
              <a:t>alb.ingress.kubernetes.io/description: oc-prd-nks01-kyg2 ingress controller</a:t>
            </a:r>
          </a:p>
          <a:p>
            <a:pPr fontAlgn="base" latinLnBrk="1"/>
            <a:r>
              <a:rPr lang="en-US" altLang="ko-KR" sz="1600" dirty="0"/>
              <a:t>alb.ingress.kubernetes.io/load-balancer-size: large</a:t>
            </a:r>
          </a:p>
          <a:p>
            <a:pPr fontAlgn="base" latinLnBrk="1"/>
            <a:r>
              <a:rPr lang="en-US" altLang="ko-KR" sz="1600" dirty="0"/>
              <a:t>labels:</a:t>
            </a:r>
          </a:p>
          <a:p>
            <a:pPr fontAlgn="base" latinLnBrk="1"/>
            <a:r>
              <a:rPr lang="en-US" altLang="ko-KR" sz="1600" dirty="0"/>
              <a:t>app: kyg2-alb-ingress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kyg2-alb-ingress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kyg2-alb-ingress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ns-kyg2.yaml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kyg2-alb-ingress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kyg2-alb-ingress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kyg2-alb-ingress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kyg2-alb-ingress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kyg2-alb-ingress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13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-contents-bucket\manifests\ingress\nks01\ns-kyg3.yaml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oc-prd-nks01-kyg3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8693814" y="874331"/>
            <a:ext cx="7634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kyg3-alb-ingress</a:t>
            </a:r>
          </a:p>
          <a:p>
            <a:pPr fontAlgn="base" latinLnBrk="1"/>
            <a:r>
              <a:rPr lang="en-US" altLang="ko-KR" sz="1400" dirty="0"/>
              <a:t>namespace: ns-kyg3</a:t>
            </a:r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oc-prd-nks01-kyg3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kyg3-alb-ingress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kyg3-alb-ingress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kyg3-alb-ingress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ns-kyg3.yaml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kyg3-alb-ingress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kyg3-alb-ingress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kyg3-alb-ingress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kyg3-alb-ingress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kyg3-alb-ingress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22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-contents-bucket\manifests\ingress\nks01\ns-kyg4.yaml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oc-prd-nks01-kyg4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8819950" y="744798"/>
            <a:ext cx="7634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600" dirty="0" err="1"/>
              <a:t>apiVersion</a:t>
            </a:r>
            <a:r>
              <a:rPr lang="en-US" altLang="ko-KR" sz="1600" dirty="0"/>
              <a:t>: extensions/v1beta1</a:t>
            </a:r>
          </a:p>
          <a:p>
            <a:pPr fontAlgn="base" latinLnBrk="1"/>
            <a:r>
              <a:rPr lang="en-US" altLang="ko-KR" sz="1600" dirty="0"/>
              <a:t>kind: Ingress</a:t>
            </a:r>
          </a:p>
          <a:p>
            <a:pPr fontAlgn="base" latinLnBrk="1"/>
            <a:r>
              <a:rPr lang="en-US" altLang="ko-KR" sz="1600" dirty="0"/>
              <a:t>metadata:</a:t>
            </a:r>
          </a:p>
          <a:p>
            <a:pPr fontAlgn="base" latinLnBrk="1"/>
            <a:r>
              <a:rPr lang="en-US" altLang="ko-KR" sz="1600" dirty="0"/>
              <a:t>name: kyg4-alb-ingress</a:t>
            </a:r>
          </a:p>
          <a:p>
            <a:pPr fontAlgn="base" latinLnBrk="1"/>
            <a:r>
              <a:rPr lang="en-US" altLang="ko-KR" sz="1600" dirty="0"/>
              <a:t>namespace: ns-kyg4</a:t>
            </a:r>
          </a:p>
          <a:p>
            <a:pPr fontAlgn="base" latinLnBrk="1"/>
            <a:r>
              <a:rPr lang="en-US" altLang="ko-KR" sz="1600" dirty="0"/>
              <a:t>annotations:</a:t>
            </a:r>
          </a:p>
          <a:p>
            <a:pPr fontAlgn="base" latinLnBrk="1"/>
            <a:r>
              <a:rPr lang="en-US" altLang="ko-KR" sz="1600" dirty="0"/>
              <a:t>kubernetes.io/</a:t>
            </a:r>
            <a:r>
              <a:rPr lang="en-US" altLang="ko-KR" sz="1600" dirty="0" err="1"/>
              <a:t>ingress.class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alb</a:t>
            </a:r>
            <a:endParaRPr lang="en-US" altLang="ko-KR" sz="1600" dirty="0"/>
          </a:p>
          <a:p>
            <a:pPr fontAlgn="base" latinLnBrk="1"/>
            <a:r>
              <a:rPr lang="en-US" altLang="ko-KR" sz="1600" dirty="0"/>
              <a:t>alb.ingress.kubernetes.io/listen-ports: '[{"HTTP": 80}]'</a:t>
            </a:r>
          </a:p>
          <a:p>
            <a:pPr fontAlgn="base" latinLnBrk="1"/>
            <a:r>
              <a:rPr lang="en-US" altLang="ko-KR" sz="1600" dirty="0"/>
              <a:t>alb.ingress.kubernetes.io/description: oc-prd-nks01-kyg4 ingress controller</a:t>
            </a:r>
          </a:p>
          <a:p>
            <a:pPr fontAlgn="base" latinLnBrk="1"/>
            <a:r>
              <a:rPr lang="en-US" altLang="ko-KR" sz="1600" dirty="0"/>
              <a:t>alb.ingress.kubernetes.io/load-balancer-size: large</a:t>
            </a:r>
          </a:p>
          <a:p>
            <a:pPr fontAlgn="base" latinLnBrk="1"/>
            <a:r>
              <a:rPr lang="en-US" altLang="ko-KR" sz="1600" dirty="0"/>
              <a:t>labels:</a:t>
            </a:r>
          </a:p>
          <a:p>
            <a:pPr fontAlgn="base" latinLnBrk="1"/>
            <a:r>
              <a:rPr lang="en-US" altLang="ko-KR" sz="1600" dirty="0"/>
              <a:t>app: kyg4-alb-ingress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kyg4-alb-ingress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kyg4-alb-ingress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ns-kyg4.yaml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kyg4-alb-ingress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kyg4-alb-ingress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kyg4-alb-ingress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kyg4-alb-ingress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kyg4-alb-ingress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59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-contents-bucket\manifests\ingress\nks01\ns-kyg5.yaml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oc-prd-nks01-kyg5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8786795" y="734274"/>
            <a:ext cx="7634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600" dirty="0" err="1"/>
              <a:t>apiVersion</a:t>
            </a:r>
            <a:r>
              <a:rPr lang="en-US" altLang="ko-KR" sz="1600" dirty="0"/>
              <a:t>: extensions/v1beta1</a:t>
            </a:r>
          </a:p>
          <a:p>
            <a:pPr fontAlgn="base" latinLnBrk="1"/>
            <a:r>
              <a:rPr lang="en-US" altLang="ko-KR" sz="1600" dirty="0"/>
              <a:t>kind: Ingress</a:t>
            </a:r>
          </a:p>
          <a:p>
            <a:pPr fontAlgn="base" latinLnBrk="1"/>
            <a:r>
              <a:rPr lang="en-US" altLang="ko-KR" sz="1600" dirty="0"/>
              <a:t>metadata:</a:t>
            </a:r>
          </a:p>
          <a:p>
            <a:pPr fontAlgn="base" latinLnBrk="1"/>
            <a:r>
              <a:rPr lang="en-US" altLang="ko-KR" sz="1600" dirty="0"/>
              <a:t>name: kyg5-alb-ingress</a:t>
            </a:r>
          </a:p>
          <a:p>
            <a:pPr fontAlgn="base" latinLnBrk="1"/>
            <a:r>
              <a:rPr lang="en-US" altLang="ko-KR" sz="1600" dirty="0"/>
              <a:t>namespace: ns-kyg5</a:t>
            </a:r>
          </a:p>
          <a:p>
            <a:pPr fontAlgn="base" latinLnBrk="1"/>
            <a:r>
              <a:rPr lang="en-US" altLang="ko-KR" sz="1600" dirty="0"/>
              <a:t>annotations:</a:t>
            </a:r>
          </a:p>
          <a:p>
            <a:pPr fontAlgn="base" latinLnBrk="1"/>
            <a:r>
              <a:rPr lang="en-US" altLang="ko-KR" sz="1600" dirty="0"/>
              <a:t>kubernetes.io/</a:t>
            </a:r>
            <a:r>
              <a:rPr lang="en-US" altLang="ko-KR" sz="1600" dirty="0" err="1"/>
              <a:t>ingress.class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alb</a:t>
            </a:r>
            <a:endParaRPr lang="en-US" altLang="ko-KR" sz="1600" dirty="0"/>
          </a:p>
          <a:p>
            <a:pPr fontAlgn="base" latinLnBrk="1"/>
            <a:r>
              <a:rPr lang="en-US" altLang="ko-KR" sz="1600" dirty="0"/>
              <a:t>alb.ingress.kubernetes.io/listen-ports: '[{"HTTP": 80}]'</a:t>
            </a:r>
          </a:p>
          <a:p>
            <a:pPr fontAlgn="base" latinLnBrk="1"/>
            <a:r>
              <a:rPr lang="en-US" altLang="ko-KR" sz="1600" dirty="0"/>
              <a:t>alb.ingress.kubernetes.io/description: oc-prd-nks01-kyg5 ingress controller</a:t>
            </a:r>
          </a:p>
          <a:p>
            <a:pPr fontAlgn="base" latinLnBrk="1"/>
            <a:r>
              <a:rPr lang="en-US" altLang="ko-KR" sz="1600" dirty="0"/>
              <a:t>alb.ingress.kubernetes.io/load-balancer-size: large</a:t>
            </a:r>
          </a:p>
          <a:p>
            <a:pPr fontAlgn="base" latinLnBrk="1"/>
            <a:r>
              <a:rPr lang="en-US" altLang="ko-KR" sz="1600" dirty="0"/>
              <a:t>labels:</a:t>
            </a:r>
          </a:p>
          <a:p>
            <a:pPr fontAlgn="base" latinLnBrk="1"/>
            <a:r>
              <a:rPr lang="en-US" altLang="ko-KR" sz="1600" dirty="0"/>
              <a:t>app: kyg5-alb-ingress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kyg5-alb-ingress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kyg5-alb-ingress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ns-kyg5.yaml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kyg5-alb-ingress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kyg5-alb-ingress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kyg5-alb-ingress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kyg5-alb-ingress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kyg5-alb-ingress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1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-contents-bucket\manifests\ingress\nks01\ns-sel1.yaml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oc-prd-nks01-sel1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8670971" y="767508"/>
            <a:ext cx="7634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600" dirty="0" err="1"/>
              <a:t>apiVersion</a:t>
            </a:r>
            <a:r>
              <a:rPr lang="en-US" altLang="ko-KR" sz="1600" dirty="0"/>
              <a:t>: extensions/v1beta1</a:t>
            </a:r>
          </a:p>
          <a:p>
            <a:pPr fontAlgn="base" latinLnBrk="1"/>
            <a:r>
              <a:rPr lang="en-US" altLang="ko-KR" sz="1600" dirty="0"/>
              <a:t>kind: Ingress</a:t>
            </a:r>
          </a:p>
          <a:p>
            <a:pPr fontAlgn="base" latinLnBrk="1"/>
            <a:r>
              <a:rPr lang="en-US" altLang="ko-KR" sz="1600" dirty="0"/>
              <a:t>metadata:</a:t>
            </a:r>
          </a:p>
          <a:p>
            <a:pPr fontAlgn="base" latinLnBrk="1"/>
            <a:r>
              <a:rPr lang="en-US" altLang="ko-KR" sz="1600" dirty="0"/>
              <a:t>name: sel1-alb-ingress</a:t>
            </a:r>
          </a:p>
          <a:p>
            <a:pPr fontAlgn="base" latinLnBrk="1"/>
            <a:r>
              <a:rPr lang="en-US" altLang="ko-KR" sz="1600" dirty="0"/>
              <a:t>namespace: ns-sel1</a:t>
            </a:r>
          </a:p>
          <a:p>
            <a:pPr fontAlgn="base" latinLnBrk="1"/>
            <a:r>
              <a:rPr lang="en-US" altLang="ko-KR" sz="1600" dirty="0"/>
              <a:t>annotations:</a:t>
            </a:r>
          </a:p>
          <a:p>
            <a:pPr fontAlgn="base" latinLnBrk="1"/>
            <a:r>
              <a:rPr lang="en-US" altLang="ko-KR" sz="1600" dirty="0"/>
              <a:t>kubernetes.io/</a:t>
            </a:r>
            <a:r>
              <a:rPr lang="en-US" altLang="ko-KR" sz="1600" dirty="0" err="1"/>
              <a:t>ingress.class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alb</a:t>
            </a:r>
            <a:endParaRPr lang="en-US" altLang="ko-KR" sz="1600" dirty="0"/>
          </a:p>
          <a:p>
            <a:pPr fontAlgn="base" latinLnBrk="1"/>
            <a:r>
              <a:rPr lang="en-US" altLang="ko-KR" sz="1600" dirty="0"/>
              <a:t>alb.ingress.kubernetes.io/listen-ports: '[{"HTTP": 80}]'</a:t>
            </a:r>
          </a:p>
          <a:p>
            <a:pPr fontAlgn="base" latinLnBrk="1"/>
            <a:r>
              <a:rPr lang="en-US" altLang="ko-KR" sz="1600" dirty="0"/>
              <a:t>alb.ingress.kubernetes.io/description: oc-prd-nks01-sel1 ingress controller</a:t>
            </a:r>
          </a:p>
          <a:p>
            <a:pPr fontAlgn="base" latinLnBrk="1"/>
            <a:r>
              <a:rPr lang="en-US" altLang="ko-KR" sz="1600" dirty="0"/>
              <a:t>alb.ingress.kubernetes.io/load-balancer-size: large</a:t>
            </a:r>
          </a:p>
          <a:p>
            <a:pPr fontAlgn="base" latinLnBrk="1"/>
            <a:r>
              <a:rPr lang="en-US" altLang="ko-KR" sz="1600" dirty="0"/>
              <a:t>labels:</a:t>
            </a:r>
          </a:p>
          <a:p>
            <a:pPr fontAlgn="base" latinLnBrk="1"/>
            <a:r>
              <a:rPr lang="en-US" altLang="ko-KR" sz="1600" dirty="0"/>
              <a:t>app: sel1-alb-ingress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sel1-alb-ingress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sel1-alb-ingress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ns-sel1.yaml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sel1-alb-ingress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sel1-alb-ingress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sel1-alb-ingress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sel1-alb-ingress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sel1-alb-ingress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493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-contents-bucket\manifests\ingress\nks01\ns-sel2.yaml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oc-prd-nks01-sel2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8670971" y="757615"/>
            <a:ext cx="7634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600" dirty="0" err="1"/>
              <a:t>apiVersion</a:t>
            </a:r>
            <a:r>
              <a:rPr lang="en-US" altLang="ko-KR" sz="1600" dirty="0"/>
              <a:t>: extensions/v1beta1</a:t>
            </a:r>
          </a:p>
          <a:p>
            <a:pPr fontAlgn="base" latinLnBrk="1"/>
            <a:r>
              <a:rPr lang="en-US" altLang="ko-KR" sz="1600" dirty="0"/>
              <a:t>kind: Ingress</a:t>
            </a:r>
          </a:p>
          <a:p>
            <a:pPr fontAlgn="base" latinLnBrk="1"/>
            <a:r>
              <a:rPr lang="en-US" altLang="ko-KR" sz="1600" dirty="0"/>
              <a:t>metadata:</a:t>
            </a:r>
          </a:p>
          <a:p>
            <a:pPr fontAlgn="base" latinLnBrk="1"/>
            <a:r>
              <a:rPr lang="en-US" altLang="ko-KR" sz="1600" dirty="0"/>
              <a:t>name: sel2-alb-ingress</a:t>
            </a:r>
          </a:p>
          <a:p>
            <a:pPr fontAlgn="base" latinLnBrk="1"/>
            <a:r>
              <a:rPr lang="en-US" altLang="ko-KR" sz="1600" dirty="0"/>
              <a:t>namespace: ns-sel2</a:t>
            </a:r>
          </a:p>
          <a:p>
            <a:pPr fontAlgn="base" latinLnBrk="1"/>
            <a:r>
              <a:rPr lang="en-US" altLang="ko-KR" sz="1600" dirty="0"/>
              <a:t>annotations:</a:t>
            </a:r>
          </a:p>
          <a:p>
            <a:pPr fontAlgn="base" latinLnBrk="1"/>
            <a:r>
              <a:rPr lang="en-US" altLang="ko-KR" sz="1600" dirty="0"/>
              <a:t>kubernetes.io/</a:t>
            </a:r>
            <a:r>
              <a:rPr lang="en-US" altLang="ko-KR" sz="1600" dirty="0" err="1"/>
              <a:t>ingress.class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alb</a:t>
            </a:r>
            <a:endParaRPr lang="en-US" altLang="ko-KR" sz="1600" dirty="0"/>
          </a:p>
          <a:p>
            <a:pPr fontAlgn="base" latinLnBrk="1"/>
            <a:r>
              <a:rPr lang="en-US" altLang="ko-KR" sz="1600" dirty="0"/>
              <a:t>alb.ingress.kubernetes.io/listen-ports: '[{"HTTP": 80}]'</a:t>
            </a:r>
          </a:p>
          <a:p>
            <a:pPr fontAlgn="base" latinLnBrk="1"/>
            <a:r>
              <a:rPr lang="en-US" altLang="ko-KR" sz="1600" dirty="0"/>
              <a:t>alb.ingress.kubernetes.io/description: oc-prd-nks01-sel2 ingress controller</a:t>
            </a:r>
          </a:p>
          <a:p>
            <a:pPr fontAlgn="base" latinLnBrk="1"/>
            <a:r>
              <a:rPr lang="en-US" altLang="ko-KR" sz="1600" dirty="0"/>
              <a:t>alb.ingress.kubernetes.io/load-balancer-size: large</a:t>
            </a:r>
          </a:p>
          <a:p>
            <a:pPr fontAlgn="base" latinLnBrk="1"/>
            <a:r>
              <a:rPr lang="en-US" altLang="ko-KR" sz="1600" dirty="0"/>
              <a:t>labels:</a:t>
            </a:r>
          </a:p>
          <a:p>
            <a:pPr fontAlgn="base" latinLnBrk="1"/>
            <a:r>
              <a:rPr lang="en-US" altLang="ko-KR" sz="1600" dirty="0"/>
              <a:t>app: sel2-alb-ingress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sel2-alb-ingress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sel2-alb-ingress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ns-sel2.yaml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sel2-alb-ingress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sel2-alb-ingress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sel2-alb-ingress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sel2-alb-ingress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sel2-alb-ingress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42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-contents-bucket\manifests\ingress\nks01\ns-sel3.yaml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oc-prd-nks01-sel3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8534400" y="710153"/>
            <a:ext cx="7634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600" dirty="0" err="1"/>
              <a:t>apiVersion</a:t>
            </a:r>
            <a:r>
              <a:rPr lang="en-US" altLang="ko-KR" sz="1600" dirty="0"/>
              <a:t>: extensions/v1beta1</a:t>
            </a:r>
          </a:p>
          <a:p>
            <a:pPr fontAlgn="base" latinLnBrk="1"/>
            <a:r>
              <a:rPr lang="en-US" altLang="ko-KR" sz="1600" dirty="0"/>
              <a:t>kind: Ingress</a:t>
            </a:r>
          </a:p>
          <a:p>
            <a:pPr fontAlgn="base" latinLnBrk="1"/>
            <a:r>
              <a:rPr lang="en-US" altLang="ko-KR" sz="1600" dirty="0"/>
              <a:t>metadata:</a:t>
            </a:r>
          </a:p>
          <a:p>
            <a:pPr fontAlgn="base" latinLnBrk="1"/>
            <a:r>
              <a:rPr lang="en-US" altLang="ko-KR" sz="1600" dirty="0"/>
              <a:t>name: sel3-alb-ingress</a:t>
            </a:r>
          </a:p>
          <a:p>
            <a:pPr fontAlgn="base" latinLnBrk="1"/>
            <a:r>
              <a:rPr lang="en-US" altLang="ko-KR" sz="1600" dirty="0"/>
              <a:t>namespace: ns-sel3</a:t>
            </a:r>
          </a:p>
          <a:p>
            <a:pPr fontAlgn="base" latinLnBrk="1"/>
            <a:r>
              <a:rPr lang="en-US" altLang="ko-KR" sz="1600" dirty="0"/>
              <a:t>annotations:</a:t>
            </a:r>
          </a:p>
          <a:p>
            <a:pPr fontAlgn="base" latinLnBrk="1"/>
            <a:r>
              <a:rPr lang="en-US" altLang="ko-KR" sz="1600" dirty="0"/>
              <a:t>kubernetes.io/</a:t>
            </a:r>
            <a:r>
              <a:rPr lang="en-US" altLang="ko-KR" sz="1600" dirty="0" err="1"/>
              <a:t>ingress.class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alb</a:t>
            </a:r>
            <a:endParaRPr lang="en-US" altLang="ko-KR" sz="1600" dirty="0"/>
          </a:p>
          <a:p>
            <a:pPr fontAlgn="base" latinLnBrk="1"/>
            <a:r>
              <a:rPr lang="en-US" altLang="ko-KR" sz="1600" dirty="0"/>
              <a:t>alb.ingress.kubernetes.io/listen-ports: '[{"HTTP": 80}]'</a:t>
            </a:r>
          </a:p>
          <a:p>
            <a:pPr fontAlgn="base" latinLnBrk="1"/>
            <a:r>
              <a:rPr lang="en-US" altLang="ko-KR" sz="1600" dirty="0"/>
              <a:t>alb.ingress.kubernetes.io/description: oc-prd-nks01-sel3 ingress controller</a:t>
            </a:r>
          </a:p>
          <a:p>
            <a:pPr fontAlgn="base" latinLnBrk="1"/>
            <a:r>
              <a:rPr lang="en-US" altLang="ko-KR" sz="1600" dirty="0"/>
              <a:t>alb.ingress.kubernetes.io/load-balancer-size: large</a:t>
            </a:r>
          </a:p>
          <a:p>
            <a:pPr fontAlgn="base" latinLnBrk="1"/>
            <a:r>
              <a:rPr lang="en-US" altLang="ko-KR" sz="1600" dirty="0"/>
              <a:t>labels:</a:t>
            </a:r>
          </a:p>
          <a:p>
            <a:pPr fontAlgn="base" latinLnBrk="1"/>
            <a:r>
              <a:rPr lang="en-US" altLang="ko-KR" sz="1600" dirty="0"/>
              <a:t>app: sel3-alb-ingress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sel3-alb-ingress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sel3-alb-ingress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ns-sel3.yaml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sel3-alb-ingress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sel3-alb-ingress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sel3-alb-ingress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sel3-alb-ingress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sel3-alb-ingress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60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8D35-16AC-405E-8B57-C58D79E9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600" dirty="0"/>
              <a:t>Ingress </a:t>
            </a:r>
            <a:r>
              <a:rPr lang="ko-KR" altLang="en-US" sz="6600" dirty="0"/>
              <a:t>란</a:t>
            </a:r>
            <a:r>
              <a:rPr lang="en-US" altLang="ko-KR" sz="6600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DF6D2-E409-4A03-B1B6-2532934E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2555875"/>
            <a:ext cx="10183368" cy="6091873"/>
          </a:xfrm>
        </p:spPr>
        <p:txBody>
          <a:bodyPr/>
          <a:lstStyle/>
          <a:p>
            <a:pPr algn="just" fontAlgn="base">
              <a:lnSpc>
                <a:spcPct val="160000"/>
              </a:lnSpc>
            </a:pPr>
            <a:r>
              <a:rPr lang="ko-KR" altLang="en-US" sz="4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클러스터 내부 또는 외부에서 클러스터의 서비스에 대한 </a:t>
            </a:r>
            <a:r>
              <a:rPr lang="en-US" altLang="ko-KR" sz="4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HTTP </a:t>
            </a:r>
            <a:r>
              <a:rPr lang="ko-KR" altLang="en-US" sz="4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및 </a:t>
            </a:r>
            <a:r>
              <a:rPr lang="en-US" altLang="ko-KR" sz="4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HTTPS</a:t>
            </a:r>
            <a:r>
              <a:rPr lang="ko-KR" altLang="en-US" sz="4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</a:t>
            </a:r>
            <a:r>
              <a:rPr lang="en-US" altLang="ko-KR" sz="4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4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관리하기 위한 리소스</a:t>
            </a:r>
            <a:endParaRPr lang="ko-KR" altLang="en-US" sz="4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4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SSL/TLS </a:t>
            </a:r>
            <a:r>
              <a:rPr lang="ko-KR" altLang="en-US" sz="4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종단 감독</a:t>
            </a:r>
            <a:r>
              <a:rPr lang="en-US" altLang="ko-KR" sz="4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4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기본 인증 및 기타 기능을 구성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3B5CF4-AFF0-4E17-9116-ADDDFADF900A}"/>
              </a:ext>
            </a:extLst>
          </p:cNvPr>
          <p:cNvGrpSpPr/>
          <p:nvPr/>
        </p:nvGrpSpPr>
        <p:grpSpPr>
          <a:xfrm>
            <a:off x="11631168" y="1892062"/>
            <a:ext cx="5102760" cy="6737397"/>
            <a:chOff x="11631168" y="1892062"/>
            <a:chExt cx="5102760" cy="673739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878FB52-3C3A-4A82-8075-C8420A5A9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43762" y="2019904"/>
              <a:ext cx="1381318" cy="1857634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7AE7088-6761-4054-B27F-81944D145D02}"/>
                </a:ext>
              </a:extLst>
            </p:cNvPr>
            <p:cNvCxnSpPr>
              <a:cxnSpLocks/>
            </p:cNvCxnSpPr>
            <p:nvPr/>
          </p:nvCxnSpPr>
          <p:spPr>
            <a:xfrm>
              <a:off x="14242816" y="4031076"/>
              <a:ext cx="18288" cy="8412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DC8C580-41B2-42BF-9916-3FE0E80CB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57352" y="4872324"/>
              <a:ext cx="1285464" cy="111861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C9F11DF-785C-44B7-A6A2-5CE203B16BD9}"/>
                </a:ext>
              </a:extLst>
            </p:cNvPr>
            <p:cNvCxnSpPr>
              <a:cxnSpLocks/>
            </p:cNvCxnSpPr>
            <p:nvPr/>
          </p:nvCxnSpPr>
          <p:spPr>
            <a:xfrm>
              <a:off x="14261104" y="4872324"/>
              <a:ext cx="1327952" cy="105374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42359B-1448-4FB5-963A-5E38DEF34D9A}"/>
                </a:ext>
              </a:extLst>
            </p:cNvPr>
            <p:cNvCxnSpPr>
              <a:cxnSpLocks/>
            </p:cNvCxnSpPr>
            <p:nvPr/>
          </p:nvCxnSpPr>
          <p:spPr>
            <a:xfrm>
              <a:off x="12939064" y="6011988"/>
              <a:ext cx="18288" cy="10119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CF09F05-9DC6-4710-B1BE-04AF9CCFCF65}"/>
                </a:ext>
              </a:extLst>
            </p:cNvPr>
            <p:cNvCxnSpPr>
              <a:cxnSpLocks/>
            </p:cNvCxnSpPr>
            <p:nvPr/>
          </p:nvCxnSpPr>
          <p:spPr>
            <a:xfrm>
              <a:off x="15565160" y="5922360"/>
              <a:ext cx="0" cy="1049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2764D6F-E150-4789-9B17-B19582BC1DFD}"/>
                </a:ext>
              </a:extLst>
            </p:cNvPr>
            <p:cNvSpPr/>
            <p:nvPr/>
          </p:nvSpPr>
          <p:spPr>
            <a:xfrm>
              <a:off x="12070080" y="6445377"/>
              <a:ext cx="4370832" cy="185578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base" latinLnBrk="1"/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AA86411-2A15-4421-9A36-B54F9EDC4F81}"/>
                </a:ext>
              </a:extLst>
            </p:cNvPr>
            <p:cNvSpPr/>
            <p:nvPr/>
          </p:nvSpPr>
          <p:spPr>
            <a:xfrm>
              <a:off x="12319924" y="7030116"/>
              <a:ext cx="1280160" cy="79460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1"/>
              <a:r>
                <a:rPr lang="en-US" altLang="ko-KR" dirty="0">
                  <a:solidFill>
                    <a:schemeClr val="tx1"/>
                  </a:solidFill>
                </a:rPr>
                <a:t>common</a:t>
              </a:r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788687-F3E3-4AFC-96A1-3DF59AFEB4D5}"/>
                </a:ext>
              </a:extLst>
            </p:cNvPr>
            <p:cNvSpPr/>
            <p:nvPr/>
          </p:nvSpPr>
          <p:spPr>
            <a:xfrm>
              <a:off x="14925080" y="7011828"/>
              <a:ext cx="1280160" cy="79460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1"/>
              <a:r>
                <a:rPr lang="en-US" altLang="ko-KR" dirty="0">
                  <a:solidFill>
                    <a:schemeClr val="tx1"/>
                  </a:solidFill>
                </a:rPr>
                <a:t>class</a:t>
              </a:r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B46E42-1D15-468E-A517-D556700CC83B}"/>
                </a:ext>
              </a:extLst>
            </p:cNvPr>
            <p:cNvSpPr txBox="1"/>
            <p:nvPr/>
          </p:nvSpPr>
          <p:spPr>
            <a:xfrm>
              <a:off x="14837255" y="4114276"/>
              <a:ext cx="1896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모듈</a:t>
              </a:r>
              <a:r>
                <a:rPr lang="en-US" altLang="ko-KR" dirty="0"/>
                <a:t> X </a:t>
              </a:r>
              <a:r>
                <a:rPr lang="ko-KR" altLang="en-US" dirty="0" err="1"/>
                <a:t>지역수</a:t>
              </a:r>
              <a:r>
                <a:rPr lang="ko-KR" altLang="en-US" dirty="0"/>
                <a:t> </a:t>
              </a:r>
              <a:r>
                <a:rPr lang="en-US" altLang="ko-KR" dirty="0"/>
                <a:t>+ a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345285-EEC6-424A-9515-54AB343AEBB2}"/>
                </a:ext>
              </a:extLst>
            </p:cNvPr>
            <p:cNvSpPr txBox="1"/>
            <p:nvPr/>
          </p:nvSpPr>
          <p:spPr>
            <a:xfrm>
              <a:off x="12532584" y="4147306"/>
              <a:ext cx="1546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Path / </a:t>
              </a:r>
              <a:r>
                <a:rPr lang="ko-KR" altLang="en-US" dirty="0"/>
                <a:t>로 구분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822C73-C1F2-49B3-B0B0-50F2E0392BEB}"/>
                </a:ext>
              </a:extLst>
            </p:cNvPr>
            <p:cNvSpPr txBox="1"/>
            <p:nvPr/>
          </p:nvSpPr>
          <p:spPr>
            <a:xfrm>
              <a:off x="12441340" y="5173220"/>
              <a:ext cx="864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Port 80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5EF01E-D35A-4DE6-ACB8-70F2F284AE9A}"/>
                </a:ext>
              </a:extLst>
            </p:cNvPr>
            <p:cNvSpPr txBox="1"/>
            <p:nvPr/>
          </p:nvSpPr>
          <p:spPr>
            <a:xfrm>
              <a:off x="15026600" y="5153646"/>
              <a:ext cx="864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Port 81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401664-BEBD-4775-A5CC-1BA425843041}"/>
                </a:ext>
              </a:extLst>
            </p:cNvPr>
            <p:cNvSpPr txBox="1"/>
            <p:nvPr/>
          </p:nvSpPr>
          <p:spPr>
            <a:xfrm>
              <a:off x="11878932" y="5738546"/>
              <a:ext cx="1066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Service: </a:t>
              </a:r>
            </a:p>
            <a:p>
              <a:r>
                <a:rPr lang="en-US" altLang="ko-KR" dirty="0" err="1"/>
                <a:t>nodeport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D4FE4C-5575-4297-A491-E3C16A9BEFD3}"/>
                </a:ext>
              </a:extLst>
            </p:cNvPr>
            <p:cNvSpPr txBox="1"/>
            <p:nvPr/>
          </p:nvSpPr>
          <p:spPr>
            <a:xfrm>
              <a:off x="14425988" y="5719118"/>
              <a:ext cx="1066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Service: </a:t>
              </a:r>
            </a:p>
            <a:p>
              <a:r>
                <a:rPr lang="en-US" altLang="ko-KR" dirty="0" err="1"/>
                <a:t>nodeport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12F0ED7-6C65-4D66-8BBB-E98D15431A1B}"/>
                </a:ext>
              </a:extLst>
            </p:cNvPr>
            <p:cNvSpPr/>
            <p:nvPr/>
          </p:nvSpPr>
          <p:spPr>
            <a:xfrm>
              <a:off x="11631168" y="1892062"/>
              <a:ext cx="5102760" cy="673739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base" latinLnBrk="1"/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40E567-F15E-4B27-A43C-1E387FA15432}"/>
                </a:ext>
              </a:extLst>
            </p:cNvPr>
            <p:cNvSpPr txBox="1"/>
            <p:nvPr/>
          </p:nvSpPr>
          <p:spPr>
            <a:xfrm>
              <a:off x="11732167" y="206544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ko-KR" altLang="en-US" dirty="0"/>
                <a:t>예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7880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E585C6-8B26-4B68-8C13-B530962BB1A7}"/>
              </a:ext>
            </a:extLst>
          </p:cNvPr>
          <p:cNvSpPr/>
          <p:nvPr/>
        </p:nvSpPr>
        <p:spPr>
          <a:xfrm>
            <a:off x="0" y="0"/>
            <a:ext cx="17068800" cy="96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3842E-C752-4335-B401-2AEFB6BC8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/>
              <a:t>Nks02-</a:t>
            </a:r>
            <a:r>
              <a:rPr lang="ko-KR" altLang="en-US" sz="8800" dirty="0"/>
              <a:t>교육청</a:t>
            </a:r>
            <a:r>
              <a:rPr lang="en-US" altLang="ko-KR" sz="8800" dirty="0"/>
              <a:t>-</a:t>
            </a:r>
            <a:r>
              <a:rPr lang="ko-KR" altLang="en-US" sz="8800" dirty="0"/>
              <a:t>기타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7A998-5A9B-43E8-BB33-93C9CF43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54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ccb.yaml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oc-prd-nks02-ccb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ccb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ccb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oc-prd-nks02-ccb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ccb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ccb.yaml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096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ccn.yaml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oc-prd-nks02-ccn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ccb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ccn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oc-prd-nks02-ccn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ccb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ccn.yaml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287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chj.yaml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oc-prd-nks02-chj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ccb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chj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oc-prd-nks02-chj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chj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chj.yaml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152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clb.yaml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oc-prd-nks02-clb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ccb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clb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oc-prd-nks02-clb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clb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clb.yaml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998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cln.yaml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oc-prd-nks02-cln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ccb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cln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oc-prd-nks02-cln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cln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cln.yaml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432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frc.yaml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oc-prd-nks02-frc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ccb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frc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oc-prd-nks02-frc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frc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frc.yaml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414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kaw.yaml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oc-prd-nks02-kaw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kaw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kaw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oc-prd-nks02-kaw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kaw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kaw.yaml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944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ksb.yaml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oc-prd-nks02-ksb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ksb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ksb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oc-prd-nks02-ksb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ksb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ksb.yaml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484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ksn.yaml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oc-prd-nks02-ksn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ksn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ksn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oc-prd-nks02-ksn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ksn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ksn.yaml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39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E585C6-8B26-4B68-8C13-B530962BB1A7}"/>
              </a:ext>
            </a:extLst>
          </p:cNvPr>
          <p:cNvSpPr/>
          <p:nvPr/>
        </p:nvSpPr>
        <p:spPr>
          <a:xfrm>
            <a:off x="0" y="0"/>
            <a:ext cx="17068800" cy="96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3842E-C752-4335-B401-2AEFB6BC8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Prd</a:t>
            </a:r>
            <a:r>
              <a:rPr lang="en-US" altLang="ko-KR" dirty="0"/>
              <a:t>(</a:t>
            </a:r>
            <a:r>
              <a:rPr lang="ko-KR" altLang="en-US" dirty="0"/>
              <a:t>운영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7A998-5A9B-43E8-BB33-93C9CF43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923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kwj.yaml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oc-prd-nks02-kwj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ksn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kwj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oc-prd-nks02-kwj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kwj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kwj.yaml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9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pus.yaml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oc-prd-nks02-pus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pus-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ns-pus</a:t>
            </a:r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oc-prd-nks02-pus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pus-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pus.yaml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876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sej.yaml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oc-prd-nks02-sej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sej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sej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oc-prd-nks02-sej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pus-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sej.yaml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897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tae.yaml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oc-prd-nks02-tae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35592" y="874331"/>
            <a:ext cx="745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tae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tae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oc-prd-nks02-tae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tae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tae.yaml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925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taj.yaml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oc-prd-nks02-taj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53177" y="874331"/>
            <a:ext cx="745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taj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taj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oc-prd-nks02-taj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taj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taj.yaml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067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286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-contents-bucket\manifests\ingress\nks02\ns-</a:t>
            </a:r>
            <a:r>
              <a:rPr lang="en-US" altLang="ko-KR" dirty="0" err="1">
                <a:highlight>
                  <a:srgbClr val="FFFF00"/>
                </a:highlight>
              </a:rPr>
              <a:t>usn.yaml</a:t>
            </a:r>
            <a:endParaRPr lang="en-US" altLang="ko-KR" dirty="0">
              <a:highlight>
                <a:srgbClr val="FFFF00"/>
              </a:highligh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5905136" y="2330850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489633" y="3876051"/>
            <a:ext cx="38150" cy="1759294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617148" y="5635345"/>
            <a:ext cx="1744969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oc</a:t>
            </a:r>
            <a:r>
              <a:rPr lang="en-US" altLang="ko-KR" sz="1200" dirty="0">
                <a:solidFill>
                  <a:schemeClr val="tx1"/>
                </a:solidFill>
              </a:rPr>
              <a:t>-front-service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1280971" y="402765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path: /*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981871" y="1887027"/>
            <a:ext cx="38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/>
              <a:t>oc-prd-nks02-usn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535829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446417" y="3959064"/>
            <a:ext cx="33133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9053177" y="874331"/>
            <a:ext cx="745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400" dirty="0" err="1"/>
              <a:t>apiVersion</a:t>
            </a:r>
            <a:r>
              <a:rPr lang="en-US" altLang="ko-KR" sz="1400" dirty="0"/>
              <a:t>: extensions/v1beta1</a:t>
            </a:r>
          </a:p>
          <a:p>
            <a:pPr fontAlgn="base" latinLnBrk="1"/>
            <a:r>
              <a:rPr lang="en-US" altLang="ko-KR" sz="1400" dirty="0"/>
              <a:t>kind: Ingress</a:t>
            </a:r>
          </a:p>
          <a:p>
            <a:pPr fontAlgn="base" latinLnBrk="1"/>
            <a:r>
              <a:rPr lang="en-US" altLang="ko-KR" sz="1400" dirty="0"/>
              <a:t>metadata:</a:t>
            </a:r>
          </a:p>
          <a:p>
            <a:pPr fontAlgn="base" latinLnBrk="1"/>
            <a:r>
              <a:rPr lang="en-US" altLang="ko-KR" sz="1400" dirty="0"/>
              <a:t>name: </a:t>
            </a:r>
            <a:r>
              <a:rPr lang="en-US" altLang="ko-KR" sz="1400" dirty="0" err="1"/>
              <a:t>usn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  <a:p>
            <a:pPr fontAlgn="base" latinLnBrk="1"/>
            <a:r>
              <a:rPr lang="en-US" altLang="ko-KR" sz="1400" dirty="0"/>
              <a:t>namespace: ns-</a:t>
            </a:r>
            <a:r>
              <a:rPr lang="en-US" altLang="ko-KR" sz="1400" dirty="0" err="1"/>
              <a:t>usn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annotations:</a:t>
            </a:r>
          </a:p>
          <a:p>
            <a:pPr fontAlgn="base" latinLnBrk="1"/>
            <a:r>
              <a:rPr lang="en-US" altLang="ko-KR" sz="1400" dirty="0"/>
              <a:t>kubernetes.io/</a:t>
            </a:r>
            <a:r>
              <a:rPr lang="en-US" altLang="ko-KR" sz="1400" dirty="0" err="1"/>
              <a:t>ingress.class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alb</a:t>
            </a:r>
            <a:endParaRPr lang="en-US" altLang="ko-KR" sz="1400" dirty="0"/>
          </a:p>
          <a:p>
            <a:pPr fontAlgn="base" latinLnBrk="1"/>
            <a:r>
              <a:rPr lang="en-US" altLang="ko-KR" sz="1400" dirty="0"/>
              <a:t>alb.ingress.kubernetes.io/listen-ports: '[{"HTTP": 80}]'</a:t>
            </a:r>
          </a:p>
          <a:p>
            <a:pPr fontAlgn="base" latinLnBrk="1"/>
            <a:r>
              <a:rPr lang="en-US" altLang="ko-KR" sz="1400" dirty="0"/>
              <a:t>alb.ingress.kubernetes.io/description: oc-prd-nks02-usn ingress controller</a:t>
            </a:r>
          </a:p>
          <a:p>
            <a:pPr fontAlgn="base" latinLnBrk="1"/>
            <a:r>
              <a:rPr lang="en-US" altLang="ko-KR" sz="1400" dirty="0"/>
              <a:t>alb.ingress.kubernetes.io/load-balancer-size: large</a:t>
            </a:r>
          </a:p>
          <a:p>
            <a:pPr fontAlgn="base" latinLnBrk="1"/>
            <a:r>
              <a:rPr lang="en-US" altLang="ko-KR" sz="1400" dirty="0"/>
              <a:t>labels:</a:t>
            </a:r>
          </a:p>
          <a:p>
            <a:pPr fontAlgn="base" latinLnBrk="1"/>
            <a:r>
              <a:rPr lang="en-US" altLang="ko-KR" sz="1400" dirty="0"/>
              <a:t>app: </a:t>
            </a:r>
            <a:r>
              <a:rPr lang="en-US" altLang="ko-KR" sz="1400" dirty="0" err="1"/>
              <a:t>usn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alb</a:t>
            </a:r>
            <a:r>
              <a:rPr lang="en-US" altLang="ko-KR" sz="1400" dirty="0"/>
              <a:t>-ingress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2354303" y="3847373"/>
            <a:ext cx="11916254" cy="0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3051618" y="4020868"/>
            <a:ext cx="1116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/chat/*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18081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578496" y="7566281"/>
            <a:ext cx="1787778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연결된 </a:t>
            </a:r>
            <a:r>
              <a:rPr lang="ko-KR" altLang="en-US" sz="1100" dirty="0" err="1">
                <a:solidFill>
                  <a:schemeClr val="tx1"/>
                </a:solidFill>
              </a:rPr>
              <a:t>키값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100" dirty="0">
                <a:solidFill>
                  <a:schemeClr val="tx1"/>
                </a:solidFill>
              </a:rPr>
              <a:t>App: </a:t>
            </a:r>
            <a:r>
              <a:rPr lang="en-US" altLang="ko-KR" sz="1100" dirty="0" err="1">
                <a:solidFill>
                  <a:schemeClr val="tx1"/>
                </a:solidFill>
              </a:rPr>
              <a:t>ccb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alb</a:t>
            </a:r>
            <a:r>
              <a:rPr lang="en-US" altLang="ko-KR" sz="11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472385" y="6569684"/>
            <a:ext cx="17248" cy="996597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3564761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4446417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344470" y="908266"/>
            <a:ext cx="1539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ns-</a:t>
            </a:r>
            <a:r>
              <a:rPr lang="en-US" altLang="ko-KR" sz="1200" dirty="0" err="1">
                <a:highlight>
                  <a:srgbClr val="FFFF00"/>
                </a:highlight>
              </a:rPr>
              <a:t>usn.yaml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203201" y="721152"/>
            <a:ext cx="16289993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D35049A-C7C9-4F10-A5F2-BCE422331DF0}"/>
              </a:ext>
            </a:extLst>
          </p:cNvPr>
          <p:cNvSpPr/>
          <p:nvPr/>
        </p:nvSpPr>
        <p:spPr>
          <a:xfrm>
            <a:off x="5476951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serviceName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node-chat-service</a:t>
            </a:r>
          </a:p>
          <a:p>
            <a:pPr fontAlgn="base" latinLnBrk="1"/>
            <a:r>
              <a:rPr lang="en-US" altLang="ko-KR" sz="1200" dirty="0" err="1">
                <a:solidFill>
                  <a:schemeClr val="tx1"/>
                </a:solidFill>
              </a:rPr>
              <a:t>servicePort</a:t>
            </a:r>
            <a:r>
              <a:rPr lang="en-US" altLang="ko-KR" sz="1200" dirty="0">
                <a:solidFill>
                  <a:schemeClr val="tx1"/>
                </a:solidFill>
              </a:rPr>
              <a:t>: 18081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AA5861C-1CE2-4F79-AF47-B16A626109B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387539" y="3941857"/>
            <a:ext cx="28247" cy="172659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B13359-2399-42CF-8C27-BAFA2E487474}"/>
              </a:ext>
            </a:extLst>
          </p:cNvPr>
          <p:cNvSpPr/>
          <p:nvPr/>
        </p:nvSpPr>
        <p:spPr>
          <a:xfrm>
            <a:off x="5041299" y="4020867"/>
            <a:ext cx="14278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100" dirty="0"/>
              <a:t>path: /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/*</a:t>
            </a:r>
          </a:p>
          <a:p>
            <a:pPr fontAlgn="base" latinLnBrk="1"/>
            <a:endParaRPr lang="en-US" altLang="ko-KR" sz="1100" dirty="0"/>
          </a:p>
          <a:p>
            <a:r>
              <a:rPr lang="en-US" altLang="ko-KR" sz="1100" dirty="0"/>
              <a:t>http:</a:t>
            </a:r>
          </a:p>
          <a:p>
            <a:r>
              <a:rPr lang="ko-KR" altLang="en-US" sz="1100" dirty="0" err="1"/>
              <a:t>servicePort</a:t>
            </a:r>
            <a:r>
              <a:rPr lang="ko-KR" altLang="en-US" sz="1100" dirty="0"/>
              <a:t>: </a:t>
            </a:r>
            <a:endParaRPr lang="en-US" altLang="ko-KR" sz="1100" dirty="0"/>
          </a:p>
          <a:p>
            <a:r>
              <a:rPr lang="en-US" altLang="ko-KR" sz="1100" dirty="0"/>
              <a:t>18081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EBE5854-EFC8-45CB-A753-022FAC788869}"/>
              </a:ext>
            </a:extLst>
          </p:cNvPr>
          <p:cNvSpPr/>
          <p:nvPr/>
        </p:nvSpPr>
        <p:spPr>
          <a:xfrm>
            <a:off x="5505883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4DB1475-AE26-4E9F-9647-1E2D13242220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6387539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7CEC84B-B9B3-46A2-96B9-374E064976D8}"/>
              </a:ext>
            </a:extLst>
          </p:cNvPr>
          <p:cNvSpPr/>
          <p:nvPr/>
        </p:nvSpPr>
        <p:spPr>
          <a:xfrm>
            <a:off x="7426822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83F6E8-9753-468E-B87D-1BE0F83A32F6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337410" y="4020867"/>
            <a:ext cx="31237" cy="164758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363B16-744A-4185-AA68-2C6F0694DEA4}"/>
              </a:ext>
            </a:extLst>
          </p:cNvPr>
          <p:cNvSpPr/>
          <p:nvPr/>
        </p:nvSpPr>
        <p:spPr>
          <a:xfrm>
            <a:off x="6942611" y="4020868"/>
            <a:ext cx="143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/common/*</a:t>
            </a:r>
          </a:p>
          <a:p>
            <a:pPr fontAlgn="base" latinLnBrk="1"/>
            <a:endParaRPr lang="en-US" altLang="ko-KR" sz="1200" dirty="0"/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28080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050E15E-95C8-411A-A014-057630EBE8A6}"/>
              </a:ext>
            </a:extLst>
          </p:cNvPr>
          <p:cNvSpPr/>
          <p:nvPr/>
        </p:nvSpPr>
        <p:spPr>
          <a:xfrm>
            <a:off x="7455754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D25B45D-1B52-45CC-A598-EB33B4D465F3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8337410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A1523E4-1E84-4838-B803-8679FB82BF03}"/>
              </a:ext>
            </a:extLst>
          </p:cNvPr>
          <p:cNvSpPr/>
          <p:nvPr/>
        </p:nvSpPr>
        <p:spPr>
          <a:xfrm>
            <a:off x="9376693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F180D7-8860-4EA9-988F-748A0CC79E9F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10287281" y="4027658"/>
            <a:ext cx="9048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C149DA-D41A-4436-9E87-3C30F1B020CF}"/>
              </a:ext>
            </a:extLst>
          </p:cNvPr>
          <p:cNvSpPr/>
          <p:nvPr/>
        </p:nvSpPr>
        <p:spPr>
          <a:xfrm>
            <a:off x="8892481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38080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F00B82-D346-404B-88B1-1CE02B63A613}"/>
              </a:ext>
            </a:extLst>
          </p:cNvPr>
          <p:cNvSpPr/>
          <p:nvPr/>
        </p:nvSpPr>
        <p:spPr>
          <a:xfrm>
            <a:off x="9405625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25AE6B1-2365-425B-98D9-47DAD6A24668}"/>
              </a:ext>
            </a:extLst>
          </p:cNvPr>
          <p:cNvCxnSpPr>
            <a:cxnSpLocks/>
            <a:stCxn id="111" idx="2"/>
            <a:endCxn id="114" idx="0"/>
          </p:cNvCxnSpPr>
          <p:nvPr/>
        </p:nvCxnSpPr>
        <p:spPr>
          <a:xfrm>
            <a:off x="10287281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D230577-4B21-4974-919F-1CEBC6C8DA9B}"/>
              </a:ext>
            </a:extLst>
          </p:cNvPr>
          <p:cNvSpPr/>
          <p:nvPr/>
        </p:nvSpPr>
        <p:spPr>
          <a:xfrm>
            <a:off x="11341030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C281727-C6CD-4136-946E-5C99EA5A0E7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2251618" y="3959064"/>
            <a:ext cx="12910" cy="170938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545FAAD-6634-4B37-98D9-0E89A300053D}"/>
              </a:ext>
            </a:extLst>
          </p:cNvPr>
          <p:cNvSpPr/>
          <p:nvPr/>
        </p:nvSpPr>
        <p:spPr>
          <a:xfrm>
            <a:off x="10769828" y="4020867"/>
            <a:ext cx="130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/lecture/*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48080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C16062-8E32-4903-B2EC-61D2A35496A8}"/>
              </a:ext>
            </a:extLst>
          </p:cNvPr>
          <p:cNvSpPr/>
          <p:nvPr/>
        </p:nvSpPr>
        <p:spPr>
          <a:xfrm>
            <a:off x="11369962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23E9CC9-C9BA-43F6-A014-78CF9D72A43C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12251618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512CF97-2E17-4A87-9FCD-1A99E263F2C2}"/>
              </a:ext>
            </a:extLst>
          </p:cNvPr>
          <p:cNvSpPr/>
          <p:nvPr/>
        </p:nvSpPr>
        <p:spPr>
          <a:xfrm>
            <a:off x="13259664" y="5668449"/>
            <a:ext cx="1821176" cy="9012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3B4C8BD-3B61-4C98-873E-27E8C3BD749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14170252" y="4027658"/>
            <a:ext cx="34227" cy="164079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E852322-94DA-4F61-ABE5-4670F2122559}"/>
              </a:ext>
            </a:extLst>
          </p:cNvPr>
          <p:cNvSpPr/>
          <p:nvPr/>
        </p:nvSpPr>
        <p:spPr>
          <a:xfrm>
            <a:off x="12775452" y="4020868"/>
            <a:ext cx="1067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200" dirty="0"/>
              <a:t>path: /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/*</a:t>
            </a:r>
          </a:p>
          <a:p>
            <a:pPr fontAlgn="base" latinLnBrk="1"/>
            <a:endParaRPr lang="en-US" altLang="ko-KR" sz="1200" dirty="0"/>
          </a:p>
          <a:p>
            <a:r>
              <a:rPr lang="en-US" altLang="ko-KR" sz="1200" dirty="0"/>
              <a:t>http:</a:t>
            </a:r>
          </a:p>
          <a:p>
            <a:r>
              <a:rPr lang="ko-KR" altLang="en-US" sz="1200" dirty="0" err="1"/>
              <a:t>servicePort</a:t>
            </a:r>
            <a:r>
              <a:rPr lang="ko-KR" altLang="en-US" sz="1200" dirty="0"/>
              <a:t>: </a:t>
            </a:r>
            <a:endParaRPr lang="en-US" altLang="ko-KR" sz="1200" dirty="0"/>
          </a:p>
          <a:p>
            <a:r>
              <a:rPr lang="en-US" altLang="ko-KR" sz="1200" dirty="0"/>
              <a:t>48081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044FDC8-276A-467C-94D7-062DC4D67F27}"/>
              </a:ext>
            </a:extLst>
          </p:cNvPr>
          <p:cNvSpPr/>
          <p:nvPr/>
        </p:nvSpPr>
        <p:spPr>
          <a:xfrm>
            <a:off x="13288596" y="7599385"/>
            <a:ext cx="1789132" cy="9343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연결된 </a:t>
            </a:r>
            <a:r>
              <a:rPr lang="ko-KR" altLang="en-US" sz="1200" dirty="0" err="1">
                <a:solidFill>
                  <a:schemeClr val="tx1"/>
                </a:solidFill>
              </a:rPr>
              <a:t>키값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sz="1200" dirty="0">
                <a:solidFill>
                  <a:schemeClr val="tx1"/>
                </a:solidFill>
              </a:rPr>
              <a:t>App: </a:t>
            </a:r>
            <a:r>
              <a:rPr lang="en-US" altLang="ko-KR" sz="1200" dirty="0" err="1">
                <a:solidFill>
                  <a:schemeClr val="tx1"/>
                </a:solidFill>
              </a:rPr>
              <a:t>ccb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alb</a:t>
            </a:r>
            <a:r>
              <a:rPr lang="en-US" altLang="ko-KR" sz="1200" dirty="0">
                <a:solidFill>
                  <a:schemeClr val="tx1"/>
                </a:solidFill>
              </a:rPr>
              <a:t>-ingress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A2CCF34-3378-4043-A7E2-010BE22155D4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14170252" y="6569684"/>
            <a:ext cx="12910" cy="102970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6C40F-720C-42BF-90B8-330873314102}"/>
              </a:ext>
            </a:extLst>
          </p:cNvPr>
          <p:cNvSpPr/>
          <p:nvPr/>
        </p:nvSpPr>
        <p:spPr>
          <a:xfrm>
            <a:off x="7438982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-common-service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1C97D8E-0B82-48DA-8BE9-9CDCEA47714C}"/>
              </a:ext>
            </a:extLst>
          </p:cNvPr>
          <p:cNvSpPr/>
          <p:nvPr/>
        </p:nvSpPr>
        <p:spPr>
          <a:xfrm>
            <a:off x="9434560" y="5644055"/>
            <a:ext cx="1773107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dirty="0" err="1"/>
              <a:t>oc</a:t>
            </a:r>
            <a:r>
              <a:rPr lang="en-US" altLang="ko-KR" sz="1200" dirty="0"/>
              <a:t>-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200" dirty="0"/>
              <a:t>38080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FA42E-783C-4F79-A8BC-A2B10C259269}"/>
              </a:ext>
            </a:extLst>
          </p:cNvPr>
          <p:cNvSpPr/>
          <p:nvPr/>
        </p:nvSpPr>
        <p:spPr>
          <a:xfrm>
            <a:off x="11377196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lecture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48080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8EB024-C110-4C22-B1B5-FE0759E6DB06}"/>
              </a:ext>
            </a:extLst>
          </p:cNvPr>
          <p:cNvSpPr/>
          <p:nvPr/>
        </p:nvSpPr>
        <p:spPr>
          <a:xfrm>
            <a:off x="13274814" y="5644055"/>
            <a:ext cx="1773107" cy="93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serviceName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-service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servicePort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48081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01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E585C6-8B26-4B68-8C13-B530962BB1A7}"/>
              </a:ext>
            </a:extLst>
          </p:cNvPr>
          <p:cNvSpPr/>
          <p:nvPr/>
        </p:nvSpPr>
        <p:spPr>
          <a:xfrm>
            <a:off x="0" y="0"/>
            <a:ext cx="17068800" cy="96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3842E-C752-4335-B401-2AEFB6BC8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일반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7A998-5A9B-43E8-BB33-93C9CF43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95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372532" y="0"/>
            <a:ext cx="11616267" cy="60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4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운영</a:t>
            </a:r>
            <a:r>
              <a:rPr lang="en-US" altLang="ko-KR" sz="24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\</a:t>
            </a:r>
            <a:r>
              <a:rPr lang="en-US" altLang="ko-KR" sz="2400" kern="0" dirty="0" err="1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24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2400" kern="0" dirty="0" err="1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24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2400" kern="0" dirty="0" err="1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24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-contents-bucket\manifests\ingress\nks01-lx-player.yaml</a:t>
            </a:r>
            <a:endParaRPr lang="en-US" altLang="ko-KR" sz="2400" kern="0" dirty="0">
              <a:solidFill>
                <a:srgbClr val="000000"/>
              </a:solidFill>
              <a:highlight>
                <a:srgbClr val="FFFF00"/>
              </a:highlight>
              <a:latin typeface="함초롬바탕" panose="020306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6618694" y="1913645"/>
            <a:ext cx="0" cy="854989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18DD85-B8F9-4845-B659-D888775295EC}"/>
              </a:ext>
            </a:extLst>
          </p:cNvPr>
          <p:cNvSpPr/>
          <p:nvPr/>
        </p:nvSpPr>
        <p:spPr>
          <a:xfrm>
            <a:off x="10605109" y="7414049"/>
            <a:ext cx="6653867" cy="1008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CC633E-E6D3-4BAD-93A8-2615409F77C9}"/>
              </a:ext>
            </a:extLst>
          </p:cNvPr>
          <p:cNvSpPr/>
          <p:nvPr/>
        </p:nvSpPr>
        <p:spPr>
          <a:xfrm>
            <a:off x="5057491" y="2734277"/>
            <a:ext cx="1765056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dirty="0"/>
              <a:t>path: /*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A1BC928-DE93-4CA8-865C-5493E7E15FFD}"/>
              </a:ext>
            </a:extLst>
          </p:cNvPr>
          <p:cNvCxnSpPr>
            <a:cxnSpLocks/>
          </p:cNvCxnSpPr>
          <p:nvPr/>
        </p:nvCxnSpPr>
        <p:spPr>
          <a:xfrm flipH="1">
            <a:off x="5261344" y="2768634"/>
            <a:ext cx="1357350" cy="1466877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</p:cNvCxnSpPr>
          <p:nvPr/>
        </p:nvCxnSpPr>
        <p:spPr>
          <a:xfrm flipH="1">
            <a:off x="5261342" y="4208481"/>
            <a:ext cx="1" cy="1466877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4113954" y="5675358"/>
            <a:ext cx="2226652" cy="11572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serviceName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lx-player-service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3180090" y="4118709"/>
            <a:ext cx="1935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</a:t>
            </a:r>
          </a:p>
          <a:p>
            <a:r>
              <a:rPr lang="ko-KR" altLang="en-US" dirty="0" err="1"/>
              <a:t>servicePort</a:t>
            </a:r>
            <a:r>
              <a:rPr lang="ko-KR" altLang="en-US" dirty="0"/>
              <a:t>: 10082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4379138" y="1460356"/>
            <a:ext cx="447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oc-prd-nks02-auth ingress controller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3805119" y="7843122"/>
            <a:ext cx="2912446" cy="11572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연결된 </a:t>
            </a:r>
            <a:r>
              <a:rPr lang="ko-KR" altLang="en-US" dirty="0" err="1">
                <a:solidFill>
                  <a:schemeClr val="tx1"/>
                </a:solidFill>
              </a:rPr>
              <a:t>키값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app: lx-player-</a:t>
            </a:r>
            <a:r>
              <a:rPr lang="en-US" altLang="ko-KR" dirty="0" err="1">
                <a:solidFill>
                  <a:schemeClr val="tx1"/>
                </a:solidFill>
              </a:rPr>
              <a:t>alb</a:t>
            </a:r>
            <a:r>
              <a:rPr lang="en-US" altLang="ko-KR" dirty="0">
                <a:solidFill>
                  <a:schemeClr val="tx1"/>
                </a:solidFill>
              </a:rPr>
              <a:t>-ingress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name: lx-player-</a:t>
            </a:r>
            <a:r>
              <a:rPr lang="en-US" altLang="ko-KR" dirty="0" err="1">
                <a:solidFill>
                  <a:schemeClr val="tx1"/>
                </a:solidFill>
              </a:rPr>
              <a:t>alb</a:t>
            </a:r>
            <a:r>
              <a:rPr lang="en-US" altLang="ko-KR" dirty="0">
                <a:solidFill>
                  <a:schemeClr val="tx1"/>
                </a:solidFill>
              </a:rPr>
              <a:t>-ingress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namespace: ns-auth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5227280" y="6832567"/>
            <a:ext cx="34062" cy="1010555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44854F-F4AC-4B13-93DF-14B640BEB0C0}"/>
              </a:ext>
            </a:extLst>
          </p:cNvPr>
          <p:cNvSpPr/>
          <p:nvPr/>
        </p:nvSpPr>
        <p:spPr>
          <a:xfrm>
            <a:off x="10042402" y="685040"/>
            <a:ext cx="69670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 err="1"/>
              <a:t>apiVersion</a:t>
            </a:r>
            <a:r>
              <a:rPr lang="en-US" altLang="ko-KR" dirty="0"/>
              <a:t>: extensions/v1beta1</a:t>
            </a:r>
          </a:p>
          <a:p>
            <a:pPr fontAlgn="base" latinLnBrk="1"/>
            <a:r>
              <a:rPr lang="en-US" altLang="ko-KR" dirty="0"/>
              <a:t>kind: Ingress</a:t>
            </a:r>
          </a:p>
          <a:p>
            <a:pPr fontAlgn="base" latinLnBrk="1"/>
            <a:r>
              <a:rPr lang="en-US" altLang="ko-KR" dirty="0"/>
              <a:t>metadata:</a:t>
            </a:r>
          </a:p>
          <a:p>
            <a:pPr fontAlgn="base" latinLnBrk="1"/>
            <a:r>
              <a:rPr lang="en-US" altLang="ko-KR" dirty="0"/>
              <a:t>annotations:</a:t>
            </a:r>
          </a:p>
          <a:p>
            <a:pPr fontAlgn="base" latinLnBrk="1"/>
            <a:r>
              <a:rPr lang="en-US" altLang="ko-KR" dirty="0"/>
              <a:t>alb.ingress.kubernetes.io/description: oc-prd-nks01-lx-player ingress controller</a:t>
            </a:r>
          </a:p>
          <a:p>
            <a:pPr fontAlgn="base" latinLnBrk="1"/>
            <a:r>
              <a:rPr lang="en-US" altLang="ko-KR" dirty="0"/>
              <a:t>alb.ingress.kubernetes.io/listen-ports: '[{"HTTP": 80}]'</a:t>
            </a:r>
          </a:p>
          <a:p>
            <a:pPr fontAlgn="base" latinLnBrk="1"/>
            <a:r>
              <a:rPr lang="en-US" altLang="ko-KR" dirty="0"/>
              <a:t>alb.ingress.kubernetes.io/load-balancer-size: large</a:t>
            </a:r>
          </a:p>
          <a:p>
            <a:pPr fontAlgn="base" latinLnBrk="1"/>
            <a:r>
              <a:rPr lang="en-US" altLang="ko-KR" dirty="0"/>
              <a:t>kubernetes.io/</a:t>
            </a:r>
            <a:r>
              <a:rPr lang="en-US" altLang="ko-KR" dirty="0" err="1"/>
              <a:t>ingress.class</a:t>
            </a:r>
            <a:r>
              <a:rPr lang="en-US" altLang="ko-KR" dirty="0"/>
              <a:t>: </a:t>
            </a:r>
            <a:r>
              <a:rPr lang="en-US" altLang="ko-KR" dirty="0" err="1"/>
              <a:t>alb</a:t>
            </a:r>
            <a:endParaRPr lang="en-US" altLang="ko-KR" dirty="0"/>
          </a:p>
          <a:p>
            <a:pPr fontAlgn="base" latinLnBrk="1"/>
            <a:r>
              <a:rPr lang="en-US" altLang="ko-KR" dirty="0"/>
              <a:t>labels:</a:t>
            </a:r>
          </a:p>
          <a:p>
            <a:pPr fontAlgn="base" latinLnBrk="1"/>
            <a:r>
              <a:rPr lang="en-US" altLang="ko-KR" dirty="0"/>
              <a:t>app: lx-player-</a:t>
            </a:r>
            <a:r>
              <a:rPr lang="en-US" altLang="ko-KR" dirty="0" err="1"/>
              <a:t>alb</a:t>
            </a:r>
            <a:r>
              <a:rPr lang="en-US" altLang="ko-KR" dirty="0"/>
              <a:t>-ingress</a:t>
            </a:r>
          </a:p>
          <a:p>
            <a:pPr fontAlgn="base" latinLnBrk="1"/>
            <a:r>
              <a:rPr lang="en-US" altLang="ko-KR" dirty="0"/>
              <a:t>name: lx-player-</a:t>
            </a:r>
            <a:r>
              <a:rPr lang="en-US" altLang="ko-KR" dirty="0" err="1"/>
              <a:t>alb</a:t>
            </a:r>
            <a:r>
              <a:rPr lang="en-US" altLang="ko-KR" dirty="0"/>
              <a:t>-ingress</a:t>
            </a:r>
          </a:p>
          <a:p>
            <a:pPr fontAlgn="base" latinLnBrk="1"/>
            <a:r>
              <a:rPr lang="en-US" altLang="ko-KR" dirty="0"/>
              <a:t>namespace: ns-auth</a:t>
            </a:r>
          </a:p>
          <a:p>
            <a:pPr fontAlgn="base" latinLnBrk="1"/>
            <a:r>
              <a:rPr lang="en-US" altLang="ko-KR" dirty="0"/>
              <a:t>spec:</a:t>
            </a:r>
          </a:p>
          <a:p>
            <a:pPr fontAlgn="base" latinLnBrk="1"/>
            <a:r>
              <a:rPr lang="en-US" altLang="ko-KR" dirty="0"/>
              <a:t>backend:</a:t>
            </a:r>
          </a:p>
          <a:p>
            <a:pPr fontAlgn="base" latinLnBrk="1"/>
            <a:r>
              <a:rPr lang="en-US" altLang="ko-KR" dirty="0" err="1"/>
              <a:t>serviceName</a:t>
            </a:r>
            <a:r>
              <a:rPr lang="en-US" altLang="ko-KR" dirty="0"/>
              <a:t>: lx-player-service</a:t>
            </a:r>
          </a:p>
          <a:p>
            <a:pPr fontAlgn="base" latinLnBrk="1"/>
            <a:r>
              <a:rPr lang="en-US" altLang="ko-KR" dirty="0" err="1"/>
              <a:t>servicePort</a:t>
            </a:r>
            <a:r>
              <a:rPr lang="en-US" altLang="ko-KR" dirty="0"/>
              <a:t>: 10082</a:t>
            </a:r>
          </a:p>
          <a:p>
            <a:pPr fontAlgn="base" latinLnBrk="1"/>
            <a:r>
              <a:rPr lang="en-US" altLang="ko-KR" dirty="0"/>
              <a:t>rules: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4485FD-781D-4C24-9871-15798EF893CB}"/>
              </a:ext>
            </a:extLst>
          </p:cNvPr>
          <p:cNvSpPr/>
          <p:nvPr/>
        </p:nvSpPr>
        <p:spPr>
          <a:xfrm>
            <a:off x="2551164" y="789845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nks01-lx-player.yaml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8A7F3E-CC39-46A9-9B95-DC5E08ED2130}"/>
              </a:ext>
            </a:extLst>
          </p:cNvPr>
          <p:cNvSpPr/>
          <p:nvPr/>
        </p:nvSpPr>
        <p:spPr>
          <a:xfrm>
            <a:off x="2490108" y="691591"/>
            <a:ext cx="6653867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1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1616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-contents-bucket\manifests\ingress\nks01-ns-auth.yaml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4902246" y="2115115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CC633E-E6D3-4BAD-93A8-2615409F77C9}"/>
              </a:ext>
            </a:extLst>
          </p:cNvPr>
          <p:cNvSpPr/>
          <p:nvPr/>
        </p:nvSpPr>
        <p:spPr>
          <a:xfrm>
            <a:off x="3041756" y="3336895"/>
            <a:ext cx="2226652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dirty="0"/>
              <a:t>path: </a:t>
            </a:r>
            <a:r>
              <a:rPr lang="en-US" altLang="ko-KR" dirty="0"/>
              <a:t>/*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A1BC928-DE93-4CA8-865C-5493E7E15FFD}"/>
              </a:ext>
            </a:extLst>
          </p:cNvPr>
          <p:cNvCxnSpPr>
            <a:cxnSpLocks/>
          </p:cNvCxnSpPr>
          <p:nvPr/>
        </p:nvCxnSpPr>
        <p:spPr>
          <a:xfrm flipH="1">
            <a:off x="2668921" y="3559550"/>
            <a:ext cx="2233326" cy="100666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</p:cNvCxnSpPr>
          <p:nvPr/>
        </p:nvCxnSpPr>
        <p:spPr>
          <a:xfrm flipH="1">
            <a:off x="2668921" y="4548630"/>
            <a:ext cx="2" cy="82664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037886" y="5419610"/>
            <a:ext cx="3488196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dirty="0" err="1">
                <a:solidFill>
                  <a:schemeClr val="tx1"/>
                </a:solidFill>
              </a:rPr>
              <a:t>serviceName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oc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frontmain</a:t>
            </a:r>
            <a:r>
              <a:rPr lang="en-US" altLang="ko-KR" dirty="0">
                <a:solidFill>
                  <a:schemeClr val="tx1"/>
                </a:solidFill>
              </a:rPr>
              <a:t>-service</a:t>
            </a:r>
          </a:p>
          <a:p>
            <a:pPr fontAlgn="base" latinLnBrk="1"/>
            <a:r>
              <a:rPr lang="en-US" altLang="ko-KR" dirty="0" err="1">
                <a:solidFill>
                  <a:schemeClr val="tx1"/>
                </a:solidFill>
              </a:rPr>
              <a:t>servicePort</a:t>
            </a:r>
            <a:r>
              <a:rPr lang="en-US" altLang="ko-KR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529217" y="4566215"/>
            <a:ext cx="1935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</a:t>
            </a:r>
          </a:p>
          <a:p>
            <a:r>
              <a:rPr lang="ko-KR" altLang="en-US" dirty="0" err="1"/>
              <a:t>servicePort</a:t>
            </a:r>
            <a:r>
              <a:rPr lang="ko-KR" altLang="en-US" dirty="0"/>
              <a:t>: </a:t>
            </a:r>
            <a:r>
              <a:rPr lang="en-US" altLang="ko-KR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041756" y="1672050"/>
            <a:ext cx="3591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/>
              <a:t>oc-prd-nks02-auth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5384800" y="5389154"/>
            <a:ext cx="3488195" cy="11572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dirty="0" err="1">
                <a:solidFill>
                  <a:schemeClr val="tx1"/>
                </a:solidFill>
              </a:rPr>
              <a:t>serviceName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oc</a:t>
            </a:r>
            <a:r>
              <a:rPr lang="en-US" altLang="ko-KR" dirty="0">
                <a:solidFill>
                  <a:schemeClr val="tx1"/>
                </a:solidFill>
              </a:rPr>
              <a:t>-auth-service</a:t>
            </a:r>
          </a:p>
          <a:p>
            <a:pPr fontAlgn="base" latinLnBrk="1"/>
            <a:r>
              <a:rPr lang="en-US" altLang="ko-KR" dirty="0" err="1">
                <a:solidFill>
                  <a:schemeClr val="tx1"/>
                </a:solidFill>
              </a:rPr>
              <a:t>servicePort</a:t>
            </a:r>
            <a:r>
              <a:rPr lang="en-US" altLang="ko-KR" dirty="0">
                <a:solidFill>
                  <a:schemeClr val="tx1"/>
                </a:solidFill>
              </a:rPr>
              <a:t>: 18080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128898" y="4566215"/>
            <a:ext cx="6674" cy="822939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10206522" y="0"/>
            <a:ext cx="70968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 err="1"/>
              <a:t>apiVersion</a:t>
            </a:r>
            <a:r>
              <a:rPr lang="en-US" altLang="ko-KR" dirty="0"/>
              <a:t>: extensions/v1beta1</a:t>
            </a:r>
          </a:p>
          <a:p>
            <a:pPr fontAlgn="base" latinLnBrk="1"/>
            <a:r>
              <a:rPr lang="en-US" altLang="ko-KR" dirty="0"/>
              <a:t>kind: Ingress</a:t>
            </a:r>
          </a:p>
          <a:p>
            <a:pPr fontAlgn="base" latinLnBrk="1"/>
            <a:r>
              <a:rPr lang="en-US" altLang="ko-KR" dirty="0"/>
              <a:t>metadata:</a:t>
            </a:r>
          </a:p>
          <a:p>
            <a:pPr fontAlgn="base" latinLnBrk="1"/>
            <a:r>
              <a:rPr lang="en-US" altLang="ko-KR" dirty="0"/>
              <a:t>annotations:</a:t>
            </a:r>
          </a:p>
          <a:p>
            <a:pPr fontAlgn="base" latinLnBrk="1"/>
            <a:r>
              <a:rPr lang="en-US" altLang="ko-KR" dirty="0"/>
              <a:t>alb.ingress.kubernetes.io/description: oc-prd-nks02-auth ingress controller</a:t>
            </a:r>
          </a:p>
          <a:p>
            <a:pPr fontAlgn="base" latinLnBrk="1"/>
            <a:r>
              <a:rPr lang="en-US" altLang="ko-KR" dirty="0"/>
              <a:t>alb.ingress.kubernetes.io/listen-ports: '[{"HTTP": 80}]'</a:t>
            </a:r>
          </a:p>
          <a:p>
            <a:pPr fontAlgn="base" latinLnBrk="1"/>
            <a:r>
              <a:rPr lang="en-US" altLang="ko-KR" dirty="0"/>
              <a:t>alb.ingress.kubernetes.io/load-balancer-size: large</a:t>
            </a:r>
          </a:p>
          <a:p>
            <a:pPr fontAlgn="base" latinLnBrk="1"/>
            <a:r>
              <a:rPr lang="en-US" altLang="ko-KR" dirty="0"/>
              <a:t>kubernetes.io/</a:t>
            </a:r>
            <a:r>
              <a:rPr lang="en-US" altLang="ko-KR" dirty="0" err="1"/>
              <a:t>ingress.class</a:t>
            </a:r>
            <a:r>
              <a:rPr lang="en-US" altLang="ko-KR" dirty="0"/>
              <a:t>: </a:t>
            </a:r>
            <a:r>
              <a:rPr lang="en-US" altLang="ko-KR" dirty="0" err="1"/>
              <a:t>alb</a:t>
            </a:r>
            <a:endParaRPr lang="en-US" altLang="ko-KR" dirty="0"/>
          </a:p>
          <a:p>
            <a:pPr fontAlgn="base" latinLnBrk="1"/>
            <a:r>
              <a:rPr lang="en-US" altLang="ko-KR" dirty="0"/>
              <a:t>labels:</a:t>
            </a:r>
          </a:p>
          <a:p>
            <a:pPr fontAlgn="base" latinLnBrk="1"/>
            <a:r>
              <a:rPr lang="en-US" altLang="ko-KR" dirty="0"/>
              <a:t>app: auth-</a:t>
            </a:r>
            <a:r>
              <a:rPr lang="en-US" altLang="ko-KR" dirty="0" err="1"/>
              <a:t>alb</a:t>
            </a:r>
            <a:r>
              <a:rPr lang="en-US" altLang="ko-KR" dirty="0"/>
              <a:t>-ingress</a:t>
            </a:r>
          </a:p>
          <a:p>
            <a:pPr fontAlgn="base" latinLnBrk="1"/>
            <a:r>
              <a:rPr lang="en-US" altLang="ko-KR" dirty="0"/>
              <a:t>name: auth-</a:t>
            </a:r>
            <a:r>
              <a:rPr lang="en-US" altLang="ko-KR" dirty="0" err="1"/>
              <a:t>alb</a:t>
            </a:r>
            <a:r>
              <a:rPr lang="en-US" altLang="ko-KR" dirty="0"/>
              <a:t>-ingress</a:t>
            </a:r>
          </a:p>
          <a:p>
            <a:pPr fontAlgn="base" latinLnBrk="1"/>
            <a:r>
              <a:rPr lang="en-US" altLang="ko-KR" dirty="0"/>
              <a:t>namespace: ns-auth</a:t>
            </a:r>
          </a:p>
          <a:p>
            <a:pPr fontAlgn="base" latinLnBrk="1"/>
            <a:r>
              <a:rPr lang="en-US" altLang="ko-KR" dirty="0"/>
              <a:t>spec:</a:t>
            </a:r>
          </a:p>
          <a:p>
            <a:pPr fontAlgn="base" latinLnBrk="1"/>
            <a:r>
              <a:rPr lang="en-US" altLang="ko-KR" dirty="0"/>
              <a:t>backend:</a:t>
            </a:r>
          </a:p>
          <a:p>
            <a:pPr fontAlgn="base" latinLnBrk="1"/>
            <a:r>
              <a:rPr lang="en-US" altLang="ko-KR" dirty="0" err="1"/>
              <a:t>serviceName</a:t>
            </a:r>
            <a:r>
              <a:rPr lang="en-US" altLang="ko-KR" dirty="0"/>
              <a:t>: </a:t>
            </a:r>
            <a:r>
              <a:rPr lang="en-US" altLang="ko-KR" dirty="0" err="1"/>
              <a:t>oc</a:t>
            </a:r>
            <a:r>
              <a:rPr lang="en-US" altLang="ko-KR" dirty="0"/>
              <a:t>-auth-service</a:t>
            </a:r>
          </a:p>
          <a:p>
            <a:pPr fontAlgn="base" latinLnBrk="1"/>
            <a:r>
              <a:rPr lang="en-US" altLang="ko-KR" dirty="0" err="1"/>
              <a:t>servicePort</a:t>
            </a:r>
            <a:r>
              <a:rPr lang="en-US" altLang="ko-KR" dirty="0"/>
              <a:t>: 18080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4902246" y="3601583"/>
            <a:ext cx="2226652" cy="93117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4989192" y="4595357"/>
            <a:ext cx="1935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</a:t>
            </a:r>
          </a:p>
          <a:p>
            <a:r>
              <a:rPr lang="ko-KR" altLang="en-US" dirty="0" err="1"/>
              <a:t>servicePort</a:t>
            </a:r>
            <a:r>
              <a:rPr lang="ko-KR" altLang="en-US" dirty="0"/>
              <a:t>: </a:t>
            </a:r>
            <a:r>
              <a:rPr lang="en-US" altLang="ko-KR" dirty="0"/>
              <a:t>18080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212BA0-A27D-4486-A8A8-9748FFC18440}"/>
              </a:ext>
            </a:extLst>
          </p:cNvPr>
          <p:cNvSpPr/>
          <p:nvPr/>
        </p:nvSpPr>
        <p:spPr>
          <a:xfrm>
            <a:off x="5641243" y="3336895"/>
            <a:ext cx="2226652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dirty="0"/>
              <a:t>path: </a:t>
            </a:r>
            <a:r>
              <a:rPr lang="en-US" altLang="ko-KR" dirty="0"/>
              <a:t>/auth/*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212698" y="7556918"/>
            <a:ext cx="2912446" cy="11572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연결된 </a:t>
            </a:r>
            <a:r>
              <a:rPr lang="ko-KR" altLang="en-US" dirty="0" err="1">
                <a:solidFill>
                  <a:schemeClr val="tx1"/>
                </a:solidFill>
              </a:rPr>
              <a:t>키값</a:t>
            </a:r>
            <a:endParaRPr lang="en-US" altLang="ko-KR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app: auth-</a:t>
            </a:r>
            <a:r>
              <a:rPr lang="en-US" altLang="ko-KR" dirty="0" err="1">
                <a:solidFill>
                  <a:schemeClr val="tx1"/>
                </a:solidFill>
              </a:rPr>
              <a:t>alb</a:t>
            </a:r>
            <a:r>
              <a:rPr lang="en-US" altLang="ko-KR" dirty="0">
                <a:solidFill>
                  <a:schemeClr val="tx1"/>
                </a:solidFill>
              </a:rPr>
              <a:t>-ingress</a:t>
            </a: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name: auth-</a:t>
            </a:r>
            <a:r>
              <a:rPr lang="en-US" altLang="ko-KR" dirty="0" err="1">
                <a:solidFill>
                  <a:schemeClr val="tx1"/>
                </a:solidFill>
              </a:rPr>
              <a:t>alb</a:t>
            </a:r>
            <a:r>
              <a:rPr lang="en-US" altLang="ko-KR" dirty="0">
                <a:solidFill>
                  <a:schemeClr val="tx1"/>
                </a:solidFill>
              </a:rPr>
              <a:t>-ingress</a:t>
            </a: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namespace: ns-auth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634859" y="6546363"/>
            <a:ext cx="34062" cy="1010555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5751293" y="7556918"/>
            <a:ext cx="2912446" cy="11572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연결된 </a:t>
            </a:r>
            <a:r>
              <a:rPr lang="ko-KR" altLang="en-US" dirty="0" err="1">
                <a:solidFill>
                  <a:schemeClr val="tx1"/>
                </a:solidFill>
              </a:rPr>
              <a:t>키값</a:t>
            </a:r>
            <a:endParaRPr lang="en-US" altLang="ko-KR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app: auth-</a:t>
            </a:r>
            <a:r>
              <a:rPr lang="en-US" altLang="ko-KR" dirty="0" err="1">
                <a:solidFill>
                  <a:schemeClr val="tx1"/>
                </a:solidFill>
              </a:rPr>
              <a:t>alb</a:t>
            </a:r>
            <a:r>
              <a:rPr lang="en-US" altLang="ko-KR" dirty="0">
                <a:solidFill>
                  <a:schemeClr val="tx1"/>
                </a:solidFill>
              </a:rPr>
              <a:t>-ingress</a:t>
            </a: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name: auth-</a:t>
            </a:r>
            <a:r>
              <a:rPr lang="en-US" altLang="ko-KR" dirty="0" err="1">
                <a:solidFill>
                  <a:schemeClr val="tx1"/>
                </a:solidFill>
              </a:rPr>
              <a:t>alb</a:t>
            </a:r>
            <a:r>
              <a:rPr lang="en-US" altLang="ko-KR" dirty="0">
                <a:solidFill>
                  <a:schemeClr val="tx1"/>
                </a:solidFill>
              </a:rPr>
              <a:t>-ingress</a:t>
            </a: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namespace: ns-auth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173454" y="6546363"/>
            <a:ext cx="34062" cy="1010555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557865" y="885522"/>
            <a:ext cx="201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nks01-ns-auth.yaml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401879" y="721152"/>
            <a:ext cx="8762441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8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1616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-contents-bucket\manifests\ingress\nks02-lx-player.yaml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8051846" y="2379275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CC633E-E6D3-4BAD-93A8-2615409F77C9}"/>
              </a:ext>
            </a:extLst>
          </p:cNvPr>
          <p:cNvSpPr/>
          <p:nvPr/>
        </p:nvSpPr>
        <p:spPr>
          <a:xfrm>
            <a:off x="6191356" y="3601055"/>
            <a:ext cx="2226652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dirty="0"/>
              <a:t>path: </a:t>
            </a:r>
            <a:r>
              <a:rPr lang="en-US" altLang="ko-KR" dirty="0"/>
              <a:t>/*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A1BC928-DE93-4CA8-865C-5493E7E15FFD}"/>
              </a:ext>
            </a:extLst>
          </p:cNvPr>
          <p:cNvCxnSpPr>
            <a:cxnSpLocks/>
          </p:cNvCxnSpPr>
          <p:nvPr/>
        </p:nvCxnSpPr>
        <p:spPr>
          <a:xfrm flipH="1">
            <a:off x="5818521" y="3823710"/>
            <a:ext cx="2233326" cy="100666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</p:cNvCxnSpPr>
          <p:nvPr/>
        </p:nvCxnSpPr>
        <p:spPr>
          <a:xfrm flipH="1">
            <a:off x="5818521" y="4812790"/>
            <a:ext cx="2" cy="82664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4187486" y="5683770"/>
            <a:ext cx="3488196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dirty="0" err="1">
                <a:solidFill>
                  <a:schemeClr val="tx1"/>
                </a:solidFill>
              </a:rPr>
              <a:t>serviceName</a:t>
            </a:r>
            <a:r>
              <a:rPr lang="en-US" altLang="ko-KR" dirty="0">
                <a:solidFill>
                  <a:schemeClr val="tx1"/>
                </a:solidFill>
              </a:rPr>
              <a:t>: lx-player-service</a:t>
            </a:r>
          </a:p>
          <a:p>
            <a:pPr fontAlgn="base" latinLnBrk="1"/>
            <a:r>
              <a:rPr lang="en-US" altLang="ko-KR" dirty="0" err="1">
                <a:solidFill>
                  <a:schemeClr val="tx1"/>
                </a:solidFill>
              </a:rPr>
              <a:t>servicePort</a:t>
            </a:r>
            <a:r>
              <a:rPr lang="en-US" altLang="ko-KR" dirty="0">
                <a:solidFill>
                  <a:schemeClr val="tx1"/>
                </a:solidFill>
              </a:rPr>
              <a:t>: 10082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3678817" y="4830375"/>
            <a:ext cx="1935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</a:t>
            </a:r>
          </a:p>
          <a:p>
            <a:r>
              <a:rPr lang="ko-KR" altLang="en-US" dirty="0" err="1"/>
              <a:t>servicePort</a:t>
            </a:r>
            <a:r>
              <a:rPr lang="ko-KR" altLang="en-US" dirty="0"/>
              <a:t>: </a:t>
            </a:r>
            <a:r>
              <a:rPr lang="en-US" altLang="ko-KR" dirty="0"/>
              <a:t>10082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5251777" y="1898616"/>
            <a:ext cx="396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/>
              <a:t>oc-prd-nks02-lx-player ingress controller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10206522" y="0"/>
            <a:ext cx="70968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 err="1"/>
              <a:t>apiVersion</a:t>
            </a:r>
            <a:r>
              <a:rPr lang="en-US" altLang="ko-KR" dirty="0"/>
              <a:t>: extensions/v1beta1</a:t>
            </a:r>
          </a:p>
          <a:p>
            <a:pPr fontAlgn="base" latinLnBrk="1"/>
            <a:r>
              <a:rPr lang="en-US" altLang="ko-KR" dirty="0"/>
              <a:t>kind: Ingress</a:t>
            </a:r>
          </a:p>
          <a:p>
            <a:pPr fontAlgn="base" latinLnBrk="1"/>
            <a:r>
              <a:rPr lang="en-US" altLang="ko-KR" dirty="0"/>
              <a:t>metadata:</a:t>
            </a:r>
          </a:p>
          <a:p>
            <a:pPr fontAlgn="base" latinLnBrk="1"/>
            <a:r>
              <a:rPr lang="en-US" altLang="ko-KR" dirty="0"/>
              <a:t>annotations:</a:t>
            </a:r>
          </a:p>
          <a:p>
            <a:pPr fontAlgn="base" latinLnBrk="1"/>
            <a:r>
              <a:rPr lang="en-US" altLang="ko-KR" dirty="0"/>
              <a:t>alb.ingress.kubernetes.io/description: oc-prd-nks02-lx-player ingress controller</a:t>
            </a:r>
          </a:p>
          <a:p>
            <a:pPr fontAlgn="base" latinLnBrk="1"/>
            <a:r>
              <a:rPr lang="en-US" altLang="ko-KR" dirty="0"/>
              <a:t>alb.ingress.kubernetes.io/listen-ports: '[{"HTTP": 80}]'</a:t>
            </a:r>
          </a:p>
          <a:p>
            <a:pPr fontAlgn="base" latinLnBrk="1"/>
            <a:r>
              <a:rPr lang="en-US" altLang="ko-KR" dirty="0"/>
              <a:t>alb.ingress.kubernetes.io/load-balancer-size: large</a:t>
            </a:r>
          </a:p>
          <a:p>
            <a:pPr fontAlgn="base" latinLnBrk="1"/>
            <a:r>
              <a:rPr lang="en-US" altLang="ko-KR" dirty="0"/>
              <a:t>kubernetes.io/</a:t>
            </a:r>
            <a:r>
              <a:rPr lang="en-US" altLang="ko-KR" dirty="0" err="1"/>
              <a:t>ingress.class</a:t>
            </a:r>
            <a:r>
              <a:rPr lang="en-US" altLang="ko-KR" dirty="0"/>
              <a:t>: </a:t>
            </a:r>
            <a:r>
              <a:rPr lang="en-US" altLang="ko-KR" dirty="0" err="1"/>
              <a:t>alb</a:t>
            </a:r>
            <a:endParaRPr lang="en-US" altLang="ko-KR" dirty="0"/>
          </a:p>
          <a:p>
            <a:pPr fontAlgn="base" latinLnBrk="1"/>
            <a:r>
              <a:rPr lang="en-US" altLang="ko-KR" dirty="0"/>
              <a:t>labels:</a:t>
            </a:r>
          </a:p>
          <a:p>
            <a:pPr fontAlgn="base" latinLnBrk="1"/>
            <a:r>
              <a:rPr lang="en-US" altLang="ko-KR" dirty="0"/>
              <a:t>app: lx-player-</a:t>
            </a:r>
            <a:r>
              <a:rPr lang="en-US" altLang="ko-KR" dirty="0" err="1"/>
              <a:t>alb</a:t>
            </a:r>
            <a:r>
              <a:rPr lang="en-US" altLang="ko-KR" dirty="0"/>
              <a:t>-ingress</a:t>
            </a:r>
          </a:p>
          <a:p>
            <a:pPr fontAlgn="base" latinLnBrk="1"/>
            <a:r>
              <a:rPr lang="en-US" altLang="ko-KR" dirty="0"/>
              <a:t>name: lx-player-</a:t>
            </a:r>
            <a:r>
              <a:rPr lang="en-US" altLang="ko-KR" dirty="0" err="1"/>
              <a:t>alb</a:t>
            </a:r>
            <a:r>
              <a:rPr lang="en-US" altLang="ko-KR" dirty="0"/>
              <a:t>-ingress</a:t>
            </a:r>
          </a:p>
          <a:p>
            <a:pPr fontAlgn="base" latinLnBrk="1"/>
            <a:r>
              <a:rPr lang="en-US" altLang="ko-KR" dirty="0"/>
              <a:t>namespace: ns-auth</a:t>
            </a:r>
          </a:p>
          <a:p>
            <a:pPr fontAlgn="base" latinLnBrk="1"/>
            <a:r>
              <a:rPr lang="en-US" altLang="ko-KR" dirty="0"/>
              <a:t>spec:</a:t>
            </a:r>
          </a:p>
          <a:p>
            <a:pPr fontAlgn="base" latinLnBrk="1"/>
            <a:r>
              <a:rPr lang="en-US" altLang="ko-KR" dirty="0"/>
              <a:t>backend:</a:t>
            </a:r>
          </a:p>
          <a:p>
            <a:pPr fontAlgn="base" latinLnBrk="1"/>
            <a:r>
              <a:rPr lang="en-US" altLang="ko-KR" dirty="0" err="1"/>
              <a:t>serviceName</a:t>
            </a:r>
            <a:r>
              <a:rPr lang="en-US" altLang="ko-KR" dirty="0"/>
              <a:t>: lx-player-service</a:t>
            </a:r>
          </a:p>
          <a:p>
            <a:pPr fontAlgn="base" latinLnBrk="1"/>
            <a:r>
              <a:rPr lang="en-US" altLang="ko-KR" dirty="0" err="1"/>
              <a:t>servicePort</a:t>
            </a:r>
            <a:r>
              <a:rPr lang="en-US" altLang="ko-KR" dirty="0"/>
              <a:t>: 10082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4362298" y="7821078"/>
            <a:ext cx="2912446" cy="11572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연결된 </a:t>
            </a:r>
            <a:r>
              <a:rPr lang="ko-KR" altLang="en-US" dirty="0" err="1">
                <a:solidFill>
                  <a:schemeClr val="tx1"/>
                </a:solidFill>
              </a:rPr>
              <a:t>키값</a:t>
            </a:r>
            <a:endParaRPr lang="en-US" altLang="ko-KR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app: lx-player-</a:t>
            </a:r>
            <a:r>
              <a:rPr lang="en-US" altLang="ko-KR" dirty="0" err="1">
                <a:solidFill>
                  <a:schemeClr val="tx1"/>
                </a:solidFill>
              </a:rPr>
              <a:t>alb</a:t>
            </a:r>
            <a:r>
              <a:rPr lang="en-US" altLang="ko-KR" dirty="0">
                <a:solidFill>
                  <a:schemeClr val="tx1"/>
                </a:solidFill>
              </a:rPr>
              <a:t>-ingress</a:t>
            </a: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name: lx-player-</a:t>
            </a:r>
            <a:r>
              <a:rPr lang="en-US" altLang="ko-KR" dirty="0" err="1">
                <a:solidFill>
                  <a:schemeClr val="tx1"/>
                </a:solidFill>
              </a:rPr>
              <a:t>alb</a:t>
            </a:r>
            <a:r>
              <a:rPr lang="en-US" altLang="ko-KR" dirty="0">
                <a:solidFill>
                  <a:schemeClr val="tx1"/>
                </a:solidFill>
              </a:rPr>
              <a:t>-ingress</a:t>
            </a: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namespace: ns-auth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784459" y="6810523"/>
            <a:ext cx="34062" cy="1010555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B9BB21-2CE6-49DB-A05E-B0FC55DEF0BD}"/>
              </a:ext>
            </a:extLst>
          </p:cNvPr>
          <p:cNvSpPr/>
          <p:nvPr/>
        </p:nvSpPr>
        <p:spPr>
          <a:xfrm>
            <a:off x="3017658" y="691591"/>
            <a:ext cx="6126317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7B048F-DC46-43CB-8FF1-061BD871485B}"/>
              </a:ext>
            </a:extLst>
          </p:cNvPr>
          <p:cNvSpPr/>
          <p:nvPr/>
        </p:nvSpPr>
        <p:spPr>
          <a:xfrm>
            <a:off x="3173644" y="855961"/>
            <a:ext cx="207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nks02-lx-player.yaml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08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2304E9E-6203-4F18-BCCF-845D2A254CC5}"/>
              </a:ext>
            </a:extLst>
          </p:cNvPr>
          <p:cNvSpPr/>
          <p:nvPr/>
        </p:nvSpPr>
        <p:spPr>
          <a:xfrm>
            <a:off x="10387" y="54871"/>
            <a:ext cx="11616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dirty="0">
                <a:highlight>
                  <a:srgbClr val="FFFF00"/>
                </a:highlight>
              </a:rPr>
              <a:t>운영</a:t>
            </a:r>
            <a:r>
              <a:rPr lang="en-US" altLang="ko-KR" dirty="0">
                <a:highlight>
                  <a:srgbClr val="FFFF00"/>
                </a:highlight>
              </a:rPr>
              <a:t>\</a:t>
            </a:r>
            <a:r>
              <a:rPr lang="en-US" altLang="ko-KR" dirty="0" err="1">
                <a:highlight>
                  <a:srgbClr val="FFFF00"/>
                </a:highlight>
              </a:rPr>
              <a:t>ebs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-contents-bucket\manifests\ingress\nks02-ns-auth.yaml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6E211-4E7B-4F84-B9C2-B7A09CFAEE94}"/>
              </a:ext>
            </a:extLst>
          </p:cNvPr>
          <p:cNvCxnSpPr>
            <a:cxnSpLocks/>
          </p:cNvCxnSpPr>
          <p:nvPr/>
        </p:nvCxnSpPr>
        <p:spPr>
          <a:xfrm>
            <a:off x="4902246" y="2115115"/>
            <a:ext cx="0" cy="144443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CC633E-E6D3-4BAD-93A8-2615409F77C9}"/>
              </a:ext>
            </a:extLst>
          </p:cNvPr>
          <p:cNvSpPr/>
          <p:nvPr/>
        </p:nvSpPr>
        <p:spPr>
          <a:xfrm>
            <a:off x="3041756" y="3336895"/>
            <a:ext cx="2226652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dirty="0"/>
              <a:t>path: </a:t>
            </a:r>
            <a:r>
              <a:rPr lang="en-US" altLang="ko-KR" dirty="0"/>
              <a:t>/*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A1BC928-DE93-4CA8-865C-5493E7E15FFD}"/>
              </a:ext>
            </a:extLst>
          </p:cNvPr>
          <p:cNvCxnSpPr>
            <a:cxnSpLocks/>
          </p:cNvCxnSpPr>
          <p:nvPr/>
        </p:nvCxnSpPr>
        <p:spPr>
          <a:xfrm flipH="1">
            <a:off x="2668921" y="3559550"/>
            <a:ext cx="2233326" cy="1006665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219D27-134D-479D-A836-A237493CD2E1}"/>
              </a:ext>
            </a:extLst>
          </p:cNvPr>
          <p:cNvCxnSpPr>
            <a:cxnSpLocks/>
          </p:cNvCxnSpPr>
          <p:nvPr/>
        </p:nvCxnSpPr>
        <p:spPr>
          <a:xfrm flipH="1">
            <a:off x="2668921" y="4548630"/>
            <a:ext cx="2" cy="826641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D7A794-5609-4D9E-82AF-256799E9D683}"/>
              </a:ext>
            </a:extLst>
          </p:cNvPr>
          <p:cNvSpPr/>
          <p:nvPr/>
        </p:nvSpPr>
        <p:spPr>
          <a:xfrm>
            <a:off x="1037886" y="5419610"/>
            <a:ext cx="3488196" cy="934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dirty="0" err="1">
                <a:solidFill>
                  <a:schemeClr val="tx1"/>
                </a:solidFill>
              </a:rPr>
              <a:t>serviceName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oc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frontmain</a:t>
            </a:r>
            <a:r>
              <a:rPr lang="en-US" altLang="ko-KR" dirty="0">
                <a:solidFill>
                  <a:schemeClr val="tx1"/>
                </a:solidFill>
              </a:rPr>
              <a:t>-service</a:t>
            </a:r>
          </a:p>
          <a:p>
            <a:pPr fontAlgn="base" latinLnBrk="1"/>
            <a:r>
              <a:rPr lang="en-US" altLang="ko-KR" dirty="0" err="1">
                <a:solidFill>
                  <a:schemeClr val="tx1"/>
                </a:solidFill>
              </a:rPr>
              <a:t>servicePort</a:t>
            </a:r>
            <a:r>
              <a:rPr lang="en-US" altLang="ko-KR" dirty="0">
                <a:solidFill>
                  <a:schemeClr val="tx1"/>
                </a:solidFill>
              </a:rPr>
              <a:t>: 10080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985D33-92DB-4B34-BA0A-CFB5E0F9C809}"/>
              </a:ext>
            </a:extLst>
          </p:cNvPr>
          <p:cNvSpPr/>
          <p:nvPr/>
        </p:nvSpPr>
        <p:spPr>
          <a:xfrm>
            <a:off x="529217" y="4566215"/>
            <a:ext cx="1935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</a:t>
            </a:r>
          </a:p>
          <a:p>
            <a:r>
              <a:rPr lang="ko-KR" altLang="en-US" dirty="0" err="1"/>
              <a:t>servicePort</a:t>
            </a:r>
            <a:r>
              <a:rPr lang="ko-KR" altLang="en-US" dirty="0"/>
              <a:t>: </a:t>
            </a:r>
            <a:r>
              <a:rPr lang="en-US" altLang="ko-KR" dirty="0"/>
              <a:t>10080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55224-DA48-4ED8-BA66-B96772820883}"/>
              </a:ext>
            </a:extLst>
          </p:cNvPr>
          <p:cNvSpPr/>
          <p:nvPr/>
        </p:nvSpPr>
        <p:spPr>
          <a:xfrm>
            <a:off x="3041756" y="1672050"/>
            <a:ext cx="3591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/>
              <a:t>oc-prd-nks02-auth ingress 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30A8A-049C-46D1-9E4F-448D1BFEA7B7}"/>
              </a:ext>
            </a:extLst>
          </p:cNvPr>
          <p:cNvSpPr/>
          <p:nvPr/>
        </p:nvSpPr>
        <p:spPr>
          <a:xfrm>
            <a:off x="5384800" y="5389154"/>
            <a:ext cx="3488195" cy="11572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1"/>
            <a:r>
              <a:rPr lang="en-US" altLang="ko-KR" dirty="0" err="1">
                <a:solidFill>
                  <a:schemeClr val="tx1"/>
                </a:solidFill>
              </a:rPr>
              <a:t>serviceName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oc</a:t>
            </a:r>
            <a:r>
              <a:rPr lang="en-US" altLang="ko-KR" dirty="0">
                <a:solidFill>
                  <a:schemeClr val="tx1"/>
                </a:solidFill>
              </a:rPr>
              <a:t>-auth-service</a:t>
            </a:r>
          </a:p>
          <a:p>
            <a:pPr fontAlgn="base" latinLnBrk="1"/>
            <a:r>
              <a:rPr lang="en-US" altLang="ko-KR" dirty="0" err="1">
                <a:solidFill>
                  <a:schemeClr val="tx1"/>
                </a:solidFill>
              </a:rPr>
              <a:t>servicePort</a:t>
            </a:r>
            <a:r>
              <a:rPr lang="en-US" altLang="ko-KR" dirty="0">
                <a:solidFill>
                  <a:schemeClr val="tx1"/>
                </a:solidFill>
              </a:rPr>
              <a:t>: 18080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EDB370-93AB-4A14-AADA-0D51E5506FC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128898" y="4566215"/>
            <a:ext cx="6674" cy="822939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4CBB0-9F03-4338-8F1B-CF4EB98E41D6}"/>
              </a:ext>
            </a:extLst>
          </p:cNvPr>
          <p:cNvSpPr/>
          <p:nvPr/>
        </p:nvSpPr>
        <p:spPr>
          <a:xfrm>
            <a:off x="10206522" y="0"/>
            <a:ext cx="70968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dirty="0" err="1"/>
              <a:t>apiVersion</a:t>
            </a:r>
            <a:r>
              <a:rPr lang="en-US" altLang="ko-KR" dirty="0"/>
              <a:t>: extensions/v1beta1</a:t>
            </a:r>
          </a:p>
          <a:p>
            <a:pPr fontAlgn="base" latinLnBrk="1"/>
            <a:r>
              <a:rPr lang="en-US" altLang="ko-KR" dirty="0"/>
              <a:t>kind: Ingress</a:t>
            </a:r>
          </a:p>
          <a:p>
            <a:pPr fontAlgn="base" latinLnBrk="1"/>
            <a:r>
              <a:rPr lang="en-US" altLang="ko-KR" dirty="0"/>
              <a:t>metadata:</a:t>
            </a:r>
          </a:p>
          <a:p>
            <a:pPr fontAlgn="base" latinLnBrk="1"/>
            <a:r>
              <a:rPr lang="en-US" altLang="ko-KR" dirty="0"/>
              <a:t>annotations:</a:t>
            </a:r>
          </a:p>
          <a:p>
            <a:pPr fontAlgn="base" latinLnBrk="1"/>
            <a:r>
              <a:rPr lang="en-US" altLang="ko-KR" dirty="0"/>
              <a:t>alb.ingress.kubernetes.io/description: oc-prd-nks01-auth ingress controller</a:t>
            </a:r>
          </a:p>
          <a:p>
            <a:pPr fontAlgn="base" latinLnBrk="1"/>
            <a:r>
              <a:rPr lang="en-US" altLang="ko-KR" dirty="0"/>
              <a:t>alb.ingress.kubernetes.io/listen-ports: '[{"HTTP": 80}]'</a:t>
            </a:r>
          </a:p>
          <a:p>
            <a:pPr fontAlgn="base" latinLnBrk="1"/>
            <a:r>
              <a:rPr lang="en-US" altLang="ko-KR" dirty="0"/>
              <a:t>alb.ingress.kubernetes.io/load-balancer-size: large</a:t>
            </a:r>
          </a:p>
          <a:p>
            <a:pPr fontAlgn="base" latinLnBrk="1"/>
            <a:r>
              <a:rPr lang="en-US" altLang="ko-KR" dirty="0"/>
              <a:t>kubernetes.io/</a:t>
            </a:r>
            <a:r>
              <a:rPr lang="en-US" altLang="ko-KR" dirty="0" err="1"/>
              <a:t>ingress.class</a:t>
            </a:r>
            <a:r>
              <a:rPr lang="en-US" altLang="ko-KR" dirty="0"/>
              <a:t>: </a:t>
            </a:r>
            <a:r>
              <a:rPr lang="en-US" altLang="ko-KR" dirty="0" err="1"/>
              <a:t>alb</a:t>
            </a:r>
            <a:endParaRPr lang="en-US" altLang="ko-KR" dirty="0"/>
          </a:p>
          <a:p>
            <a:pPr fontAlgn="base" latinLnBrk="1"/>
            <a:r>
              <a:rPr lang="en-US" altLang="ko-KR" dirty="0"/>
              <a:t>labels:</a:t>
            </a:r>
          </a:p>
          <a:p>
            <a:pPr fontAlgn="base" latinLnBrk="1"/>
            <a:r>
              <a:rPr lang="en-US" altLang="ko-KR" dirty="0"/>
              <a:t>app: auth-</a:t>
            </a:r>
            <a:r>
              <a:rPr lang="en-US" altLang="ko-KR" dirty="0" err="1"/>
              <a:t>alb</a:t>
            </a:r>
            <a:r>
              <a:rPr lang="en-US" altLang="ko-KR" dirty="0"/>
              <a:t>-ingress</a:t>
            </a:r>
          </a:p>
          <a:p>
            <a:pPr fontAlgn="base" latinLnBrk="1"/>
            <a:r>
              <a:rPr lang="en-US" altLang="ko-KR" dirty="0"/>
              <a:t>name: auth-</a:t>
            </a:r>
            <a:r>
              <a:rPr lang="en-US" altLang="ko-KR" dirty="0" err="1"/>
              <a:t>alb</a:t>
            </a:r>
            <a:r>
              <a:rPr lang="en-US" altLang="ko-KR" dirty="0"/>
              <a:t>-ingress</a:t>
            </a:r>
          </a:p>
          <a:p>
            <a:pPr fontAlgn="base" latinLnBrk="1"/>
            <a:r>
              <a:rPr lang="en-US" altLang="ko-KR" dirty="0"/>
              <a:t>namespace: ns-auth</a:t>
            </a:r>
          </a:p>
          <a:p>
            <a:pPr fontAlgn="base" latinLnBrk="1"/>
            <a:r>
              <a:rPr lang="en-US" altLang="ko-KR" dirty="0"/>
              <a:t>spec:</a:t>
            </a:r>
          </a:p>
          <a:p>
            <a:pPr fontAlgn="base" latinLnBrk="1"/>
            <a:r>
              <a:rPr lang="en-US" altLang="ko-KR" dirty="0"/>
              <a:t>backend:</a:t>
            </a:r>
          </a:p>
          <a:p>
            <a:pPr fontAlgn="base" latinLnBrk="1"/>
            <a:r>
              <a:rPr lang="en-US" altLang="ko-KR" dirty="0" err="1"/>
              <a:t>serviceName</a:t>
            </a:r>
            <a:r>
              <a:rPr lang="en-US" altLang="ko-KR" dirty="0"/>
              <a:t>: </a:t>
            </a:r>
            <a:r>
              <a:rPr lang="en-US" altLang="ko-KR" dirty="0" err="1"/>
              <a:t>oc</a:t>
            </a:r>
            <a:r>
              <a:rPr lang="en-US" altLang="ko-KR" dirty="0"/>
              <a:t>-auth-service</a:t>
            </a:r>
          </a:p>
          <a:p>
            <a:pPr fontAlgn="base" latinLnBrk="1"/>
            <a:r>
              <a:rPr lang="en-US" altLang="ko-KR" dirty="0" err="1"/>
              <a:t>servicePort</a:t>
            </a:r>
            <a:r>
              <a:rPr lang="en-US" altLang="ko-KR" dirty="0"/>
              <a:t>: 18080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DD7A59-9881-42F2-8EF3-9D8665A8E9F9}"/>
              </a:ext>
            </a:extLst>
          </p:cNvPr>
          <p:cNvCxnSpPr>
            <a:cxnSpLocks/>
          </p:cNvCxnSpPr>
          <p:nvPr/>
        </p:nvCxnSpPr>
        <p:spPr>
          <a:xfrm>
            <a:off x="4902246" y="3601583"/>
            <a:ext cx="2226652" cy="931172"/>
          </a:xfrm>
          <a:prstGeom prst="line">
            <a:avLst/>
          </a:prstGeom>
          <a:ln w="571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AE824-6204-4CC1-9D93-07B6E19E2378}"/>
              </a:ext>
            </a:extLst>
          </p:cNvPr>
          <p:cNvSpPr/>
          <p:nvPr/>
        </p:nvSpPr>
        <p:spPr>
          <a:xfrm>
            <a:off x="4989192" y="4595357"/>
            <a:ext cx="1935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</a:t>
            </a:r>
          </a:p>
          <a:p>
            <a:r>
              <a:rPr lang="ko-KR" altLang="en-US" dirty="0" err="1"/>
              <a:t>servicePort</a:t>
            </a:r>
            <a:r>
              <a:rPr lang="ko-KR" altLang="en-US" dirty="0"/>
              <a:t>: </a:t>
            </a:r>
            <a:r>
              <a:rPr lang="en-US" altLang="ko-KR" dirty="0"/>
              <a:t>18080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212BA0-A27D-4486-A8A8-9748FFC18440}"/>
              </a:ext>
            </a:extLst>
          </p:cNvPr>
          <p:cNvSpPr/>
          <p:nvPr/>
        </p:nvSpPr>
        <p:spPr>
          <a:xfrm>
            <a:off x="5641243" y="3336895"/>
            <a:ext cx="2226652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000" dirty="0"/>
              <a:t>path: </a:t>
            </a:r>
            <a:r>
              <a:rPr lang="en-US" altLang="ko-KR" dirty="0"/>
              <a:t>/auth/*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5F03F1-33CD-4C5F-A752-6B5106896102}"/>
              </a:ext>
            </a:extLst>
          </p:cNvPr>
          <p:cNvSpPr/>
          <p:nvPr/>
        </p:nvSpPr>
        <p:spPr>
          <a:xfrm>
            <a:off x="1212698" y="7556918"/>
            <a:ext cx="2912446" cy="11572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연결된 </a:t>
            </a:r>
            <a:r>
              <a:rPr lang="ko-KR" altLang="en-US" dirty="0" err="1">
                <a:solidFill>
                  <a:schemeClr val="tx1"/>
                </a:solidFill>
              </a:rPr>
              <a:t>키값</a:t>
            </a:r>
            <a:endParaRPr lang="en-US" altLang="ko-KR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app: auth-</a:t>
            </a:r>
            <a:r>
              <a:rPr lang="en-US" altLang="ko-KR" dirty="0" err="1">
                <a:solidFill>
                  <a:schemeClr val="tx1"/>
                </a:solidFill>
              </a:rPr>
              <a:t>alb</a:t>
            </a:r>
            <a:r>
              <a:rPr lang="en-US" altLang="ko-KR" dirty="0">
                <a:solidFill>
                  <a:schemeClr val="tx1"/>
                </a:solidFill>
              </a:rPr>
              <a:t>-ingress</a:t>
            </a: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name: auth-</a:t>
            </a:r>
            <a:r>
              <a:rPr lang="en-US" altLang="ko-KR" dirty="0" err="1">
                <a:solidFill>
                  <a:schemeClr val="tx1"/>
                </a:solidFill>
              </a:rPr>
              <a:t>alb</a:t>
            </a:r>
            <a:r>
              <a:rPr lang="en-US" altLang="ko-KR" dirty="0">
                <a:solidFill>
                  <a:schemeClr val="tx1"/>
                </a:solidFill>
              </a:rPr>
              <a:t>-ingress</a:t>
            </a: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namespace: ns-auth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5D00D0-793F-495E-977D-9EC22CAF2F83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634859" y="6546363"/>
            <a:ext cx="34062" cy="1010555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41C084-3A78-43F2-91AD-E907E9729BC2}"/>
              </a:ext>
            </a:extLst>
          </p:cNvPr>
          <p:cNvSpPr/>
          <p:nvPr/>
        </p:nvSpPr>
        <p:spPr>
          <a:xfrm>
            <a:off x="5751293" y="7556918"/>
            <a:ext cx="2912446" cy="11572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연결된 </a:t>
            </a:r>
            <a:r>
              <a:rPr lang="ko-KR" altLang="en-US" dirty="0" err="1">
                <a:solidFill>
                  <a:schemeClr val="tx1"/>
                </a:solidFill>
              </a:rPr>
              <a:t>키값</a:t>
            </a:r>
            <a:endParaRPr lang="en-US" altLang="ko-KR" dirty="0">
              <a:solidFill>
                <a:schemeClr val="tx1"/>
              </a:solidFill>
            </a:endParaRP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app: auth-</a:t>
            </a:r>
            <a:r>
              <a:rPr lang="en-US" altLang="ko-KR" dirty="0" err="1">
                <a:solidFill>
                  <a:schemeClr val="tx1"/>
                </a:solidFill>
              </a:rPr>
              <a:t>alb</a:t>
            </a:r>
            <a:r>
              <a:rPr lang="en-US" altLang="ko-KR" dirty="0">
                <a:solidFill>
                  <a:schemeClr val="tx1"/>
                </a:solidFill>
              </a:rPr>
              <a:t>-ingress</a:t>
            </a: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name: auth-</a:t>
            </a:r>
            <a:r>
              <a:rPr lang="en-US" altLang="ko-KR" dirty="0" err="1">
                <a:solidFill>
                  <a:schemeClr val="tx1"/>
                </a:solidFill>
              </a:rPr>
              <a:t>alb</a:t>
            </a:r>
            <a:r>
              <a:rPr lang="en-US" altLang="ko-KR" dirty="0">
                <a:solidFill>
                  <a:schemeClr val="tx1"/>
                </a:solidFill>
              </a:rPr>
              <a:t>-ingress</a:t>
            </a: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</a:rPr>
              <a:t>namespace: ns-auth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E9E135-E761-4C3D-9D36-AE1FFFB8899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173454" y="6546363"/>
            <a:ext cx="34062" cy="1010555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FCAAA3-28AE-44C9-9880-1083D40BF624}"/>
              </a:ext>
            </a:extLst>
          </p:cNvPr>
          <p:cNvSpPr/>
          <p:nvPr/>
        </p:nvSpPr>
        <p:spPr>
          <a:xfrm>
            <a:off x="557865" y="885522"/>
            <a:ext cx="201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nks02-ns-auth.yaml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22E931-F7B2-4C7D-BEAC-D3F5C0716217}"/>
              </a:ext>
            </a:extLst>
          </p:cNvPr>
          <p:cNvSpPr/>
          <p:nvPr/>
        </p:nvSpPr>
        <p:spPr>
          <a:xfrm>
            <a:off x="401879" y="721152"/>
            <a:ext cx="8762441" cy="85336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6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E585C6-8B26-4B68-8C13-B530962BB1A7}"/>
              </a:ext>
            </a:extLst>
          </p:cNvPr>
          <p:cNvSpPr/>
          <p:nvPr/>
        </p:nvSpPr>
        <p:spPr>
          <a:xfrm>
            <a:off x="0" y="0"/>
            <a:ext cx="17068800" cy="96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3842E-C752-4335-B401-2AEFB6BC8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000" dirty="0"/>
              <a:t>Nks01-</a:t>
            </a:r>
            <a:r>
              <a:rPr lang="ko-KR" altLang="en-US" dirty="0"/>
              <a:t>교육청</a:t>
            </a:r>
            <a:r>
              <a:rPr lang="en-US" altLang="ko-KR" dirty="0"/>
              <a:t>-</a:t>
            </a:r>
            <a:r>
              <a:rPr lang="ko-KR" altLang="en-US" dirty="0"/>
              <a:t>수도권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7A998-5A9B-43E8-BB33-93C9CF43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98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tx1"/>
          </a:solidFill>
        </a:ln>
      </a:spPr>
      <a:bodyPr rtlCol="0" anchor="ctr"/>
      <a:lstStyle>
        <a:defPPr algn="l" fontAlgn="base" latinLnBrk="1">
          <a:defRPr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1947</TotalTime>
  <Words>6544</Words>
  <Application>Microsoft Office PowerPoint</Application>
  <PresentationFormat>사용자 지정</PresentationFormat>
  <Paragraphs>2301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함초롬바탕</vt:lpstr>
      <vt:lpstr>Arial</vt:lpstr>
      <vt:lpstr>Calibri</vt:lpstr>
      <vt:lpstr>Calibri Light</vt:lpstr>
      <vt:lpstr>Office 테마</vt:lpstr>
      <vt:lpstr>ingress(쿠버네티스)</vt:lpstr>
      <vt:lpstr>Ingress 란?</vt:lpstr>
      <vt:lpstr>Prd(운영)</vt:lpstr>
      <vt:lpstr>일반</vt:lpstr>
      <vt:lpstr>PowerPoint 프레젠테이션</vt:lpstr>
      <vt:lpstr>PowerPoint 프레젠테이션</vt:lpstr>
      <vt:lpstr>PowerPoint 프레젠테이션</vt:lpstr>
      <vt:lpstr>PowerPoint 프레젠테이션</vt:lpstr>
      <vt:lpstr>Nks01-교육청-수도권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Nks02-교육청-기타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젠킨슨 및 도커 연동</dc:title>
  <dc:creator>SICC</dc:creator>
  <cp:lastModifiedBy>SICC</cp:lastModifiedBy>
  <cp:revision>141</cp:revision>
  <dcterms:created xsi:type="dcterms:W3CDTF">2023-10-12T08:11:50Z</dcterms:created>
  <dcterms:modified xsi:type="dcterms:W3CDTF">2023-10-25T03:52:23Z</dcterms:modified>
</cp:coreProperties>
</file>