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9">
  <p:sldMasterIdLst>
    <p:sldMasterId id="2147483648" r:id="rId4"/>
  </p:sldMasterIdLst>
  <p:notesMasterIdLst>
    <p:notesMasterId r:id="rId12"/>
  </p:notesMasterIdLst>
  <p:sldIdLst>
    <p:sldId id="332" r:id="rId5"/>
    <p:sldId id="317" r:id="rId6"/>
    <p:sldId id="373" r:id="rId7"/>
    <p:sldId id="377" r:id="rId8"/>
    <p:sldId id="376" r:id="rId9"/>
    <p:sldId id="374" r:id="rId10"/>
    <p:sldId id="375" r:id="rId11"/>
  </p:sldIdLst>
  <p:sldSz cx="9906000" cy="6858000" type="A4"/>
  <p:notesSz cx="6797675" cy="99298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521" userDrawn="1">
          <p15:clr>
            <a:srgbClr val="A4A3A4"/>
          </p15:clr>
        </p15:guide>
        <p15:guide id="2" orient="horz" pos="4088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orient="horz" pos="164" userDrawn="1">
          <p15:clr>
            <a:srgbClr val="A4A3A4"/>
          </p15:clr>
        </p15:guide>
        <p15:guide id="5" orient="horz" pos="2205" userDrawn="1">
          <p15:clr>
            <a:srgbClr val="A4A3A4"/>
          </p15:clr>
        </p15:guide>
        <p15:guide id="6" orient="horz" pos="1797" userDrawn="1">
          <p15:clr>
            <a:srgbClr val="A4A3A4"/>
          </p15:clr>
        </p15:guide>
        <p15:guide id="7" orient="horz" pos="754" userDrawn="1">
          <p15:clr>
            <a:srgbClr val="A4A3A4"/>
          </p15:clr>
        </p15:guide>
        <p15:guide id="8" pos="807" userDrawn="1">
          <p15:clr>
            <a:srgbClr val="A4A3A4"/>
          </p15:clr>
        </p15:guide>
        <p15:guide id="9" pos="5343" userDrawn="1">
          <p15:clr>
            <a:srgbClr val="A4A3A4"/>
          </p15:clr>
        </p15:guide>
        <p15:guide id="10" pos="4753" userDrawn="1">
          <p15:clr>
            <a:srgbClr val="A4A3A4"/>
          </p15:clr>
        </p15:guide>
        <p15:guide id="11" pos="126" userDrawn="1">
          <p15:clr>
            <a:srgbClr val="A4A3A4"/>
          </p15:clr>
        </p15:guide>
        <p15:guide id="12" pos="6114" userDrawn="1">
          <p15:clr>
            <a:srgbClr val="A4A3A4"/>
          </p15:clr>
        </p15:guide>
        <p15:guide id="13" pos="1056" userDrawn="1">
          <p15:clr>
            <a:srgbClr val="A4A3A4"/>
          </p15:clr>
        </p15:guide>
        <p15:guide id="14" pos="1918" userDrawn="1">
          <p15:clr>
            <a:srgbClr val="A4A3A4"/>
          </p15:clr>
        </p15:guide>
        <p15:guide id="15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DD6EE"/>
    <a:srgbClr val="EAEAEA"/>
    <a:srgbClr val="CCECFF"/>
    <a:srgbClr val="FFFF99"/>
    <a:srgbClr val="CCFFCC"/>
    <a:srgbClr val="66FF99"/>
    <a:srgbClr val="66FFFF"/>
    <a:srgbClr val="96969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EA6EF-36FE-4129-A9D8-C2EA9F5DA792}" v="42" dt="2020-10-23T06:29:20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92" autoAdjust="0"/>
    <p:restoredTop sz="94652" autoAdjust="0"/>
  </p:normalViewPr>
  <p:slideViewPr>
    <p:cSldViewPr showGuides="1">
      <p:cViewPr>
        <p:scale>
          <a:sx n="124" d="100"/>
          <a:sy n="124" d="100"/>
        </p:scale>
        <p:origin x="-3444" y="84"/>
      </p:cViewPr>
      <p:guideLst>
        <p:guide orient="horz" pos="3521"/>
        <p:guide orient="horz" pos="4088"/>
        <p:guide orient="horz" pos="572"/>
        <p:guide orient="horz" pos="164"/>
        <p:guide orient="horz" pos="2205"/>
        <p:guide orient="horz" pos="1797"/>
        <p:guide orient="horz" pos="754"/>
        <p:guide pos="807"/>
        <p:guide pos="5343"/>
        <p:guide pos="4753"/>
        <p:guide pos="126"/>
        <p:guide pos="6114"/>
        <p:guide pos="1056"/>
        <p:guide pos="191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08"/>
    </p:cViewPr>
  </p:sorterViewPr>
  <p:notesViewPr>
    <p:cSldViewPr>
      <p:cViewPr varScale="1">
        <p:scale>
          <a:sx n="83" d="100"/>
          <a:sy n="83" d="100"/>
        </p:scale>
        <p:origin x="3864" y="6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유미/it1342" userId="e3eb9260-2bab-453a-bd90-2a824d3d9cb6" providerId="ADAL" clId="{8DD58D99-2B9D-4289-8229-4CE9F527ECF9}"/>
    <pc:docChg chg="custSel modSld modMainMaster">
      <pc:chgData name="나유미/it1342" userId="e3eb9260-2bab-453a-bd90-2a824d3d9cb6" providerId="ADAL" clId="{8DD58D99-2B9D-4289-8229-4CE9F527ECF9}" dt="2020-10-20T06:00:08.286" v="295" actId="1038"/>
      <pc:docMkLst>
        <pc:docMk/>
      </pc:docMkLst>
      <pc:sldChg chg="modSp">
        <pc:chgData name="나유미/it1342" userId="e3eb9260-2bab-453a-bd90-2a824d3d9cb6" providerId="ADAL" clId="{8DD58D99-2B9D-4289-8229-4CE9F527ECF9}" dt="2020-10-20T05:54:14.873" v="108" actId="20577"/>
        <pc:sldMkLst>
          <pc:docMk/>
          <pc:sldMk cId="0" sldId="317"/>
        </pc:sldMkLst>
        <pc:graphicFrameChg chg="mod modGraphic">
          <ac:chgData name="나유미/it1342" userId="e3eb9260-2bab-453a-bd90-2a824d3d9cb6" providerId="ADAL" clId="{8DD58D99-2B9D-4289-8229-4CE9F527ECF9}" dt="2020-10-20T05:54:14.873" v="108" actId="20577"/>
          <ac:graphicFrameMkLst>
            <pc:docMk/>
            <pc:sldMk cId="0" sldId="317"/>
            <ac:graphicFrameMk id="4242" creationId="{00000000-0000-0000-0000-000000000000}"/>
          </ac:graphicFrameMkLst>
        </pc:graphicFrameChg>
      </pc:sldChg>
      <pc:sldChg chg="addSp delSp modSp">
        <pc:chgData name="나유미/it1342" userId="e3eb9260-2bab-453a-bd90-2a824d3d9cb6" providerId="ADAL" clId="{8DD58D99-2B9D-4289-8229-4CE9F527ECF9}" dt="2020-10-20T05:40:18.916" v="48" actId="20577"/>
        <pc:sldMkLst>
          <pc:docMk/>
          <pc:sldMk cId="0" sldId="332"/>
        </pc:sldMkLst>
        <pc:spChg chg="mod">
          <ac:chgData name="나유미/it1342" userId="e3eb9260-2bab-453a-bd90-2a824d3d9cb6" providerId="ADAL" clId="{8DD58D99-2B9D-4289-8229-4CE9F527ECF9}" dt="2020-10-20T05:40:18.916" v="48" actId="20577"/>
          <ac:spMkLst>
            <pc:docMk/>
            <pc:sldMk cId="0" sldId="332"/>
            <ac:spMk id="4098" creationId="{00000000-0000-0000-0000-000000000000}"/>
          </ac:spMkLst>
        </pc:spChg>
        <pc:graphicFrameChg chg="modGraphic">
          <ac:chgData name="나유미/it1342" userId="e3eb9260-2bab-453a-bd90-2a824d3d9cb6" providerId="ADAL" clId="{8DD58D99-2B9D-4289-8229-4CE9F527ECF9}" dt="2020-10-20T05:40:05.911" v="46" actId="20577"/>
          <ac:graphicFrameMkLst>
            <pc:docMk/>
            <pc:sldMk cId="0" sldId="332"/>
            <ac:graphicFrameMk id="25792" creationId="{00000000-0000-0000-0000-000000000000}"/>
          </ac:graphicFrameMkLst>
        </pc:graphicFrameChg>
        <pc:picChg chg="add del mod">
          <ac:chgData name="나유미/it1342" userId="e3eb9260-2bab-453a-bd90-2a824d3d9cb6" providerId="ADAL" clId="{8DD58D99-2B9D-4289-8229-4CE9F527ECF9}" dt="2020-10-20T05:38:34.233" v="26"/>
          <ac:picMkLst>
            <pc:docMk/>
            <pc:sldMk cId="0" sldId="332"/>
            <ac:picMk id="5" creationId="{A459BC37-057D-4108-942D-064C6ED1DB0A}"/>
          </ac:picMkLst>
        </pc:picChg>
      </pc:sldChg>
      <pc:sldChg chg="addSp delSp modSp">
        <pc:chgData name="나유미/it1342" userId="e3eb9260-2bab-453a-bd90-2a824d3d9cb6" providerId="ADAL" clId="{8DD58D99-2B9D-4289-8229-4CE9F527ECF9}" dt="2020-10-20T05:58:38.074" v="278" actId="14100"/>
        <pc:sldMkLst>
          <pc:docMk/>
          <pc:sldMk cId="1570009917" sldId="338"/>
        </pc:sldMkLst>
        <pc:spChg chg="mod">
          <ac:chgData name="나유미/it1342" userId="e3eb9260-2bab-453a-bd90-2a824d3d9cb6" providerId="ADAL" clId="{8DD58D99-2B9D-4289-8229-4CE9F527ECF9}" dt="2020-10-20T05:58:17.023" v="244" actId="1035"/>
          <ac:spMkLst>
            <pc:docMk/>
            <pc:sldMk cId="1570009917" sldId="338"/>
            <ac:spMk id="76" creationId="{00000000-0000-0000-0000-000000000000}"/>
          </ac:spMkLst>
        </pc:spChg>
        <pc:spChg chg="mod">
          <ac:chgData name="나유미/it1342" userId="e3eb9260-2bab-453a-bd90-2a824d3d9cb6" providerId="ADAL" clId="{8DD58D99-2B9D-4289-8229-4CE9F527ECF9}" dt="2020-10-20T05:58:24.096" v="276" actId="1038"/>
          <ac:spMkLst>
            <pc:docMk/>
            <pc:sldMk cId="1570009917" sldId="338"/>
            <ac:spMk id="80" creationId="{00000000-0000-0000-0000-000000000000}"/>
          </ac:spMkLst>
        </pc:spChg>
        <pc:graphicFrameChg chg="mod">
          <ac:chgData name="나유미/it1342" userId="e3eb9260-2bab-453a-bd90-2a824d3d9cb6" providerId="ADAL" clId="{8DD58D99-2B9D-4289-8229-4CE9F527ECF9}" dt="2020-10-20T05:58:03.045" v="220" actId="1035"/>
          <ac:graphicFrameMkLst>
            <pc:docMk/>
            <pc:sldMk cId="1570009917" sldId="338"/>
            <ac:graphicFrameMk id="66" creationId="{00000000-0000-0000-0000-000000000000}"/>
          </ac:graphicFrameMkLst>
        </pc:graphicFrameChg>
        <pc:graphicFrameChg chg="mod">
          <ac:chgData name="나유미/it1342" userId="e3eb9260-2bab-453a-bd90-2a824d3d9cb6" providerId="ADAL" clId="{8DD58D99-2B9D-4289-8229-4CE9F527ECF9}" dt="2020-10-20T05:58:11.970" v="226" actId="1036"/>
          <ac:graphicFrameMkLst>
            <pc:docMk/>
            <pc:sldMk cId="1570009917" sldId="338"/>
            <ac:graphicFrameMk id="69" creationId="{00000000-0000-0000-0000-000000000000}"/>
          </ac:graphicFrameMkLst>
        </pc:graphicFrameChg>
        <pc:graphicFrameChg chg="mod">
          <ac:chgData name="나유미/it1342" userId="e3eb9260-2bab-453a-bd90-2a824d3d9cb6" providerId="ADAL" clId="{8DD58D99-2B9D-4289-8229-4CE9F527ECF9}" dt="2020-10-20T05:58:17.023" v="244" actId="1035"/>
          <ac:graphicFrameMkLst>
            <pc:docMk/>
            <pc:sldMk cId="1570009917" sldId="338"/>
            <ac:graphicFrameMk id="74" creationId="{00000000-0000-0000-0000-000000000000}"/>
          </ac:graphicFrameMkLst>
        </pc:graphicFrameChg>
        <pc:graphicFrameChg chg="mod">
          <ac:chgData name="나유미/it1342" userId="e3eb9260-2bab-453a-bd90-2a824d3d9cb6" providerId="ADAL" clId="{8DD58D99-2B9D-4289-8229-4CE9F527ECF9}" dt="2020-10-20T05:57:54.651" v="205" actId="1035"/>
          <ac:graphicFrameMkLst>
            <pc:docMk/>
            <pc:sldMk cId="1570009917" sldId="338"/>
            <ac:graphicFrameMk id="78" creationId="{00000000-0000-0000-0000-000000000000}"/>
          </ac:graphicFrameMkLst>
        </pc:graphicFrameChg>
        <pc:graphicFrameChg chg="mod">
          <ac:chgData name="나유미/it1342" userId="e3eb9260-2bab-453a-bd90-2a824d3d9cb6" providerId="ADAL" clId="{8DD58D99-2B9D-4289-8229-4CE9F527ECF9}" dt="2020-10-20T05:58:24.096" v="276" actId="1038"/>
          <ac:graphicFrameMkLst>
            <pc:docMk/>
            <pc:sldMk cId="1570009917" sldId="338"/>
            <ac:graphicFrameMk id="81" creationId="{00000000-0000-0000-0000-000000000000}"/>
          </ac:graphicFrameMkLst>
        </pc:graphicFrameChg>
        <pc:picChg chg="del">
          <ac:chgData name="나유미/it1342" userId="e3eb9260-2bab-453a-bd90-2a824d3d9cb6" providerId="ADAL" clId="{8DD58D99-2B9D-4289-8229-4CE9F527ECF9}" dt="2020-10-20T05:57:36.910" v="176" actId="478"/>
          <ac:picMkLst>
            <pc:docMk/>
            <pc:sldMk cId="1570009917" sldId="338"/>
            <ac:picMk id="3" creationId="{00000000-0000-0000-0000-000000000000}"/>
          </ac:picMkLst>
        </pc:picChg>
        <pc:picChg chg="add del mod">
          <ac:chgData name="나유미/it1342" userId="e3eb9260-2bab-453a-bd90-2a824d3d9cb6" providerId="ADAL" clId="{8DD58D99-2B9D-4289-8229-4CE9F527ECF9}" dt="2020-10-20T05:56:45.959" v="163" actId="478"/>
          <ac:picMkLst>
            <pc:docMk/>
            <pc:sldMk cId="1570009917" sldId="338"/>
            <ac:picMk id="4" creationId="{2C503B14-5A86-468D-B1F0-6C777B3AEACE}"/>
          </ac:picMkLst>
        </pc:picChg>
        <pc:picChg chg="add del mod">
          <ac:chgData name="나유미/it1342" userId="e3eb9260-2bab-453a-bd90-2a824d3d9cb6" providerId="ADAL" clId="{8DD58D99-2B9D-4289-8229-4CE9F527ECF9}" dt="2020-10-20T05:57:35.248" v="175"/>
          <ac:picMkLst>
            <pc:docMk/>
            <pc:sldMk cId="1570009917" sldId="338"/>
            <ac:picMk id="5" creationId="{0245F35C-B994-4A85-B98F-59C52B807F3C}"/>
          </ac:picMkLst>
        </pc:picChg>
        <pc:picChg chg="add ord">
          <ac:chgData name="나유미/it1342" userId="e3eb9260-2bab-453a-bd90-2a824d3d9cb6" providerId="ADAL" clId="{8DD58D99-2B9D-4289-8229-4CE9F527ECF9}" dt="2020-10-20T05:57:39.696" v="178" actId="167"/>
          <ac:picMkLst>
            <pc:docMk/>
            <pc:sldMk cId="1570009917" sldId="338"/>
            <ac:picMk id="21" creationId="{B1E8C8B4-A701-42F3-8071-6E1B2C8D0E3B}"/>
          </ac:picMkLst>
        </pc:picChg>
        <pc:cxnChg chg="mod">
          <ac:chgData name="나유미/it1342" userId="e3eb9260-2bab-453a-bd90-2a824d3d9cb6" providerId="ADAL" clId="{8DD58D99-2B9D-4289-8229-4CE9F527ECF9}" dt="2020-10-20T05:58:03.045" v="220" actId="1035"/>
          <ac:cxnSpMkLst>
            <pc:docMk/>
            <pc:sldMk cId="1570009917" sldId="338"/>
            <ac:cxnSpMk id="65" creationId="{00000000-0000-0000-0000-000000000000}"/>
          </ac:cxnSpMkLst>
        </pc:cxnChg>
        <pc:cxnChg chg="mod">
          <ac:chgData name="나유미/it1342" userId="e3eb9260-2bab-453a-bd90-2a824d3d9cb6" providerId="ADAL" clId="{8DD58D99-2B9D-4289-8229-4CE9F527ECF9}" dt="2020-10-20T05:58:30.226" v="277" actId="14100"/>
          <ac:cxnSpMkLst>
            <pc:docMk/>
            <pc:sldMk cId="1570009917" sldId="338"/>
            <ac:cxnSpMk id="68" creationId="{00000000-0000-0000-0000-000000000000}"/>
          </ac:cxnSpMkLst>
        </pc:cxnChg>
        <pc:cxnChg chg="mod">
          <ac:chgData name="나유미/it1342" userId="e3eb9260-2bab-453a-bd90-2a824d3d9cb6" providerId="ADAL" clId="{8DD58D99-2B9D-4289-8229-4CE9F527ECF9}" dt="2020-10-20T05:58:17.023" v="244" actId="1035"/>
          <ac:cxnSpMkLst>
            <pc:docMk/>
            <pc:sldMk cId="1570009917" sldId="338"/>
            <ac:cxnSpMk id="73" creationId="{00000000-0000-0000-0000-000000000000}"/>
          </ac:cxnSpMkLst>
        </pc:cxnChg>
        <pc:cxnChg chg="mod">
          <ac:chgData name="나유미/it1342" userId="e3eb9260-2bab-453a-bd90-2a824d3d9cb6" providerId="ADAL" clId="{8DD58D99-2B9D-4289-8229-4CE9F527ECF9}" dt="2020-10-20T05:58:38.074" v="278" actId="14100"/>
          <ac:cxnSpMkLst>
            <pc:docMk/>
            <pc:sldMk cId="1570009917" sldId="338"/>
            <ac:cxnSpMk id="77" creationId="{00000000-0000-0000-0000-000000000000}"/>
          </ac:cxnSpMkLst>
        </pc:cxnChg>
        <pc:cxnChg chg="mod">
          <ac:chgData name="나유미/it1342" userId="e3eb9260-2bab-453a-bd90-2a824d3d9cb6" providerId="ADAL" clId="{8DD58D99-2B9D-4289-8229-4CE9F527ECF9}" dt="2020-10-20T05:58:24.096" v="276" actId="1038"/>
          <ac:cxnSpMkLst>
            <pc:docMk/>
            <pc:sldMk cId="1570009917" sldId="338"/>
            <ac:cxnSpMk id="79" creationId="{00000000-0000-0000-0000-000000000000}"/>
          </ac:cxnSpMkLst>
        </pc:cxnChg>
      </pc:sldChg>
      <pc:sldChg chg="addSp delSp modSp">
        <pc:chgData name="나유미/it1342" userId="e3eb9260-2bab-453a-bd90-2a824d3d9cb6" providerId="ADAL" clId="{8DD58D99-2B9D-4289-8229-4CE9F527ECF9}" dt="2020-10-20T06:00:08.286" v="295" actId="1038"/>
        <pc:sldMkLst>
          <pc:docMk/>
          <pc:sldMk cId="1438664480" sldId="342"/>
        </pc:sldMkLst>
        <pc:graphicFrameChg chg="mod">
          <ac:chgData name="나유미/it1342" userId="e3eb9260-2bab-453a-bd90-2a824d3d9cb6" providerId="ADAL" clId="{8DD58D99-2B9D-4289-8229-4CE9F527ECF9}" dt="2020-10-20T06:00:08.286" v="295" actId="1038"/>
          <ac:graphicFrameMkLst>
            <pc:docMk/>
            <pc:sldMk cId="1438664480" sldId="342"/>
            <ac:graphicFrameMk id="51" creationId="{00000000-0000-0000-0000-000000000000}"/>
          </ac:graphicFrameMkLst>
        </pc:graphicFrameChg>
        <pc:picChg chg="add mod ord">
          <ac:chgData name="나유미/it1342" userId="e3eb9260-2bab-453a-bd90-2a824d3d9cb6" providerId="ADAL" clId="{8DD58D99-2B9D-4289-8229-4CE9F527ECF9}" dt="2020-10-20T05:59:58.595" v="289" actId="167"/>
          <ac:picMkLst>
            <pc:docMk/>
            <pc:sldMk cId="1438664480" sldId="342"/>
            <ac:picMk id="2" creationId="{D6979E76-E4FB-4045-99C0-60110943E1C2}"/>
          </ac:picMkLst>
        </pc:picChg>
        <pc:picChg chg="del">
          <ac:chgData name="나유미/it1342" userId="e3eb9260-2bab-453a-bd90-2a824d3d9cb6" providerId="ADAL" clId="{8DD58D99-2B9D-4289-8229-4CE9F527ECF9}" dt="2020-10-20T05:59:47.769" v="286" actId="478"/>
          <ac:picMkLst>
            <pc:docMk/>
            <pc:sldMk cId="1438664480" sldId="342"/>
            <ac:picMk id="38" creationId="{00000000-0000-0000-0000-000000000000}"/>
          </ac:picMkLst>
        </pc:picChg>
        <pc:cxnChg chg="mod">
          <ac:chgData name="나유미/it1342" userId="e3eb9260-2bab-453a-bd90-2a824d3d9cb6" providerId="ADAL" clId="{8DD58D99-2B9D-4289-8229-4CE9F527ECF9}" dt="2020-10-20T06:00:08.286" v="295" actId="1038"/>
          <ac:cxnSpMkLst>
            <pc:docMk/>
            <pc:sldMk cId="1438664480" sldId="342"/>
            <ac:cxnSpMk id="50" creationId="{00000000-0000-0000-0000-000000000000}"/>
          </ac:cxnSpMkLst>
        </pc:cxnChg>
      </pc:sldChg>
      <pc:sldChg chg="modSp">
        <pc:chgData name="나유미/it1342" userId="e3eb9260-2bab-453a-bd90-2a824d3d9cb6" providerId="ADAL" clId="{8DD58D99-2B9D-4289-8229-4CE9F527ECF9}" dt="2020-10-20T05:54:37.916" v="156" actId="20577"/>
        <pc:sldMkLst>
          <pc:docMk/>
          <pc:sldMk cId="1509956397" sldId="373"/>
        </pc:sldMkLst>
        <pc:spChg chg="mod">
          <ac:chgData name="나유미/it1342" userId="e3eb9260-2bab-453a-bd90-2a824d3d9cb6" providerId="ADAL" clId="{8DD58D99-2B9D-4289-8229-4CE9F527ECF9}" dt="2020-10-20T05:54:37.916" v="156" actId="20577"/>
          <ac:spMkLst>
            <pc:docMk/>
            <pc:sldMk cId="1509956397" sldId="373"/>
            <ac:spMk id="20" creationId="{00000000-0000-0000-0000-000000000000}"/>
          </ac:spMkLst>
        </pc:spChg>
      </pc:sldChg>
      <pc:sldMasterChg chg="addSp delSp modSp modSldLayout">
        <pc:chgData name="나유미/it1342" userId="e3eb9260-2bab-453a-bd90-2a824d3d9cb6" providerId="ADAL" clId="{8DD58D99-2B9D-4289-8229-4CE9F527ECF9}" dt="2020-10-20T05:39:47.667" v="38" actId="20577"/>
        <pc:sldMasterMkLst>
          <pc:docMk/>
          <pc:sldMasterMk cId="0" sldId="2147483648"/>
        </pc:sldMasterMkLst>
        <pc:graphicFrameChg chg="mod modGraphic">
          <ac:chgData name="나유미/it1342" userId="e3eb9260-2bab-453a-bd90-2a824d3d9cb6" providerId="ADAL" clId="{8DD58D99-2B9D-4289-8229-4CE9F527ECF9}" dt="2020-10-20T05:39:47.667" v="38" actId="20577"/>
          <ac:graphicFrameMkLst>
            <pc:docMk/>
            <pc:sldMasterMk cId="0" sldId="2147483648"/>
            <ac:graphicFrameMk id="7" creationId="{00000000-0000-0000-0000-000000000000}"/>
          </ac:graphicFrameMkLst>
        </pc:graphicFrameChg>
        <pc:picChg chg="add del mod">
          <ac:chgData name="나유미/it1342" userId="e3eb9260-2bab-453a-bd90-2a824d3d9cb6" providerId="ADAL" clId="{8DD58D99-2B9D-4289-8229-4CE9F527ECF9}" dt="2020-10-20T05:37:50.462" v="14"/>
          <ac:picMkLst>
            <pc:docMk/>
            <pc:sldMasterMk cId="0" sldId="2147483648"/>
            <ac:picMk id="8" creationId="{00576238-8EB3-4F96-AEF8-4A8ACD05E730}"/>
          </ac:picMkLst>
        </pc:picChg>
        <pc:picChg chg="add mod">
          <ac:chgData name="나유미/it1342" userId="e3eb9260-2bab-453a-bd90-2a824d3d9cb6" providerId="ADAL" clId="{8DD58D99-2B9D-4289-8229-4CE9F527ECF9}" dt="2020-10-20T05:37:58.174" v="17" actId="14100"/>
          <ac:picMkLst>
            <pc:docMk/>
            <pc:sldMasterMk cId="0" sldId="2147483648"/>
            <ac:picMk id="9" creationId="{67A598B8-48B4-4301-AD77-92D27DA73554}"/>
          </ac:picMkLst>
        </pc:picChg>
        <pc:picChg chg="del">
          <ac:chgData name="나유미/it1342" userId="e3eb9260-2bab-453a-bd90-2a824d3d9cb6" providerId="ADAL" clId="{8DD58D99-2B9D-4289-8229-4CE9F527ECF9}" dt="2020-10-20T05:37:52.456" v="15" actId="478"/>
          <ac:picMkLst>
            <pc:docMk/>
            <pc:sldMasterMk cId="0" sldId="2147483648"/>
            <ac:picMk id="1052" creationId="{00000000-0000-0000-0000-000000000000}"/>
          </ac:picMkLst>
        </pc:picChg>
        <pc:sldLayoutChg chg="addSp delSp modSp">
          <pc:chgData name="나유미/it1342" userId="e3eb9260-2bab-453a-bd90-2a824d3d9cb6" providerId="ADAL" clId="{8DD58D99-2B9D-4289-8229-4CE9F527ECF9}" dt="2020-10-20T05:39:08.530" v="36" actId="1037"/>
          <pc:sldLayoutMkLst>
            <pc:docMk/>
            <pc:sldMasterMk cId="0" sldId="2147483648"/>
            <pc:sldLayoutMk cId="485642891" sldId="2147483983"/>
          </pc:sldLayoutMkLst>
          <pc:picChg chg="del">
            <ac:chgData name="나유미/it1342" userId="e3eb9260-2bab-453a-bd90-2a824d3d9cb6" providerId="ADAL" clId="{8DD58D99-2B9D-4289-8229-4CE9F527ECF9}" dt="2020-10-20T05:38:41.358" v="27" actId="478"/>
            <ac:picMkLst>
              <pc:docMk/>
              <pc:sldMasterMk cId="0" sldId="2147483648"/>
              <pc:sldLayoutMk cId="485642891" sldId="2147483983"/>
              <ac:picMk id="4" creationId="{00000000-0000-0000-0000-000000000000}"/>
            </ac:picMkLst>
          </pc:picChg>
          <pc:picChg chg="add mod">
            <ac:chgData name="나유미/it1342" userId="e3eb9260-2bab-453a-bd90-2a824d3d9cb6" providerId="ADAL" clId="{8DD58D99-2B9D-4289-8229-4CE9F527ECF9}" dt="2020-10-20T05:39:08.530" v="36" actId="1037"/>
            <ac:picMkLst>
              <pc:docMk/>
              <pc:sldMasterMk cId="0" sldId="2147483648"/>
              <pc:sldLayoutMk cId="485642891" sldId="2147483983"/>
              <ac:picMk id="5" creationId="{B4FAFF3A-1B38-4CAE-86ED-3807FD0C5E63}"/>
            </ac:picMkLst>
          </pc:picChg>
        </pc:sldLayoutChg>
      </pc:sldMasterChg>
    </pc:docChg>
  </pc:docChgLst>
  <pc:docChgLst>
    <pc:chgData name="나유미/it1342" userId="e3eb9260-2bab-453a-bd90-2a824d3d9cb6" providerId="ADAL" clId="{27CEA6EF-36FE-4129-A9D8-C2EA9F5DA792}"/>
    <pc:docChg chg="undo custSel modSld modMainMaster">
      <pc:chgData name="나유미/it1342" userId="e3eb9260-2bab-453a-bd90-2a824d3d9cb6" providerId="ADAL" clId="{27CEA6EF-36FE-4129-A9D8-C2EA9F5DA792}" dt="2020-10-23T09:00:38.262" v="566" actId="20577"/>
      <pc:docMkLst>
        <pc:docMk/>
      </pc:docMkLst>
      <pc:sldChg chg="modSp">
        <pc:chgData name="나유미/it1342" userId="e3eb9260-2bab-453a-bd90-2a824d3d9cb6" providerId="ADAL" clId="{27CEA6EF-36FE-4129-A9D8-C2EA9F5DA792}" dt="2020-10-23T05:44:39.647" v="42" actId="20577"/>
        <pc:sldMkLst>
          <pc:docMk/>
          <pc:sldMk cId="0" sldId="317"/>
        </pc:sldMkLst>
        <pc:graphicFrameChg chg="modGraphic">
          <ac:chgData name="나유미/it1342" userId="e3eb9260-2bab-453a-bd90-2a824d3d9cb6" providerId="ADAL" clId="{27CEA6EF-36FE-4129-A9D8-C2EA9F5DA792}" dt="2020-10-23T05:44:39.647" v="42" actId="20577"/>
          <ac:graphicFrameMkLst>
            <pc:docMk/>
            <pc:sldMk cId="0" sldId="317"/>
            <ac:graphicFrameMk id="4242" creationId="{00000000-0000-0000-0000-000000000000}"/>
          </ac:graphicFrameMkLst>
        </pc:graphicFrameChg>
      </pc:sldChg>
      <pc:sldChg chg="modSp">
        <pc:chgData name="나유미/it1342" userId="e3eb9260-2bab-453a-bd90-2a824d3d9cb6" providerId="ADAL" clId="{27CEA6EF-36FE-4129-A9D8-C2EA9F5DA792}" dt="2020-10-23T05:44:49.909" v="48" actId="20577"/>
        <pc:sldMkLst>
          <pc:docMk/>
          <pc:sldMk cId="0" sldId="332"/>
        </pc:sldMkLst>
        <pc:spChg chg="mod">
          <ac:chgData name="나유미/it1342" userId="e3eb9260-2bab-453a-bd90-2a824d3d9cb6" providerId="ADAL" clId="{27CEA6EF-36FE-4129-A9D8-C2EA9F5DA792}" dt="2020-10-23T05:44:45.480" v="44" actId="20577"/>
          <ac:spMkLst>
            <pc:docMk/>
            <pc:sldMk cId="0" sldId="332"/>
            <ac:spMk id="4098" creationId="{00000000-0000-0000-0000-000000000000}"/>
          </ac:spMkLst>
        </pc:spChg>
        <pc:graphicFrameChg chg="mod modGraphic">
          <ac:chgData name="나유미/it1342" userId="e3eb9260-2bab-453a-bd90-2a824d3d9cb6" providerId="ADAL" clId="{27CEA6EF-36FE-4129-A9D8-C2EA9F5DA792}" dt="2020-10-23T05:44:49.909" v="48" actId="20577"/>
          <ac:graphicFrameMkLst>
            <pc:docMk/>
            <pc:sldMk cId="0" sldId="332"/>
            <ac:graphicFrameMk id="25792" creationId="{00000000-0000-0000-0000-000000000000}"/>
          </ac:graphicFrameMkLst>
        </pc:graphicFrameChg>
      </pc:sldChg>
      <pc:sldChg chg="addSp delSp modSp">
        <pc:chgData name="나유미/it1342" userId="e3eb9260-2bab-453a-bd90-2a824d3d9cb6" providerId="ADAL" clId="{27CEA6EF-36FE-4129-A9D8-C2EA9F5DA792}" dt="2020-10-23T05:51:41.961" v="142" actId="20577"/>
        <pc:sldMkLst>
          <pc:docMk/>
          <pc:sldMk cId="2484852543" sldId="337"/>
        </pc:sldMkLst>
        <pc:spChg chg="del">
          <ac:chgData name="나유미/it1342" userId="e3eb9260-2bab-453a-bd90-2a824d3d9cb6" providerId="ADAL" clId="{27CEA6EF-36FE-4129-A9D8-C2EA9F5DA792}" dt="2020-10-23T05:51:09.883" v="139" actId="478"/>
          <ac:spMkLst>
            <pc:docMk/>
            <pc:sldMk cId="2484852543" sldId="337"/>
            <ac:spMk id="12" creationId="{00000000-0000-0000-0000-000000000000}"/>
          </ac:spMkLst>
        </pc:spChg>
        <pc:spChg chg="del">
          <ac:chgData name="나유미/it1342" userId="e3eb9260-2bab-453a-bd90-2a824d3d9cb6" providerId="ADAL" clId="{27CEA6EF-36FE-4129-A9D8-C2EA9F5DA792}" dt="2020-10-23T05:51:09.883" v="139" actId="478"/>
          <ac:spMkLst>
            <pc:docMk/>
            <pc:sldMk cId="2484852543" sldId="337"/>
            <ac:spMk id="16" creationId="{00000000-0000-0000-0000-000000000000}"/>
          </ac:spMkLst>
        </pc:spChg>
        <pc:spChg chg="add">
          <ac:chgData name="나유미/it1342" userId="e3eb9260-2bab-453a-bd90-2a824d3d9cb6" providerId="ADAL" clId="{27CEA6EF-36FE-4129-A9D8-C2EA9F5DA792}" dt="2020-10-23T05:51:10.325" v="140"/>
          <ac:spMkLst>
            <pc:docMk/>
            <pc:sldMk cId="2484852543" sldId="337"/>
            <ac:spMk id="28" creationId="{CC8DE0D3-0814-4916-B5AA-74024C84C15A}"/>
          </ac:spMkLst>
        </pc:spChg>
        <pc:spChg chg="add">
          <ac:chgData name="나유미/it1342" userId="e3eb9260-2bab-453a-bd90-2a824d3d9cb6" providerId="ADAL" clId="{27CEA6EF-36FE-4129-A9D8-C2EA9F5DA792}" dt="2020-10-23T05:51:10.325" v="140"/>
          <ac:spMkLst>
            <pc:docMk/>
            <pc:sldMk cId="2484852543" sldId="337"/>
            <ac:spMk id="32" creationId="{634DF4A2-5196-4340-AEBF-8BC580306DB1}"/>
          </ac:spMkLst>
        </pc:spChg>
        <pc:graphicFrameChg chg="del">
          <ac:chgData name="나유미/it1342" userId="e3eb9260-2bab-453a-bd90-2a824d3d9cb6" providerId="ADAL" clId="{27CEA6EF-36FE-4129-A9D8-C2EA9F5DA792}" dt="2020-10-23T05:51:09.883" v="139" actId="478"/>
          <ac:graphicFrameMkLst>
            <pc:docMk/>
            <pc:sldMk cId="2484852543" sldId="337"/>
            <ac:graphicFrameMk id="5" creationId="{00000000-0000-0000-0000-000000000000}"/>
          </ac:graphicFrameMkLst>
        </pc:graphicFrameChg>
        <pc:graphicFrameChg chg="del">
          <ac:chgData name="나유미/it1342" userId="e3eb9260-2bab-453a-bd90-2a824d3d9cb6" providerId="ADAL" clId="{27CEA6EF-36FE-4129-A9D8-C2EA9F5DA792}" dt="2020-10-23T05:51:09.883" v="139" actId="478"/>
          <ac:graphicFrameMkLst>
            <pc:docMk/>
            <pc:sldMk cId="2484852543" sldId="337"/>
            <ac:graphicFrameMk id="7" creationId="{00000000-0000-0000-0000-000000000000}"/>
          </ac:graphicFrameMkLst>
        </pc:graphicFrameChg>
        <pc:graphicFrameChg chg="del">
          <ac:chgData name="나유미/it1342" userId="e3eb9260-2bab-453a-bd90-2a824d3d9cb6" providerId="ADAL" clId="{27CEA6EF-36FE-4129-A9D8-C2EA9F5DA792}" dt="2020-10-23T05:51:09.883" v="139" actId="478"/>
          <ac:graphicFrameMkLst>
            <pc:docMk/>
            <pc:sldMk cId="2484852543" sldId="337"/>
            <ac:graphicFrameMk id="9" creationId="{00000000-0000-0000-0000-000000000000}"/>
          </ac:graphicFrameMkLst>
        </pc:graphicFrameChg>
        <pc:graphicFrameChg chg="del">
          <ac:chgData name="나유미/it1342" userId="e3eb9260-2bab-453a-bd90-2a824d3d9cb6" providerId="ADAL" clId="{27CEA6EF-36FE-4129-A9D8-C2EA9F5DA792}" dt="2020-10-23T05:51:09.883" v="139" actId="478"/>
          <ac:graphicFrameMkLst>
            <pc:docMk/>
            <pc:sldMk cId="2484852543" sldId="337"/>
            <ac:graphicFrameMk id="11" creationId="{00000000-0000-0000-0000-000000000000}"/>
          </ac:graphicFrameMkLst>
        </pc:graphicFrameChg>
        <pc:graphicFrameChg chg="del">
          <ac:chgData name="나유미/it1342" userId="e3eb9260-2bab-453a-bd90-2a824d3d9cb6" providerId="ADAL" clId="{27CEA6EF-36FE-4129-A9D8-C2EA9F5DA792}" dt="2020-10-23T05:51:09.883" v="139" actId="478"/>
          <ac:graphicFrameMkLst>
            <pc:docMk/>
            <pc:sldMk cId="2484852543" sldId="337"/>
            <ac:graphicFrameMk id="14" creationId="{00000000-0000-0000-0000-000000000000}"/>
          </ac:graphicFrameMkLst>
        </pc:graphicFrameChg>
        <pc:graphicFrameChg chg="del">
          <ac:chgData name="나유미/it1342" userId="e3eb9260-2bab-453a-bd90-2a824d3d9cb6" providerId="ADAL" clId="{27CEA6EF-36FE-4129-A9D8-C2EA9F5DA792}" dt="2020-10-23T05:51:09.883" v="139" actId="478"/>
          <ac:graphicFrameMkLst>
            <pc:docMk/>
            <pc:sldMk cId="2484852543" sldId="337"/>
            <ac:graphicFrameMk id="17" creationId="{00000000-0000-0000-0000-000000000000}"/>
          </ac:graphicFrameMkLst>
        </pc:graphicFrameChg>
        <pc:graphicFrameChg chg="add">
          <ac:chgData name="나유미/it1342" userId="e3eb9260-2bab-453a-bd90-2a824d3d9cb6" providerId="ADAL" clId="{27CEA6EF-36FE-4129-A9D8-C2EA9F5DA792}" dt="2020-10-23T05:51:10.325" v="140"/>
          <ac:graphicFrameMkLst>
            <pc:docMk/>
            <pc:sldMk cId="2484852543" sldId="337"/>
            <ac:graphicFrameMk id="21" creationId="{FF117682-5D35-4E36-8400-9AA9531AF7BE}"/>
          </ac:graphicFrameMkLst>
        </pc:graphicFrameChg>
        <pc:graphicFrameChg chg="add modGraphic">
          <ac:chgData name="나유미/it1342" userId="e3eb9260-2bab-453a-bd90-2a824d3d9cb6" providerId="ADAL" clId="{27CEA6EF-36FE-4129-A9D8-C2EA9F5DA792}" dt="2020-10-23T05:51:41.961" v="142" actId="20577"/>
          <ac:graphicFrameMkLst>
            <pc:docMk/>
            <pc:sldMk cId="2484852543" sldId="337"/>
            <ac:graphicFrameMk id="23" creationId="{8D048710-68E4-46AD-8AF9-8317FB9B46F5}"/>
          </ac:graphicFrameMkLst>
        </pc:graphicFrameChg>
        <pc:graphicFrameChg chg="add">
          <ac:chgData name="나유미/it1342" userId="e3eb9260-2bab-453a-bd90-2a824d3d9cb6" providerId="ADAL" clId="{27CEA6EF-36FE-4129-A9D8-C2EA9F5DA792}" dt="2020-10-23T05:51:10.325" v="140"/>
          <ac:graphicFrameMkLst>
            <pc:docMk/>
            <pc:sldMk cId="2484852543" sldId="337"/>
            <ac:graphicFrameMk id="25" creationId="{104A1AB5-5FDA-480A-9B32-BD265AFD7B8D}"/>
          </ac:graphicFrameMkLst>
        </pc:graphicFrameChg>
        <pc:graphicFrameChg chg="add modGraphic">
          <ac:chgData name="나유미/it1342" userId="e3eb9260-2bab-453a-bd90-2a824d3d9cb6" providerId="ADAL" clId="{27CEA6EF-36FE-4129-A9D8-C2EA9F5DA792}" dt="2020-10-23T05:51:33.762" v="141" actId="20577"/>
          <ac:graphicFrameMkLst>
            <pc:docMk/>
            <pc:sldMk cId="2484852543" sldId="337"/>
            <ac:graphicFrameMk id="27" creationId="{A6E65E27-ABB0-4811-9C64-80F121A51541}"/>
          </ac:graphicFrameMkLst>
        </pc:graphicFrameChg>
        <pc:graphicFrameChg chg="add">
          <ac:chgData name="나유미/it1342" userId="e3eb9260-2bab-453a-bd90-2a824d3d9cb6" providerId="ADAL" clId="{27CEA6EF-36FE-4129-A9D8-C2EA9F5DA792}" dt="2020-10-23T05:51:10.325" v="140"/>
          <ac:graphicFrameMkLst>
            <pc:docMk/>
            <pc:sldMk cId="2484852543" sldId="337"/>
            <ac:graphicFrameMk id="30" creationId="{8B0C40CB-D09E-4DFE-9508-B9DCC6384861}"/>
          </ac:graphicFrameMkLst>
        </pc:graphicFrameChg>
        <pc:graphicFrameChg chg="add">
          <ac:chgData name="나유미/it1342" userId="e3eb9260-2bab-453a-bd90-2a824d3d9cb6" providerId="ADAL" clId="{27CEA6EF-36FE-4129-A9D8-C2EA9F5DA792}" dt="2020-10-23T05:51:10.325" v="140"/>
          <ac:graphicFrameMkLst>
            <pc:docMk/>
            <pc:sldMk cId="2484852543" sldId="337"/>
            <ac:graphicFrameMk id="33" creationId="{DE0B28FE-320B-415A-9984-832858E83EF0}"/>
          </ac:graphicFrameMkLst>
        </pc:graphicFrameChg>
        <pc:picChg chg="del">
          <ac:chgData name="나유미/it1342" userId="e3eb9260-2bab-453a-bd90-2a824d3d9cb6" providerId="ADAL" clId="{27CEA6EF-36FE-4129-A9D8-C2EA9F5DA792}" dt="2020-10-23T05:51:09.883" v="139" actId="478"/>
          <ac:picMkLst>
            <pc:docMk/>
            <pc:sldMk cId="2484852543" sldId="337"/>
            <ac:picMk id="2" creationId="{00000000-0000-0000-0000-000000000000}"/>
          </ac:picMkLst>
        </pc:picChg>
        <pc:picChg chg="add">
          <ac:chgData name="나유미/it1342" userId="e3eb9260-2bab-453a-bd90-2a824d3d9cb6" providerId="ADAL" clId="{27CEA6EF-36FE-4129-A9D8-C2EA9F5DA792}" dt="2020-10-23T05:51:10.325" v="140"/>
          <ac:picMkLst>
            <pc:docMk/>
            <pc:sldMk cId="2484852543" sldId="337"/>
            <ac:picMk id="18" creationId="{DD06F824-CD44-4D69-8ADA-74B438FB4E85}"/>
          </ac:picMkLst>
        </pc:picChg>
        <pc:cxnChg chg="del">
          <ac:chgData name="나유미/it1342" userId="e3eb9260-2bab-453a-bd90-2a824d3d9cb6" providerId="ADAL" clId="{27CEA6EF-36FE-4129-A9D8-C2EA9F5DA792}" dt="2020-10-23T05:51:09.883" v="139" actId="478"/>
          <ac:cxnSpMkLst>
            <pc:docMk/>
            <pc:sldMk cId="2484852543" sldId="337"/>
            <ac:cxnSpMk id="4" creationId="{00000000-0000-0000-0000-000000000000}"/>
          </ac:cxnSpMkLst>
        </pc:cxnChg>
        <pc:cxnChg chg="del">
          <ac:chgData name="나유미/it1342" userId="e3eb9260-2bab-453a-bd90-2a824d3d9cb6" providerId="ADAL" clId="{27CEA6EF-36FE-4129-A9D8-C2EA9F5DA792}" dt="2020-10-23T05:51:09.883" v="139" actId="478"/>
          <ac:cxnSpMkLst>
            <pc:docMk/>
            <pc:sldMk cId="2484852543" sldId="337"/>
            <ac:cxnSpMk id="6" creationId="{00000000-0000-0000-0000-000000000000}"/>
          </ac:cxnSpMkLst>
        </pc:cxnChg>
        <pc:cxnChg chg="del">
          <ac:chgData name="나유미/it1342" userId="e3eb9260-2bab-453a-bd90-2a824d3d9cb6" providerId="ADAL" clId="{27CEA6EF-36FE-4129-A9D8-C2EA9F5DA792}" dt="2020-10-23T05:51:09.883" v="139" actId="478"/>
          <ac:cxnSpMkLst>
            <pc:docMk/>
            <pc:sldMk cId="2484852543" sldId="337"/>
            <ac:cxnSpMk id="8" creationId="{00000000-0000-0000-0000-000000000000}"/>
          </ac:cxnSpMkLst>
        </pc:cxnChg>
        <pc:cxnChg chg="del">
          <ac:chgData name="나유미/it1342" userId="e3eb9260-2bab-453a-bd90-2a824d3d9cb6" providerId="ADAL" clId="{27CEA6EF-36FE-4129-A9D8-C2EA9F5DA792}" dt="2020-10-23T05:51:09.883" v="139" actId="478"/>
          <ac:cxnSpMkLst>
            <pc:docMk/>
            <pc:sldMk cId="2484852543" sldId="337"/>
            <ac:cxnSpMk id="10" creationId="{00000000-0000-0000-0000-000000000000}"/>
          </ac:cxnSpMkLst>
        </pc:cxnChg>
        <pc:cxnChg chg="del">
          <ac:chgData name="나유미/it1342" userId="e3eb9260-2bab-453a-bd90-2a824d3d9cb6" providerId="ADAL" clId="{27CEA6EF-36FE-4129-A9D8-C2EA9F5DA792}" dt="2020-10-23T05:51:09.883" v="139" actId="478"/>
          <ac:cxnSpMkLst>
            <pc:docMk/>
            <pc:sldMk cId="2484852543" sldId="337"/>
            <ac:cxnSpMk id="13" creationId="{00000000-0000-0000-0000-000000000000}"/>
          </ac:cxnSpMkLst>
        </pc:cxnChg>
        <pc:cxnChg chg="del">
          <ac:chgData name="나유미/it1342" userId="e3eb9260-2bab-453a-bd90-2a824d3d9cb6" providerId="ADAL" clId="{27CEA6EF-36FE-4129-A9D8-C2EA9F5DA792}" dt="2020-10-23T05:51:09.883" v="139" actId="478"/>
          <ac:cxnSpMkLst>
            <pc:docMk/>
            <pc:sldMk cId="2484852543" sldId="337"/>
            <ac:cxnSpMk id="15" creationId="{00000000-0000-0000-0000-000000000000}"/>
          </ac:cxnSpMkLst>
        </pc:cxnChg>
        <pc:cxnChg chg="add">
          <ac:chgData name="나유미/it1342" userId="e3eb9260-2bab-453a-bd90-2a824d3d9cb6" providerId="ADAL" clId="{27CEA6EF-36FE-4129-A9D8-C2EA9F5DA792}" dt="2020-10-23T05:51:10.325" v="140"/>
          <ac:cxnSpMkLst>
            <pc:docMk/>
            <pc:sldMk cId="2484852543" sldId="337"/>
            <ac:cxnSpMk id="19" creationId="{D41BE8E4-CD1A-4FBA-9BDF-7D47C71122D2}"/>
          </ac:cxnSpMkLst>
        </pc:cxnChg>
        <pc:cxnChg chg="add">
          <ac:chgData name="나유미/it1342" userId="e3eb9260-2bab-453a-bd90-2a824d3d9cb6" providerId="ADAL" clId="{27CEA6EF-36FE-4129-A9D8-C2EA9F5DA792}" dt="2020-10-23T05:51:10.325" v="140"/>
          <ac:cxnSpMkLst>
            <pc:docMk/>
            <pc:sldMk cId="2484852543" sldId="337"/>
            <ac:cxnSpMk id="22" creationId="{B562462E-787A-4CE3-94E6-D65ECF9AAD35}"/>
          </ac:cxnSpMkLst>
        </pc:cxnChg>
        <pc:cxnChg chg="add">
          <ac:chgData name="나유미/it1342" userId="e3eb9260-2bab-453a-bd90-2a824d3d9cb6" providerId="ADAL" clId="{27CEA6EF-36FE-4129-A9D8-C2EA9F5DA792}" dt="2020-10-23T05:51:10.325" v="140"/>
          <ac:cxnSpMkLst>
            <pc:docMk/>
            <pc:sldMk cId="2484852543" sldId="337"/>
            <ac:cxnSpMk id="24" creationId="{5C370361-36E6-4936-B30D-FEC1E2B42A71}"/>
          </ac:cxnSpMkLst>
        </pc:cxnChg>
        <pc:cxnChg chg="add">
          <ac:chgData name="나유미/it1342" userId="e3eb9260-2bab-453a-bd90-2a824d3d9cb6" providerId="ADAL" clId="{27CEA6EF-36FE-4129-A9D8-C2EA9F5DA792}" dt="2020-10-23T05:51:10.325" v="140"/>
          <ac:cxnSpMkLst>
            <pc:docMk/>
            <pc:sldMk cId="2484852543" sldId="337"/>
            <ac:cxnSpMk id="26" creationId="{A10A8081-4BB7-4D65-9F1F-E5038552B069}"/>
          </ac:cxnSpMkLst>
        </pc:cxnChg>
        <pc:cxnChg chg="add">
          <ac:chgData name="나유미/it1342" userId="e3eb9260-2bab-453a-bd90-2a824d3d9cb6" providerId="ADAL" clId="{27CEA6EF-36FE-4129-A9D8-C2EA9F5DA792}" dt="2020-10-23T05:51:10.325" v="140"/>
          <ac:cxnSpMkLst>
            <pc:docMk/>
            <pc:sldMk cId="2484852543" sldId="337"/>
            <ac:cxnSpMk id="29" creationId="{2ECE2152-89AE-4A48-BF7C-72E8637B6658}"/>
          </ac:cxnSpMkLst>
        </pc:cxnChg>
        <pc:cxnChg chg="add">
          <ac:chgData name="나유미/it1342" userId="e3eb9260-2bab-453a-bd90-2a824d3d9cb6" providerId="ADAL" clId="{27CEA6EF-36FE-4129-A9D8-C2EA9F5DA792}" dt="2020-10-23T05:51:10.325" v="140"/>
          <ac:cxnSpMkLst>
            <pc:docMk/>
            <pc:sldMk cId="2484852543" sldId="337"/>
            <ac:cxnSpMk id="31" creationId="{4E5861A9-ACF8-4C0F-A119-6A005FB6DCD4}"/>
          </ac:cxnSpMkLst>
        </pc:cxnChg>
      </pc:sldChg>
      <pc:sldChg chg="modSp">
        <pc:chgData name="나유미/it1342" userId="e3eb9260-2bab-453a-bd90-2a824d3d9cb6" providerId="ADAL" clId="{27CEA6EF-36FE-4129-A9D8-C2EA9F5DA792}" dt="2020-10-23T05:50:08.829" v="138" actId="20577"/>
        <pc:sldMkLst>
          <pc:docMk/>
          <pc:sldMk cId="1570009917" sldId="338"/>
        </pc:sldMkLst>
        <pc:graphicFrameChg chg="modGraphic">
          <ac:chgData name="나유미/it1342" userId="e3eb9260-2bab-453a-bd90-2a824d3d9cb6" providerId="ADAL" clId="{27CEA6EF-36FE-4129-A9D8-C2EA9F5DA792}" dt="2020-10-23T05:50:08.829" v="138" actId="20577"/>
          <ac:graphicFrameMkLst>
            <pc:docMk/>
            <pc:sldMk cId="1570009917" sldId="338"/>
            <ac:graphicFrameMk id="78" creationId="{00000000-0000-0000-0000-000000000000}"/>
          </ac:graphicFrameMkLst>
        </pc:graphicFrameChg>
      </pc:sldChg>
      <pc:sldChg chg="modSp">
        <pc:chgData name="나유미/it1342" userId="e3eb9260-2bab-453a-bd90-2a824d3d9cb6" providerId="ADAL" clId="{27CEA6EF-36FE-4129-A9D8-C2EA9F5DA792}" dt="2020-10-23T05:49:56.836" v="136" actId="14100"/>
        <pc:sldMkLst>
          <pc:docMk/>
          <pc:sldMk cId="1438664480" sldId="342"/>
        </pc:sldMkLst>
        <pc:spChg chg="mod">
          <ac:chgData name="나유미/it1342" userId="e3eb9260-2bab-453a-bd90-2a824d3d9cb6" providerId="ADAL" clId="{27CEA6EF-36FE-4129-A9D8-C2EA9F5DA792}" dt="2020-10-23T05:45:32.718" v="65" actId="1037"/>
          <ac:spMkLst>
            <pc:docMk/>
            <pc:sldMk cId="1438664480" sldId="342"/>
            <ac:spMk id="21" creationId="{00000000-0000-0000-0000-000000000000}"/>
          </ac:spMkLst>
        </pc:spChg>
        <pc:spChg chg="mod">
          <ac:chgData name="나유미/it1342" userId="e3eb9260-2bab-453a-bd90-2a824d3d9cb6" providerId="ADAL" clId="{27CEA6EF-36FE-4129-A9D8-C2EA9F5DA792}" dt="2020-10-23T05:45:22.663" v="61" actId="1036"/>
          <ac:spMkLst>
            <pc:docMk/>
            <pc:sldMk cId="1438664480" sldId="342"/>
            <ac:spMk id="48" creationId="{00000000-0000-0000-0000-000000000000}"/>
          </ac:spMkLst>
        </pc:spChg>
        <pc:graphicFrameChg chg="mod modGraphic">
          <ac:chgData name="나유미/it1342" userId="e3eb9260-2bab-453a-bd90-2a824d3d9cb6" providerId="ADAL" clId="{27CEA6EF-36FE-4129-A9D8-C2EA9F5DA792}" dt="2020-10-23T05:49:56.836" v="136" actId="14100"/>
          <ac:graphicFrameMkLst>
            <pc:docMk/>
            <pc:sldMk cId="1438664480" sldId="342"/>
            <ac:graphicFrameMk id="34" creationId="{00000000-0000-0000-0000-000000000000}"/>
          </ac:graphicFrameMkLst>
        </pc:graphicFrameChg>
        <pc:graphicFrameChg chg="mod">
          <ac:chgData name="나유미/it1342" userId="e3eb9260-2bab-453a-bd90-2a824d3d9cb6" providerId="ADAL" clId="{27CEA6EF-36FE-4129-A9D8-C2EA9F5DA792}" dt="2020-10-23T05:45:12.561" v="58" actId="1037"/>
          <ac:graphicFrameMkLst>
            <pc:docMk/>
            <pc:sldMk cId="1438664480" sldId="342"/>
            <ac:graphicFrameMk id="42" creationId="{00000000-0000-0000-0000-000000000000}"/>
          </ac:graphicFrameMkLst>
        </pc:graphicFrameChg>
        <pc:graphicFrameChg chg="mod">
          <ac:chgData name="나유미/it1342" userId="e3eb9260-2bab-453a-bd90-2a824d3d9cb6" providerId="ADAL" clId="{27CEA6EF-36FE-4129-A9D8-C2EA9F5DA792}" dt="2020-10-23T05:45:32.718" v="65" actId="1037"/>
          <ac:graphicFrameMkLst>
            <pc:docMk/>
            <pc:sldMk cId="1438664480" sldId="342"/>
            <ac:graphicFrameMk id="46" creationId="{00000000-0000-0000-0000-000000000000}"/>
          </ac:graphicFrameMkLst>
        </pc:graphicFrameChg>
        <pc:graphicFrameChg chg="mod">
          <ac:chgData name="나유미/it1342" userId="e3eb9260-2bab-453a-bd90-2a824d3d9cb6" providerId="ADAL" clId="{27CEA6EF-36FE-4129-A9D8-C2EA9F5DA792}" dt="2020-10-23T05:45:22.663" v="61" actId="1036"/>
          <ac:graphicFrameMkLst>
            <pc:docMk/>
            <pc:sldMk cId="1438664480" sldId="342"/>
            <ac:graphicFrameMk id="49" creationId="{00000000-0000-0000-0000-000000000000}"/>
          </ac:graphicFrameMkLst>
        </pc:graphicFrameChg>
        <pc:graphicFrameChg chg="mod">
          <ac:chgData name="나유미/it1342" userId="e3eb9260-2bab-453a-bd90-2a824d3d9cb6" providerId="ADAL" clId="{27CEA6EF-36FE-4129-A9D8-C2EA9F5DA792}" dt="2020-10-23T05:45:42.319" v="67" actId="1037"/>
          <ac:graphicFrameMkLst>
            <pc:docMk/>
            <pc:sldMk cId="1438664480" sldId="342"/>
            <ac:graphicFrameMk id="51" creationId="{00000000-0000-0000-0000-000000000000}"/>
          </ac:graphicFrameMkLst>
        </pc:graphicFrameChg>
        <pc:graphicFrameChg chg="mod">
          <ac:chgData name="나유미/it1342" userId="e3eb9260-2bab-453a-bd90-2a824d3d9cb6" providerId="ADAL" clId="{27CEA6EF-36FE-4129-A9D8-C2EA9F5DA792}" dt="2020-10-23T05:45:22.663" v="61" actId="1036"/>
          <ac:graphicFrameMkLst>
            <pc:docMk/>
            <pc:sldMk cId="1438664480" sldId="342"/>
            <ac:graphicFrameMk id="53" creationId="{00000000-0000-0000-0000-000000000000}"/>
          </ac:graphicFrameMkLst>
        </pc:graphicFrameChg>
        <pc:cxnChg chg="mod">
          <ac:chgData name="나유미/it1342" userId="e3eb9260-2bab-453a-bd90-2a824d3d9cb6" providerId="ADAL" clId="{27CEA6EF-36FE-4129-A9D8-C2EA9F5DA792}" dt="2020-10-23T05:45:32.718" v="65" actId="1037"/>
          <ac:cxnSpMkLst>
            <pc:docMk/>
            <pc:sldMk cId="1438664480" sldId="342"/>
            <ac:cxnSpMk id="19" creationId="{00000000-0000-0000-0000-000000000000}"/>
          </ac:cxnSpMkLst>
        </pc:cxnChg>
        <pc:cxnChg chg="mod">
          <ac:chgData name="나유미/it1342" userId="e3eb9260-2bab-453a-bd90-2a824d3d9cb6" providerId="ADAL" clId="{27CEA6EF-36FE-4129-A9D8-C2EA9F5DA792}" dt="2020-10-23T05:46:28.679" v="95" actId="1036"/>
          <ac:cxnSpMkLst>
            <pc:docMk/>
            <pc:sldMk cId="1438664480" sldId="342"/>
            <ac:cxnSpMk id="39" creationId="{00000000-0000-0000-0000-000000000000}"/>
          </ac:cxnSpMkLst>
        </pc:cxnChg>
        <pc:cxnChg chg="mod">
          <ac:chgData name="나유미/it1342" userId="e3eb9260-2bab-453a-bd90-2a824d3d9cb6" providerId="ADAL" clId="{27CEA6EF-36FE-4129-A9D8-C2EA9F5DA792}" dt="2020-10-23T05:45:12.561" v="58" actId="1037"/>
          <ac:cxnSpMkLst>
            <pc:docMk/>
            <pc:sldMk cId="1438664480" sldId="342"/>
            <ac:cxnSpMk id="41" creationId="{00000000-0000-0000-0000-000000000000}"/>
          </ac:cxnSpMkLst>
        </pc:cxnChg>
        <pc:cxnChg chg="mod">
          <ac:chgData name="나유미/it1342" userId="e3eb9260-2bab-453a-bd90-2a824d3d9cb6" providerId="ADAL" clId="{27CEA6EF-36FE-4129-A9D8-C2EA9F5DA792}" dt="2020-10-23T05:45:22.663" v="61" actId="1036"/>
          <ac:cxnSpMkLst>
            <pc:docMk/>
            <pc:sldMk cId="1438664480" sldId="342"/>
            <ac:cxnSpMk id="47" creationId="{00000000-0000-0000-0000-000000000000}"/>
          </ac:cxnSpMkLst>
        </pc:cxnChg>
        <pc:cxnChg chg="mod">
          <ac:chgData name="나유미/it1342" userId="e3eb9260-2bab-453a-bd90-2a824d3d9cb6" providerId="ADAL" clId="{27CEA6EF-36FE-4129-A9D8-C2EA9F5DA792}" dt="2020-10-23T05:45:42.319" v="67" actId="1037"/>
          <ac:cxnSpMkLst>
            <pc:docMk/>
            <pc:sldMk cId="1438664480" sldId="342"/>
            <ac:cxnSpMk id="50" creationId="{00000000-0000-0000-0000-000000000000}"/>
          </ac:cxnSpMkLst>
        </pc:cxnChg>
        <pc:cxnChg chg="mod">
          <ac:chgData name="나유미/it1342" userId="e3eb9260-2bab-453a-bd90-2a824d3d9cb6" providerId="ADAL" clId="{27CEA6EF-36FE-4129-A9D8-C2EA9F5DA792}" dt="2020-10-23T05:45:22.663" v="61" actId="1036"/>
          <ac:cxnSpMkLst>
            <pc:docMk/>
            <pc:sldMk cId="1438664480" sldId="342"/>
            <ac:cxnSpMk id="52" creationId="{00000000-0000-0000-0000-000000000000}"/>
          </ac:cxnSpMkLst>
        </pc:cxnChg>
      </pc:sldChg>
      <pc:sldChg chg="addSp delSp modSp">
        <pc:chgData name="나유미/it1342" userId="e3eb9260-2bab-453a-bd90-2a824d3d9cb6" providerId="ADAL" clId="{27CEA6EF-36FE-4129-A9D8-C2EA9F5DA792}" dt="2020-10-23T05:54:24.898" v="176" actId="20577"/>
        <pc:sldMkLst>
          <pc:docMk/>
          <pc:sldMk cId="181029198" sldId="345"/>
        </pc:sldMkLst>
        <pc:spChg chg="mod">
          <ac:chgData name="나유미/it1342" userId="e3eb9260-2bab-453a-bd90-2a824d3d9cb6" providerId="ADAL" clId="{27CEA6EF-36FE-4129-A9D8-C2EA9F5DA792}" dt="2020-10-23T05:48:31.506" v="117" actId="1076"/>
          <ac:spMkLst>
            <pc:docMk/>
            <pc:sldMk cId="181029198" sldId="345"/>
            <ac:spMk id="76" creationId="{00000000-0000-0000-0000-000000000000}"/>
          </ac:spMkLst>
        </pc:spChg>
        <pc:spChg chg="mod">
          <ac:chgData name="나유미/it1342" userId="e3eb9260-2bab-453a-bd90-2a824d3d9cb6" providerId="ADAL" clId="{27CEA6EF-36FE-4129-A9D8-C2EA9F5DA792}" dt="2020-10-23T05:53:51.260" v="162" actId="14100"/>
          <ac:spMkLst>
            <pc:docMk/>
            <pc:sldMk cId="181029198" sldId="345"/>
            <ac:spMk id="80" creationId="{00000000-0000-0000-0000-000000000000}"/>
          </ac:spMkLst>
        </pc:spChg>
        <pc:graphicFrameChg chg="mod modGraphic">
          <ac:chgData name="나유미/it1342" userId="e3eb9260-2bab-453a-bd90-2a824d3d9cb6" providerId="ADAL" clId="{27CEA6EF-36FE-4129-A9D8-C2EA9F5DA792}" dt="2020-10-23T05:53:37.032" v="160" actId="1076"/>
          <ac:graphicFrameMkLst>
            <pc:docMk/>
            <pc:sldMk cId="181029198" sldId="345"/>
            <ac:graphicFrameMk id="69" creationId="{00000000-0000-0000-0000-000000000000}"/>
          </ac:graphicFrameMkLst>
        </pc:graphicFrameChg>
        <pc:graphicFrameChg chg="mod modGraphic">
          <ac:chgData name="나유미/it1342" userId="e3eb9260-2bab-453a-bd90-2a824d3d9cb6" providerId="ADAL" clId="{27CEA6EF-36FE-4129-A9D8-C2EA9F5DA792}" dt="2020-10-23T05:54:24.898" v="176" actId="20577"/>
          <ac:graphicFrameMkLst>
            <pc:docMk/>
            <pc:sldMk cId="181029198" sldId="345"/>
            <ac:graphicFrameMk id="71" creationId="{00000000-0000-0000-0000-000000000000}"/>
          </ac:graphicFrameMkLst>
        </pc:graphicFrameChg>
        <pc:graphicFrameChg chg="mod">
          <ac:chgData name="나유미/it1342" userId="e3eb9260-2bab-453a-bd90-2a824d3d9cb6" providerId="ADAL" clId="{27CEA6EF-36FE-4129-A9D8-C2EA9F5DA792}" dt="2020-10-23T05:48:31.506" v="117" actId="1076"/>
          <ac:graphicFrameMkLst>
            <pc:docMk/>
            <pc:sldMk cId="181029198" sldId="345"/>
            <ac:graphicFrameMk id="74" creationId="{00000000-0000-0000-0000-000000000000}"/>
          </ac:graphicFrameMkLst>
        </pc:graphicFrameChg>
        <pc:graphicFrameChg chg="mod modGraphic">
          <ac:chgData name="나유미/it1342" userId="e3eb9260-2bab-453a-bd90-2a824d3d9cb6" providerId="ADAL" clId="{27CEA6EF-36FE-4129-A9D8-C2EA9F5DA792}" dt="2020-10-23T05:53:59.940" v="165" actId="1076"/>
          <ac:graphicFrameMkLst>
            <pc:docMk/>
            <pc:sldMk cId="181029198" sldId="345"/>
            <ac:graphicFrameMk id="78" creationId="{00000000-0000-0000-0000-000000000000}"/>
          </ac:graphicFrameMkLst>
        </pc:graphicFrameChg>
        <pc:graphicFrameChg chg="mod">
          <ac:chgData name="나유미/it1342" userId="e3eb9260-2bab-453a-bd90-2a824d3d9cb6" providerId="ADAL" clId="{27CEA6EF-36FE-4129-A9D8-C2EA9F5DA792}" dt="2020-10-23T05:53:48.023" v="161" actId="1076"/>
          <ac:graphicFrameMkLst>
            <pc:docMk/>
            <pc:sldMk cId="181029198" sldId="345"/>
            <ac:graphicFrameMk id="81" creationId="{00000000-0000-0000-0000-000000000000}"/>
          </ac:graphicFrameMkLst>
        </pc:graphicFrameChg>
        <pc:picChg chg="del">
          <ac:chgData name="나유미/it1342" userId="e3eb9260-2bab-453a-bd90-2a824d3d9cb6" providerId="ADAL" clId="{27CEA6EF-36FE-4129-A9D8-C2EA9F5DA792}" dt="2020-10-23T05:48:03.355" v="102" actId="478"/>
          <ac:picMkLst>
            <pc:docMk/>
            <pc:sldMk cId="181029198" sldId="345"/>
            <ac:picMk id="2" creationId="{00000000-0000-0000-0000-000000000000}"/>
          </ac:picMkLst>
        </pc:picChg>
        <pc:picChg chg="add del mod ord">
          <ac:chgData name="나유미/it1342" userId="e3eb9260-2bab-453a-bd90-2a824d3d9cb6" providerId="ADAL" clId="{27CEA6EF-36FE-4129-A9D8-C2EA9F5DA792}" dt="2020-10-23T05:53:17.746" v="153" actId="478"/>
          <ac:picMkLst>
            <pc:docMk/>
            <pc:sldMk cId="181029198" sldId="345"/>
            <ac:picMk id="3" creationId="{64D9CFA0-BAB1-438A-AFE9-AF0CE1D83BF1}"/>
          </ac:picMkLst>
        </pc:picChg>
        <pc:picChg chg="add del mod">
          <ac:chgData name="나유미/it1342" userId="e3eb9260-2bab-453a-bd90-2a824d3d9cb6" providerId="ADAL" clId="{27CEA6EF-36FE-4129-A9D8-C2EA9F5DA792}" dt="2020-10-23T05:53:16.262" v="152"/>
          <ac:picMkLst>
            <pc:docMk/>
            <pc:sldMk cId="181029198" sldId="345"/>
            <ac:picMk id="4" creationId="{9F6E4BBD-5151-4182-B46F-E529D64E9251}"/>
          </ac:picMkLst>
        </pc:picChg>
        <pc:picChg chg="add mod ord">
          <ac:chgData name="나유미/it1342" userId="e3eb9260-2bab-453a-bd90-2a824d3d9cb6" providerId="ADAL" clId="{27CEA6EF-36FE-4129-A9D8-C2EA9F5DA792}" dt="2020-10-23T05:53:22.461" v="158" actId="1035"/>
          <ac:picMkLst>
            <pc:docMk/>
            <pc:sldMk cId="181029198" sldId="345"/>
            <ac:picMk id="21" creationId="{57B619CB-B337-4FFE-A2F0-02AA2CC393B2}"/>
          </ac:picMkLst>
        </pc:picChg>
        <pc:cxnChg chg="mod">
          <ac:chgData name="나유미/it1342" userId="e3eb9260-2bab-453a-bd90-2a824d3d9cb6" providerId="ADAL" clId="{27CEA6EF-36FE-4129-A9D8-C2EA9F5DA792}" dt="2020-10-23T05:53:37.032" v="160" actId="1076"/>
          <ac:cxnSpMkLst>
            <pc:docMk/>
            <pc:sldMk cId="181029198" sldId="345"/>
            <ac:cxnSpMk id="68" creationId="{00000000-0000-0000-0000-000000000000}"/>
          </ac:cxnSpMkLst>
        </pc:cxnChg>
        <pc:cxnChg chg="mod">
          <ac:chgData name="나유미/it1342" userId="e3eb9260-2bab-453a-bd90-2a824d3d9cb6" providerId="ADAL" clId="{27CEA6EF-36FE-4129-A9D8-C2EA9F5DA792}" dt="2020-10-23T05:54:17.796" v="173" actId="1036"/>
          <ac:cxnSpMkLst>
            <pc:docMk/>
            <pc:sldMk cId="181029198" sldId="345"/>
            <ac:cxnSpMk id="70" creationId="{00000000-0000-0000-0000-000000000000}"/>
          </ac:cxnSpMkLst>
        </pc:cxnChg>
        <pc:cxnChg chg="mod">
          <ac:chgData name="나유미/it1342" userId="e3eb9260-2bab-453a-bd90-2a824d3d9cb6" providerId="ADAL" clId="{27CEA6EF-36FE-4129-A9D8-C2EA9F5DA792}" dt="2020-10-23T05:48:31.506" v="117" actId="1076"/>
          <ac:cxnSpMkLst>
            <pc:docMk/>
            <pc:sldMk cId="181029198" sldId="345"/>
            <ac:cxnSpMk id="73" creationId="{00000000-0000-0000-0000-000000000000}"/>
          </ac:cxnSpMkLst>
        </pc:cxnChg>
        <pc:cxnChg chg="mod">
          <ac:chgData name="나유미/it1342" userId="e3eb9260-2bab-453a-bd90-2a824d3d9cb6" providerId="ADAL" clId="{27CEA6EF-36FE-4129-A9D8-C2EA9F5DA792}" dt="2020-10-23T05:53:59.940" v="165" actId="1076"/>
          <ac:cxnSpMkLst>
            <pc:docMk/>
            <pc:sldMk cId="181029198" sldId="345"/>
            <ac:cxnSpMk id="77" creationId="{00000000-0000-0000-0000-000000000000}"/>
          </ac:cxnSpMkLst>
        </pc:cxnChg>
        <pc:cxnChg chg="mod">
          <ac:chgData name="나유미/it1342" userId="e3eb9260-2bab-453a-bd90-2a824d3d9cb6" providerId="ADAL" clId="{27CEA6EF-36FE-4129-A9D8-C2EA9F5DA792}" dt="2020-10-23T05:53:48.023" v="161" actId="1076"/>
          <ac:cxnSpMkLst>
            <pc:docMk/>
            <pc:sldMk cId="181029198" sldId="345"/>
            <ac:cxnSpMk id="79" creationId="{00000000-0000-0000-0000-000000000000}"/>
          </ac:cxnSpMkLst>
        </pc:cxnChg>
      </pc:sldChg>
      <pc:sldChg chg="addSp delSp modSp">
        <pc:chgData name="나유미/it1342" userId="e3eb9260-2bab-453a-bd90-2a824d3d9cb6" providerId="ADAL" clId="{27CEA6EF-36FE-4129-A9D8-C2EA9F5DA792}" dt="2020-10-23T05:56:49.331" v="187" actId="1076"/>
        <pc:sldMkLst>
          <pc:docMk/>
          <pc:sldMk cId="3483755825" sldId="346"/>
        </pc:sldMkLst>
        <pc:spChg chg="mod">
          <ac:chgData name="나유미/it1342" userId="e3eb9260-2bab-453a-bd90-2a824d3d9cb6" providerId="ADAL" clId="{27CEA6EF-36FE-4129-A9D8-C2EA9F5DA792}" dt="2020-10-23T05:56:49.331" v="187" actId="1076"/>
          <ac:spMkLst>
            <pc:docMk/>
            <pc:sldMk cId="3483755825" sldId="346"/>
            <ac:spMk id="17" creationId="{00000000-0000-0000-0000-000000000000}"/>
          </ac:spMkLst>
        </pc:spChg>
        <pc:graphicFrameChg chg="mod">
          <ac:chgData name="나유미/it1342" userId="e3eb9260-2bab-453a-bd90-2a824d3d9cb6" providerId="ADAL" clId="{27CEA6EF-36FE-4129-A9D8-C2EA9F5DA792}" dt="2020-10-23T05:56:49.331" v="187" actId="1076"/>
          <ac:graphicFrameMkLst>
            <pc:docMk/>
            <pc:sldMk cId="3483755825" sldId="346"/>
            <ac:graphicFrameMk id="16" creationId="{00000000-0000-0000-0000-000000000000}"/>
          </ac:graphicFrameMkLst>
        </pc:graphicFrameChg>
        <pc:picChg chg="add del mod">
          <ac:chgData name="나유미/it1342" userId="e3eb9260-2bab-453a-bd90-2a824d3d9cb6" providerId="ADAL" clId="{27CEA6EF-36FE-4129-A9D8-C2EA9F5DA792}" dt="2020-10-23T05:56:33.432" v="183"/>
          <ac:picMkLst>
            <pc:docMk/>
            <pc:sldMk cId="3483755825" sldId="346"/>
            <ac:picMk id="2" creationId="{622549F7-A197-47D6-8CEA-D9E853BEFD3F}"/>
          </ac:picMkLst>
        </pc:picChg>
        <pc:picChg chg="del">
          <ac:chgData name="나유미/it1342" userId="e3eb9260-2bab-453a-bd90-2a824d3d9cb6" providerId="ADAL" clId="{27CEA6EF-36FE-4129-A9D8-C2EA9F5DA792}" dt="2020-10-23T05:56:34.865" v="184" actId="478"/>
          <ac:picMkLst>
            <pc:docMk/>
            <pc:sldMk cId="3483755825" sldId="346"/>
            <ac:picMk id="4" creationId="{00000000-0000-0000-0000-000000000000}"/>
          </ac:picMkLst>
        </pc:picChg>
        <pc:picChg chg="add ord">
          <ac:chgData name="나유미/it1342" userId="e3eb9260-2bab-453a-bd90-2a824d3d9cb6" providerId="ADAL" clId="{27CEA6EF-36FE-4129-A9D8-C2EA9F5DA792}" dt="2020-10-23T05:56:37.958" v="186" actId="167"/>
          <ac:picMkLst>
            <pc:docMk/>
            <pc:sldMk cId="3483755825" sldId="346"/>
            <ac:picMk id="18" creationId="{1A4693F2-08EE-4A26-8C8C-14A568099A4C}"/>
          </ac:picMkLst>
        </pc:picChg>
        <pc:cxnChg chg="mod">
          <ac:chgData name="나유미/it1342" userId="e3eb9260-2bab-453a-bd90-2a824d3d9cb6" providerId="ADAL" clId="{27CEA6EF-36FE-4129-A9D8-C2EA9F5DA792}" dt="2020-10-23T05:56:49.331" v="187" actId="1076"/>
          <ac:cxnSpMkLst>
            <pc:docMk/>
            <pc:sldMk cId="3483755825" sldId="346"/>
            <ac:cxnSpMk id="15" creationId="{00000000-0000-0000-0000-000000000000}"/>
          </ac:cxnSpMkLst>
        </pc:cxnChg>
      </pc:sldChg>
      <pc:sldChg chg="addSp delSp modSp">
        <pc:chgData name="나유미/it1342" userId="e3eb9260-2bab-453a-bd90-2a824d3d9cb6" providerId="ADAL" clId="{27CEA6EF-36FE-4129-A9D8-C2EA9F5DA792}" dt="2020-10-23T06:22:05.194" v="516" actId="313"/>
        <pc:sldMkLst>
          <pc:docMk/>
          <pc:sldMk cId="2848426724" sldId="371"/>
        </pc:sldMkLst>
        <pc:spChg chg="del">
          <ac:chgData name="나유미/it1342" userId="e3eb9260-2bab-453a-bd90-2a824d3d9cb6" providerId="ADAL" clId="{27CEA6EF-36FE-4129-A9D8-C2EA9F5DA792}" dt="2020-10-23T06:18:55.213" v="346" actId="478"/>
          <ac:spMkLst>
            <pc:docMk/>
            <pc:sldMk cId="2848426724" sldId="371"/>
            <ac:spMk id="9" creationId="{00000000-0000-0000-0000-000000000000}"/>
          </ac:spMkLst>
        </pc:spChg>
        <pc:spChg chg="add mod">
          <ac:chgData name="나유미/it1342" userId="e3eb9260-2bab-453a-bd90-2a824d3d9cb6" providerId="ADAL" clId="{27CEA6EF-36FE-4129-A9D8-C2EA9F5DA792}" dt="2020-10-23T06:22:05.194" v="516" actId="313"/>
          <ac:spMkLst>
            <pc:docMk/>
            <pc:sldMk cId="2848426724" sldId="371"/>
            <ac:spMk id="10" creationId="{15C283EA-A197-41C2-9FED-337D0F589B15}"/>
          </ac:spMkLst>
        </pc:spChg>
        <pc:spChg chg="mod">
          <ac:chgData name="나유미/it1342" userId="e3eb9260-2bab-453a-bd90-2a824d3d9cb6" providerId="ADAL" clId="{27CEA6EF-36FE-4129-A9D8-C2EA9F5DA792}" dt="2020-10-23T06:18:49.712" v="345" actId="20577"/>
          <ac:spMkLst>
            <pc:docMk/>
            <pc:sldMk cId="2848426724" sldId="371"/>
            <ac:spMk id="31" creationId="{00000000-0000-0000-0000-000000000000}"/>
          </ac:spMkLst>
        </pc:spChg>
        <pc:graphicFrameChg chg="modGraphic">
          <ac:chgData name="나유미/it1342" userId="e3eb9260-2bab-453a-bd90-2a824d3d9cb6" providerId="ADAL" clId="{27CEA6EF-36FE-4129-A9D8-C2EA9F5DA792}" dt="2020-10-23T06:20:21.671" v="352" actId="5793"/>
          <ac:graphicFrameMkLst>
            <pc:docMk/>
            <pc:sldMk cId="2848426724" sldId="371"/>
            <ac:graphicFrameMk id="2" creationId="{00000000-0000-0000-0000-000000000000}"/>
          </ac:graphicFrameMkLst>
        </pc:graphicFrameChg>
      </pc:sldChg>
      <pc:sldChg chg="delSp">
        <pc:chgData name="나유미/it1342" userId="e3eb9260-2bab-453a-bd90-2a824d3d9cb6" providerId="ADAL" clId="{27CEA6EF-36FE-4129-A9D8-C2EA9F5DA792}" dt="2020-10-23T06:22:38.840" v="517" actId="478"/>
        <pc:sldMkLst>
          <pc:docMk/>
          <pc:sldMk cId="4226031410" sldId="379"/>
        </pc:sldMkLst>
        <pc:spChg chg="del">
          <ac:chgData name="나유미/it1342" userId="e3eb9260-2bab-453a-bd90-2a824d3d9cb6" providerId="ADAL" clId="{27CEA6EF-36FE-4129-A9D8-C2EA9F5DA792}" dt="2020-10-23T06:22:38.840" v="517" actId="478"/>
          <ac:spMkLst>
            <pc:docMk/>
            <pc:sldMk cId="4226031410" sldId="379"/>
            <ac:spMk id="13" creationId="{00000000-0000-0000-0000-000000000000}"/>
          </ac:spMkLst>
        </pc:spChg>
      </pc:sldChg>
      <pc:sldChg chg="modSp">
        <pc:chgData name="나유미/it1342" userId="e3eb9260-2bab-453a-bd90-2a824d3d9cb6" providerId="ADAL" clId="{27CEA6EF-36FE-4129-A9D8-C2EA9F5DA792}" dt="2020-10-23T06:18:36.451" v="342" actId="20577"/>
        <pc:sldMkLst>
          <pc:docMk/>
          <pc:sldMk cId="3922181964" sldId="383"/>
        </pc:sldMkLst>
        <pc:spChg chg="mod">
          <ac:chgData name="나유미/it1342" userId="e3eb9260-2bab-453a-bd90-2a824d3d9cb6" providerId="ADAL" clId="{27CEA6EF-36FE-4129-A9D8-C2EA9F5DA792}" dt="2020-10-23T06:18:14.061" v="336" actId="20577"/>
          <ac:spMkLst>
            <pc:docMk/>
            <pc:sldMk cId="3922181964" sldId="383"/>
            <ac:spMk id="3" creationId="{00000000-0000-0000-0000-000000000000}"/>
          </ac:spMkLst>
        </pc:spChg>
        <pc:spChg chg="mod">
          <ac:chgData name="나유미/it1342" userId="e3eb9260-2bab-453a-bd90-2a824d3d9cb6" providerId="ADAL" clId="{27CEA6EF-36FE-4129-A9D8-C2EA9F5DA792}" dt="2020-10-23T06:18:36.451" v="342" actId="20577"/>
          <ac:spMkLst>
            <pc:docMk/>
            <pc:sldMk cId="3922181964" sldId="383"/>
            <ac:spMk id="36" creationId="{00000000-0000-0000-0000-000000000000}"/>
          </ac:spMkLst>
        </pc:spChg>
      </pc:sldChg>
      <pc:sldChg chg="delSp modSp">
        <pc:chgData name="나유미/it1342" userId="e3eb9260-2bab-453a-bd90-2a824d3d9cb6" providerId="ADAL" clId="{27CEA6EF-36FE-4129-A9D8-C2EA9F5DA792}" dt="2020-10-23T06:29:43.370" v="562" actId="14100"/>
        <pc:sldMkLst>
          <pc:docMk/>
          <pc:sldMk cId="1583969281" sldId="384"/>
        </pc:sldMkLst>
        <pc:spChg chg="del">
          <ac:chgData name="나유미/it1342" userId="e3eb9260-2bab-453a-bd90-2a824d3d9cb6" providerId="ADAL" clId="{27CEA6EF-36FE-4129-A9D8-C2EA9F5DA792}" dt="2020-10-23T05:58:23.636" v="188" actId="478"/>
          <ac:spMkLst>
            <pc:docMk/>
            <pc:sldMk cId="1583969281" sldId="384"/>
            <ac:spMk id="18" creationId="{00000000-0000-0000-0000-000000000000}"/>
          </ac:spMkLst>
        </pc:spChg>
        <pc:graphicFrameChg chg="mod modGraphic">
          <ac:chgData name="나유미/it1342" userId="e3eb9260-2bab-453a-bd90-2a824d3d9cb6" providerId="ADAL" clId="{27CEA6EF-36FE-4129-A9D8-C2EA9F5DA792}" dt="2020-10-23T06:29:43.370" v="562" actId="14100"/>
          <ac:graphicFrameMkLst>
            <pc:docMk/>
            <pc:sldMk cId="1583969281" sldId="384"/>
            <ac:graphicFrameMk id="3" creationId="{00000000-0000-0000-0000-000000000000}"/>
          </ac:graphicFrameMkLst>
        </pc:graphicFrameChg>
      </pc:sldChg>
      <pc:sldMasterChg chg="modSp">
        <pc:chgData name="나유미/it1342" userId="e3eb9260-2bab-453a-bd90-2a824d3d9cb6" providerId="ADAL" clId="{27CEA6EF-36FE-4129-A9D8-C2EA9F5DA792}" dt="2020-10-23T09:00:38.262" v="566" actId="20577"/>
        <pc:sldMasterMkLst>
          <pc:docMk/>
          <pc:sldMasterMk cId="0" sldId="2147483648"/>
        </pc:sldMasterMkLst>
        <pc:graphicFrameChg chg="modGraphic">
          <ac:chgData name="나유미/it1342" userId="e3eb9260-2bab-453a-bd90-2a824d3d9cb6" providerId="ADAL" clId="{27CEA6EF-36FE-4129-A9D8-C2EA9F5DA792}" dt="2020-10-23T09:00:38.262" v="566" actId="20577"/>
          <ac:graphicFrameMkLst>
            <pc:docMk/>
            <pc:sldMasterMk cId="0" sldId="2147483648"/>
            <ac:graphicFrameMk id="7" creationId="{00000000-0000-0000-0000-000000000000}"/>
          </ac:graphicFrameMkLst>
        </pc:graphicFrame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81" tIns="47791" rIns="95581" bIns="47791" numCol="1" anchor="t" anchorCtr="0" compatLnSpc="1">
            <a:prstTxWarp prst="textNoShape">
              <a:avLst/>
            </a:prstTxWarp>
          </a:bodyPr>
          <a:lstStyle>
            <a:lvl1pPr defTabSz="955929" eaLnBrk="0" latinLnBrk="1" hangingPunct="0">
              <a:defRPr sz="1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4" y="0"/>
            <a:ext cx="2945862" cy="49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81" tIns="47791" rIns="95581" bIns="47791" numCol="1" anchor="t" anchorCtr="0" compatLnSpc="1">
            <a:prstTxWarp prst="textNoShape">
              <a:avLst/>
            </a:prstTxWarp>
          </a:bodyPr>
          <a:lstStyle>
            <a:lvl1pPr algn="r" defTabSz="955929" eaLnBrk="0" latinLnBrk="1" hangingPunct="0">
              <a:defRPr sz="13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F8B04D2-F4FE-4127-A118-5D149A8CC2AD}" type="datetimeFigureOut">
              <a:rPr lang="ko-KR" altLang="en-US"/>
              <a:pPr>
                <a:defRPr/>
              </a:pPr>
              <a:t>2020-11-06</a:t>
            </a:fld>
            <a:endParaRPr lang="en-US" altLang="ko-KR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6125"/>
            <a:ext cx="537527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716160"/>
            <a:ext cx="5438748" cy="4468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81" tIns="47791" rIns="95581" bIns="477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321"/>
            <a:ext cx="2945862" cy="49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81" tIns="47791" rIns="95581" bIns="47791" numCol="1" anchor="b" anchorCtr="0" compatLnSpc="1">
            <a:prstTxWarp prst="textNoShape">
              <a:avLst/>
            </a:prstTxWarp>
          </a:bodyPr>
          <a:lstStyle>
            <a:lvl1pPr defTabSz="955929" eaLnBrk="0" latinLnBrk="1" hangingPunct="0">
              <a:defRPr sz="1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4" y="9432321"/>
            <a:ext cx="2945862" cy="49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81" tIns="47791" rIns="95581" bIns="47791" numCol="1" anchor="b" anchorCtr="0" compatLnSpc="1">
            <a:prstTxWarp prst="textNoShape">
              <a:avLst/>
            </a:prstTxWarp>
          </a:bodyPr>
          <a:lstStyle>
            <a:lvl1pPr algn="r" defTabSz="955929" eaLnBrk="0" latinLnBrk="1" hangingPunct="0">
              <a:defRPr sz="13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AC0DCC0-045F-4485-A93F-F65588CB8A46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76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1200" y="746125"/>
            <a:ext cx="5375275" cy="3722688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929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76693" indent="-298728" defTabSz="955929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94911" indent="-238982" defTabSz="955929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72876" indent="-238982" defTabSz="955929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150840" indent="-238982" defTabSz="955929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92038" indent="-238982" defTabSz="95592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3033236" indent="-238982" defTabSz="95592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74434" indent="-238982" defTabSz="95592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15632" indent="-238982" defTabSz="95592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A1EFD7C-C8C9-4D80-930C-87F750712F72}" type="slidenum">
              <a:rPr lang="ko-KR" altLang="en-US" sz="1300"/>
              <a:pPr>
                <a:spcBef>
                  <a:spcPct val="0"/>
                </a:spcBef>
              </a:pPr>
              <a:t>0</a:t>
            </a:fld>
            <a:endParaRPr lang="en-US" altLang="ko-KR" sz="13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1200" y="746125"/>
            <a:ext cx="5375275" cy="3722688"/>
          </a:xfrm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929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76693" indent="-298728" defTabSz="955929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94911" indent="-238982" defTabSz="955929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72876" indent="-238982" defTabSz="955929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150840" indent="-238982" defTabSz="955929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92038" indent="-238982" defTabSz="95592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3033236" indent="-238982" defTabSz="95592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74434" indent="-238982" defTabSz="95592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15632" indent="-238982" defTabSz="95592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9BB8B72-BBEA-44A7-BEAC-9B538E30160C}" type="slidenum">
              <a:rPr lang="ko-KR" altLang="en-US" sz="1300"/>
              <a:pPr>
                <a:spcBef>
                  <a:spcPct val="0"/>
                </a:spcBef>
              </a:pPr>
              <a:t>1</a:t>
            </a:fld>
            <a:endParaRPr lang="en-US" altLang="ko-KR" sz="13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42950" y="2997200"/>
            <a:ext cx="8420100" cy="45878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107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4005273"/>
            <a:ext cx="6934200" cy="84137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B4FAFF3A-1B38-4CAE-86ED-3807FD0C5E63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5419750"/>
            <a:ext cx="2412268" cy="71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4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0941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64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412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Text Box 2"/>
          <p:cNvSpPr txBox="1">
            <a:spLocks noChangeArrowheads="1"/>
          </p:cNvSpPr>
          <p:nvPr userDrawn="1"/>
        </p:nvSpPr>
        <p:spPr bwMode="auto">
          <a:xfrm>
            <a:off x="4724417" y="6553207"/>
            <a:ext cx="58862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fld id="{F8633FD1-22E4-4FC2-812E-8EEC26F1ECB1}" type="slidenum">
              <a:rPr lang="en-US" altLang="ko-KR" sz="1000" smtClean="0">
                <a:ea typeface="맑은 고딕" panose="020B0503020000020004" pitchFamily="50" charset="-127"/>
              </a:rPr>
              <a:pPr eaLnBrk="1" latinLnBrk="1" hangingPunct="1">
                <a:defRPr/>
              </a:pPr>
              <a:t>‹#›</a:t>
            </a:fld>
            <a:r>
              <a:rPr lang="en-US" altLang="ko-KR" sz="1000" dirty="0">
                <a:ea typeface="맑은 고딕" panose="020B0503020000020004" pitchFamily="50" charset="-127"/>
              </a:rPr>
              <a:t> / 24</a:t>
            </a:r>
          </a:p>
        </p:txBody>
      </p:sp>
      <p:sp>
        <p:nvSpPr>
          <p:cNvPr id="1027" name="Rectangle 57"/>
          <p:cNvSpPr>
            <a:spLocks noGrp="1" noChangeArrowheads="1"/>
          </p:cNvSpPr>
          <p:nvPr>
            <p:ph type="title"/>
          </p:nvPr>
        </p:nvSpPr>
        <p:spPr bwMode="auto">
          <a:xfrm>
            <a:off x="273052" y="619135"/>
            <a:ext cx="9359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2" y="1087446"/>
            <a:ext cx="9359900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aphicFrame>
        <p:nvGraphicFramePr>
          <p:cNvPr id="7" name="Group 4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70454069"/>
              </p:ext>
            </p:extLst>
          </p:nvPr>
        </p:nvGraphicFramePr>
        <p:xfrm>
          <a:off x="273571" y="152400"/>
          <a:ext cx="9359951" cy="315856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95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</a:p>
                  </a:txBody>
                  <a:tcPr marL="90000" marR="90000" marT="18004" marB="18004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EBS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온라인클래스 재구조화 사업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18004" marB="18004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문서번호</a:t>
                      </a:r>
                    </a:p>
                  </a:txBody>
                  <a:tcPr marL="90000" marR="90000" marT="18004" marB="18004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18004" marB="18004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18004" marB="18004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파일시스템 이용안내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18004" marB="18004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0000" marR="90000" marT="18004" marB="18004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90000" marR="90000" marT="18004" marB="18004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51B7601-A7A0-407E-94B6-6A54342E8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5" y="6515083"/>
            <a:ext cx="541067" cy="190517"/>
          </a:xfrm>
          <a:prstGeom prst="rect">
            <a:avLst/>
          </a:prstGeom>
        </p:spPr>
      </p:pic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67A598B8-48B4-4301-AD77-92D27DA73554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20" y="6553207"/>
            <a:ext cx="934590" cy="2616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73" r:id="rId2"/>
    <p:sldLayoutId id="2147483974" r:id="rId3"/>
    <p:sldLayoutId id="2147483978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800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193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384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577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767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894" indent="-342894"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49256" indent="-92074" algn="l" rtl="0" eaLnBrk="0" fontAlgn="base" latinLnBrk="1" hangingPunct="0">
        <a:spcBef>
          <a:spcPct val="40000"/>
        </a:spcBef>
        <a:spcAft>
          <a:spcPct val="0"/>
        </a:spcAft>
        <a:buFont typeface="Wingdings" panose="05000000000000000000" pitchFamily="2" charset="2"/>
        <a:buChar char="§"/>
        <a:defRPr kumimoji="1" sz="1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801674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079480" indent="292097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428725" indent="400043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1885917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6pPr>
      <a:lvl7pPr marL="2343111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7pPr>
      <a:lvl8pPr marL="2800302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8pPr>
      <a:lvl9pPr marL="3257493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3" algn="l" defTabSz="9143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9143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7" algn="l" defTabSz="9143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7" algn="l" defTabSz="9143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1" algn="l" defTabSz="9143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2" algn="l" defTabSz="9143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4" algn="l" defTabSz="9143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7" algn="l" defTabSz="9143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4"/>
          <p:cNvSpPr>
            <a:spLocks noChangeArrowheads="1"/>
          </p:cNvSpPr>
          <p:nvPr/>
        </p:nvSpPr>
        <p:spPr bwMode="auto">
          <a:xfrm>
            <a:off x="2468728" y="1081052"/>
            <a:ext cx="4871429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ko-KR" sz="1800" b="0" dirty="0"/>
              <a:t>EBS </a:t>
            </a:r>
            <a:r>
              <a:rPr lang="ko-KR" altLang="en-US" sz="1800" b="0" dirty="0"/>
              <a:t>온라인클래스 재구조화 사업</a:t>
            </a:r>
          </a:p>
          <a:p>
            <a:pPr algn="ctr">
              <a:spcBef>
                <a:spcPct val="0"/>
              </a:spcBef>
            </a:pPr>
            <a:r>
              <a:rPr lang="en-US" altLang="ko-KR" sz="1800" b="0" dirty="0"/>
              <a:t> </a:t>
            </a:r>
            <a:endParaRPr lang="en-US" altLang="ko-KR" sz="1800" b="0" dirty="0"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ko-KR" altLang="en-US" sz="2600" b="0" dirty="0" smtClean="0">
                <a:cs typeface="Arial" panose="020B0604020202020204" pitchFamily="34" charset="0"/>
              </a:rPr>
              <a:t>파일시스템 이용안내</a:t>
            </a:r>
            <a:endParaRPr lang="ko-KR" altLang="en-US" sz="2600" b="0" dirty="0"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</a:pPr>
            <a:endParaRPr lang="en-US" altLang="ko-KR" sz="1800" b="0" dirty="0"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</a:pPr>
            <a:endParaRPr lang="ko-KR" altLang="en-US" sz="1800" b="0" dirty="0"/>
          </a:p>
          <a:p>
            <a:pPr algn="ctr" latinLnBrk="0">
              <a:spcBef>
                <a:spcPct val="0"/>
              </a:spcBef>
            </a:pPr>
            <a:r>
              <a:rPr lang="ko-KR" altLang="en-US" sz="1800" b="0" dirty="0">
                <a:cs typeface="Arial" panose="020B0604020202020204" pitchFamily="34" charset="0"/>
              </a:rPr>
              <a:t>버전 </a:t>
            </a:r>
            <a:r>
              <a:rPr lang="en-US" altLang="ko-KR" sz="1800" b="0" dirty="0" smtClean="0">
                <a:cs typeface="Arial" panose="020B0604020202020204" pitchFamily="34" charset="0"/>
              </a:rPr>
              <a:t>1.0</a:t>
            </a:r>
            <a:endParaRPr lang="en-US" altLang="ko-KR" sz="1800" b="0" dirty="0">
              <a:cs typeface="Arial" panose="020B0604020202020204" pitchFamily="34" charset="0"/>
            </a:endParaRPr>
          </a:p>
          <a:p>
            <a:pPr algn="ctr" latinLnBrk="0">
              <a:spcBef>
                <a:spcPct val="0"/>
              </a:spcBef>
            </a:pPr>
            <a:endParaRPr lang="en-US" altLang="ko-KR" sz="1800" b="0" dirty="0"/>
          </a:p>
          <a:p>
            <a:pPr algn="ctr" latinLnBrk="0">
              <a:spcBef>
                <a:spcPct val="0"/>
              </a:spcBef>
            </a:pPr>
            <a:r>
              <a:rPr lang="en-US" altLang="ko-KR" sz="1800" b="0" dirty="0" smtClean="0">
                <a:cs typeface="Arial" panose="020B0604020202020204" pitchFamily="34" charset="0"/>
              </a:rPr>
              <a:t>2020.11.06</a:t>
            </a:r>
            <a:endParaRPr lang="en-US" altLang="ko-KR" sz="1800" b="0" dirty="0"/>
          </a:p>
        </p:txBody>
      </p:sp>
      <p:graphicFrame>
        <p:nvGraphicFramePr>
          <p:cNvPr id="25792" name="Group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05957"/>
              </p:ext>
            </p:extLst>
          </p:nvPr>
        </p:nvGraphicFramePr>
        <p:xfrm>
          <a:off x="2757236" y="3825047"/>
          <a:ext cx="432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00">
                <a:tc gridSpan="4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승 인 사 항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성명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직급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일자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서명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작성자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이수한 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2020.11.04</a:t>
                      </a:r>
                      <a:endParaRPr 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검토자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최승희 </a:t>
                      </a:r>
                      <a:r>
                        <a:rPr lang="en-US" altLang="ko-KR" sz="10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0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부장</a:t>
                      </a:r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2020.11.XX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승인자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김효준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2020.11.XX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46967E5-9206-4C41-9E06-2EFE1F772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5" y="584684"/>
            <a:ext cx="794985" cy="279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42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91698"/>
              </p:ext>
            </p:extLst>
          </p:nvPr>
        </p:nvGraphicFramePr>
        <p:xfrm>
          <a:off x="200026" y="1277938"/>
          <a:ext cx="9504000" cy="4896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4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시행일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최초 작성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2020.11.06</a:t>
                      </a:r>
                      <a:endParaRPr lang="en-US" sz="11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이수한</a:t>
                      </a:r>
                      <a:r>
                        <a:rPr lang="en-US" altLang="ko-KR" sz="11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부장</a:t>
                      </a:r>
                      <a:endParaRPr lang="ko-KR" altLang="en-US" sz="11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6288" name="Rectangle 434"/>
          <p:cNvSpPr>
            <a:spLocks noChangeArrowheads="1"/>
          </p:cNvSpPr>
          <p:nvPr/>
        </p:nvSpPr>
        <p:spPr bwMode="auto">
          <a:xfrm>
            <a:off x="4354243" y="728978"/>
            <a:ext cx="11721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</a:pPr>
            <a:r>
              <a:rPr lang="ko-KR" altLang="en-US" sz="1800" u="sng" dirty="0">
                <a:solidFill>
                  <a:schemeClr val="tx2"/>
                </a:solidFill>
                <a:latin typeface="Arial" panose="020B0604020202020204" pitchFamily="34" charset="0"/>
              </a:rPr>
              <a:t>문서 이력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56556" y="548680"/>
            <a:ext cx="3096344" cy="499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EBS_</a:t>
            </a:r>
            <a:r>
              <a:rPr lang="ko-KR" altLang="en-US" sz="1400" dirty="0" smtClean="0">
                <a:solidFill>
                  <a:schemeClr val="tx1"/>
                </a:solidFill>
              </a:rPr>
              <a:t>온라인클래스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재구조화사업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0366" y="2447802"/>
            <a:ext cx="2312594" cy="43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01. </a:t>
            </a:r>
            <a:r>
              <a:rPr lang="ko-KR" altLang="en-US" sz="1100" dirty="0" smtClean="0">
                <a:solidFill>
                  <a:schemeClr val="tx1"/>
                </a:solidFill>
              </a:rPr>
              <a:t>사업관리부문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0366" y="3978354"/>
            <a:ext cx="2312594" cy="43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02. </a:t>
            </a:r>
            <a:r>
              <a:rPr lang="ko-KR" altLang="en-US" sz="1100" dirty="0" smtClean="0">
                <a:solidFill>
                  <a:schemeClr val="tx1"/>
                </a:solidFill>
              </a:rPr>
              <a:t>개발부문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endCxn id="4" idx="1"/>
          </p:cNvCxnSpPr>
          <p:nvPr/>
        </p:nvCxnSpPr>
        <p:spPr>
          <a:xfrm>
            <a:off x="1576694" y="2659202"/>
            <a:ext cx="703672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1568624" y="1669314"/>
            <a:ext cx="7098" cy="409957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1582821" y="4189754"/>
            <a:ext cx="703672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2684748" y="2879102"/>
            <a:ext cx="0" cy="91848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2896603" y="3031502"/>
            <a:ext cx="1696357" cy="30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10. </a:t>
            </a:r>
            <a:r>
              <a:rPr lang="ko-KR" altLang="en-US" sz="1100" dirty="0" smtClean="0">
                <a:solidFill>
                  <a:schemeClr val="tx1"/>
                </a:solidFill>
              </a:rPr>
              <a:t>프로젝트표준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901734" y="3463146"/>
            <a:ext cx="1696357" cy="30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............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2684748" y="3184923"/>
            <a:ext cx="21698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2693294" y="3616567"/>
            <a:ext cx="21698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2684747" y="4418728"/>
            <a:ext cx="0" cy="91848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2896602" y="4571128"/>
            <a:ext cx="1696357" cy="30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10. </a:t>
            </a:r>
            <a:r>
              <a:rPr lang="ko-KR" altLang="en-US" sz="1100" dirty="0" smtClean="0">
                <a:solidFill>
                  <a:schemeClr val="tx1"/>
                </a:solidFill>
              </a:rPr>
              <a:t>온라인클래스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901733" y="5002772"/>
            <a:ext cx="1696357" cy="30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............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2684747" y="4724549"/>
            <a:ext cx="21698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693293" y="5156193"/>
            <a:ext cx="21698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5493060" y="892994"/>
            <a:ext cx="3744416" cy="1991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파일시스템 구조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schemeClr val="tx1"/>
                </a:solidFill>
              </a:rPr>
              <a:t>공지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사업관리부문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개발부문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개인으로  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폴더로 분류함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pPr marL="342900" indent="-342900">
              <a:buAutoNum type="arabicPeriod" startAt="2"/>
            </a:pPr>
            <a:r>
              <a:rPr lang="ko-KR" altLang="en-US" sz="1400" b="1" dirty="0" smtClean="0">
                <a:solidFill>
                  <a:schemeClr val="tx1"/>
                </a:solidFill>
              </a:rPr>
              <a:t>사업관리부문과 개발부문은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업무단위별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폴더로 분류함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80842" y="1844824"/>
            <a:ext cx="2312594" cy="43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00. </a:t>
            </a:r>
            <a:r>
              <a:rPr lang="ko-KR" altLang="en-US" sz="1100" dirty="0" smtClean="0">
                <a:solidFill>
                  <a:schemeClr val="tx1"/>
                </a:solidFill>
              </a:rPr>
              <a:t>공지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6" name="직선 연결선 105"/>
          <p:cNvCxnSpPr>
            <a:endCxn id="105" idx="1"/>
          </p:cNvCxnSpPr>
          <p:nvPr/>
        </p:nvCxnSpPr>
        <p:spPr>
          <a:xfrm>
            <a:off x="1577170" y="2056224"/>
            <a:ext cx="703672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2279767" y="5553236"/>
            <a:ext cx="2312594" cy="43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99. </a:t>
            </a:r>
            <a:r>
              <a:rPr lang="ko-KR" altLang="en-US" sz="1100" dirty="0" smtClean="0">
                <a:solidFill>
                  <a:schemeClr val="tx1"/>
                </a:solidFill>
              </a:rPr>
              <a:t>개인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1589356" y="5752684"/>
            <a:ext cx="703672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5495787" y="3104964"/>
            <a:ext cx="3744416" cy="338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각 폴더 사용 주체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schemeClr val="tx1"/>
                </a:solidFill>
              </a:rPr>
              <a:t>공지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사업단 내에 알림 등 공지사항을 관리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342900" indent="-342900">
              <a:buAutoNum type="arabicPeriod" startAt="2"/>
            </a:pPr>
            <a:r>
              <a:rPr lang="ko-KR" altLang="en-US" sz="1400" b="1" dirty="0" smtClean="0">
                <a:solidFill>
                  <a:schemeClr val="tx1"/>
                </a:solidFill>
              </a:rPr>
              <a:t>사업관리부문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프로젝트관리 부서에서 업무를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 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단위별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관리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개발부문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개발조직의 각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업무팀별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업무를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 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개발단계별 관리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개인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프로젝트 참여자 누구나가 자신의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 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이름으로 폴더를 생성하여 사용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276945" y="1252614"/>
            <a:ext cx="2312594" cy="43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General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95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28564" y="1112580"/>
            <a:ext cx="1279796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01. </a:t>
            </a:r>
            <a:r>
              <a:rPr lang="ko-KR" altLang="en-US" sz="1100" dirty="0" smtClean="0">
                <a:solidFill>
                  <a:schemeClr val="tx1"/>
                </a:solidFill>
              </a:rPr>
              <a:t>사업관리부분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05514" y="3899475"/>
            <a:ext cx="1472114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500. </a:t>
            </a:r>
            <a:r>
              <a:rPr lang="ko-KR" altLang="en-US" sz="1100" dirty="0" smtClean="0">
                <a:solidFill>
                  <a:schemeClr val="tx1"/>
                </a:solidFill>
              </a:rPr>
              <a:t>품질관리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50123" y="1497465"/>
            <a:ext cx="1645711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10. </a:t>
            </a:r>
            <a:r>
              <a:rPr lang="ko-KR" altLang="en-US" sz="1100" dirty="0" smtClean="0">
                <a:solidFill>
                  <a:schemeClr val="tx1"/>
                </a:solidFill>
              </a:rPr>
              <a:t>프로젝트표준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47452" y="1786132"/>
            <a:ext cx="1648382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20. </a:t>
            </a:r>
            <a:r>
              <a:rPr lang="ko-KR" altLang="en-US" sz="1100" dirty="0" smtClean="0">
                <a:solidFill>
                  <a:schemeClr val="tx1"/>
                </a:solidFill>
              </a:rPr>
              <a:t>프로젝트착수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50124" y="2062819"/>
            <a:ext cx="1653512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30. </a:t>
            </a:r>
            <a:r>
              <a:rPr lang="ko-KR" altLang="en-US" sz="1100" dirty="0" smtClean="0">
                <a:solidFill>
                  <a:schemeClr val="tx1"/>
                </a:solidFill>
              </a:rPr>
              <a:t>프로젝트계획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05513" y="3051035"/>
            <a:ext cx="1472113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200. </a:t>
            </a:r>
            <a:r>
              <a:rPr lang="ko-KR" altLang="en-US" sz="1100" dirty="0" smtClean="0">
                <a:solidFill>
                  <a:schemeClr val="tx1"/>
                </a:solidFill>
              </a:rPr>
              <a:t>범위관리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05513" y="2762629"/>
            <a:ext cx="1472113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100. </a:t>
            </a:r>
            <a:r>
              <a:rPr lang="ko-KR" altLang="en-US" sz="1100" dirty="0" smtClean="0">
                <a:solidFill>
                  <a:schemeClr val="tx1"/>
                </a:solidFill>
              </a:rPr>
              <a:t>의사소통관리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05513" y="3609623"/>
            <a:ext cx="1472113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400. </a:t>
            </a:r>
            <a:r>
              <a:rPr lang="ko-KR" altLang="en-US" sz="1100" dirty="0" smtClean="0">
                <a:solidFill>
                  <a:schemeClr val="tx1"/>
                </a:solidFill>
              </a:rPr>
              <a:t>위험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 smtClean="0">
                <a:solidFill>
                  <a:schemeClr val="tx1"/>
                </a:solidFill>
              </a:rPr>
              <a:t>이슈관리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05514" y="4187507"/>
            <a:ext cx="1472114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600. </a:t>
            </a:r>
            <a:r>
              <a:rPr lang="ko-KR" altLang="en-US" sz="1100" dirty="0" smtClean="0">
                <a:solidFill>
                  <a:schemeClr val="tx1"/>
                </a:solidFill>
              </a:rPr>
              <a:t>보안관리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50124" y="4872421"/>
            <a:ext cx="1581504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50. </a:t>
            </a:r>
            <a:r>
              <a:rPr lang="ko-KR" altLang="en-US" sz="1100" dirty="0" smtClean="0">
                <a:solidFill>
                  <a:schemeClr val="tx1"/>
                </a:solidFill>
              </a:rPr>
              <a:t>프로젝트종료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05514" y="4477359"/>
            <a:ext cx="1472114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700. </a:t>
            </a:r>
            <a:r>
              <a:rPr lang="ko-KR" altLang="en-US" sz="1100" dirty="0" smtClean="0">
                <a:solidFill>
                  <a:schemeClr val="tx1"/>
                </a:solidFill>
              </a:rPr>
              <a:t>인력관리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05514" y="3330137"/>
            <a:ext cx="1472113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300. </a:t>
            </a:r>
            <a:r>
              <a:rPr lang="ko-KR" altLang="en-US" sz="1100" dirty="0" smtClean="0">
                <a:solidFill>
                  <a:schemeClr val="tx1"/>
                </a:solidFill>
              </a:rPr>
              <a:t>형상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 smtClean="0">
                <a:solidFill>
                  <a:schemeClr val="tx1"/>
                </a:solidFill>
              </a:rPr>
              <a:t>변경관리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50124" y="2348871"/>
            <a:ext cx="1653512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40. </a:t>
            </a:r>
            <a:r>
              <a:rPr lang="ko-KR" altLang="en-US" sz="1100" dirty="0" smtClean="0">
                <a:solidFill>
                  <a:schemeClr val="tx1"/>
                </a:solidFill>
              </a:rPr>
              <a:t>프로젝트실행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 smtClean="0">
                <a:solidFill>
                  <a:schemeClr val="tx1"/>
                </a:solidFill>
              </a:rPr>
              <a:t>통제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263500" y="2448134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9420" y="1328441"/>
            <a:ext cx="4080" cy="366028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839564" y="4286470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846806" y="4582997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838654" y="4017945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838655" y="3725932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838655" y="3447324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838655" y="3167597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838654" y="2879093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257626" y="2165063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260798" y="1898412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261252" y="1593747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1835484" y="2617580"/>
            <a:ext cx="0" cy="197396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269786" y="4975189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205028" y="1115421"/>
            <a:ext cx="3924436" cy="338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사업관리부문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10.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프로젝트 표준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</a:t>
            </a:r>
            <a:r>
              <a:rPr lang="ko-KR" altLang="en-US" sz="1400" b="1" dirty="0">
                <a:solidFill>
                  <a:schemeClr val="tx1"/>
                </a:solidFill>
              </a:rPr>
              <a:t>산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출물 양식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프로젝트문서표준 등 관리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20.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프로젝트착수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프로젝트착수단계의 산출물 관리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30.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프로젝트계획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프로젝트 계획단계 산출물 관리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40.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프로젝트실행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통제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프로젝트 수행단계의 산출물 관리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50.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프로젝트종료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프로젝트 종료단계 산출물 관리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2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60612" y="1371998"/>
            <a:ext cx="1279796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02. </a:t>
            </a:r>
            <a:r>
              <a:rPr lang="ko-KR" altLang="en-US" sz="1100" dirty="0" smtClean="0">
                <a:solidFill>
                  <a:schemeClr val="tx1"/>
                </a:solidFill>
              </a:rPr>
              <a:t>개발부분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20651" y="1736678"/>
            <a:ext cx="1483357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10. </a:t>
            </a:r>
            <a:r>
              <a:rPr lang="ko-KR" altLang="en-US" sz="1100" dirty="0" smtClean="0">
                <a:solidFill>
                  <a:schemeClr val="tx1"/>
                </a:solidFill>
              </a:rPr>
              <a:t>온라인클래스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20651" y="3409453"/>
            <a:ext cx="1483357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20. </a:t>
            </a:r>
            <a:r>
              <a:rPr lang="ko-KR" altLang="en-US" sz="1100" dirty="0" smtClean="0">
                <a:solidFill>
                  <a:schemeClr val="tx1"/>
                </a:solidFill>
              </a:rPr>
              <a:t>동영상플레이어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20652" y="3861048"/>
            <a:ext cx="1483356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30. </a:t>
            </a:r>
            <a:r>
              <a:rPr lang="ko-KR" altLang="en-US" sz="1100" dirty="0" smtClean="0">
                <a:solidFill>
                  <a:schemeClr val="tx1"/>
                </a:solidFill>
              </a:rPr>
              <a:t>화상수업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32720" y="2055811"/>
            <a:ext cx="1297702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100. </a:t>
            </a:r>
            <a:r>
              <a:rPr lang="ko-KR" altLang="en-US" sz="1100" dirty="0" smtClean="0">
                <a:solidFill>
                  <a:schemeClr val="tx1"/>
                </a:solidFill>
              </a:rPr>
              <a:t>분석단계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39708" y="2341350"/>
            <a:ext cx="1297702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200. </a:t>
            </a:r>
            <a:r>
              <a:rPr lang="ko-KR" altLang="en-US" sz="1100" dirty="0" smtClean="0">
                <a:solidFill>
                  <a:schemeClr val="tx1"/>
                </a:solidFill>
              </a:rPr>
              <a:t>설계단계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31162" y="2634247"/>
            <a:ext cx="1297702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300. </a:t>
            </a:r>
            <a:r>
              <a:rPr lang="ko-KR" altLang="en-US" sz="1100" dirty="0" smtClean="0">
                <a:solidFill>
                  <a:schemeClr val="tx1"/>
                </a:solidFill>
              </a:rPr>
              <a:t>개발단계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30514" y="2929050"/>
            <a:ext cx="1297702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400. </a:t>
            </a:r>
            <a:r>
              <a:rPr lang="ko-KR" altLang="en-US" sz="1100" dirty="0" smtClean="0">
                <a:solidFill>
                  <a:schemeClr val="tx1"/>
                </a:solidFill>
              </a:rPr>
              <a:t>이행단계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2163654" y="1986486"/>
            <a:ext cx="9194" cy="105462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2172848" y="3041109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2176226" y="2748431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2184772" y="2465352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2163654" y="2172120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1604628" y="1606692"/>
            <a:ext cx="0" cy="324702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612100" y="1853975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619126" y="3517044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1618759" y="3977357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1820652" y="4301642"/>
            <a:ext cx="1483356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4</a:t>
            </a:r>
            <a:r>
              <a:rPr lang="en-US" altLang="ko-KR" sz="1100" dirty="0" smtClean="0">
                <a:solidFill>
                  <a:schemeClr val="tx1"/>
                </a:solidFill>
              </a:rPr>
              <a:t>0. </a:t>
            </a:r>
            <a:r>
              <a:rPr lang="ko-KR" altLang="en-US" sz="1100" dirty="0" smtClean="0">
                <a:solidFill>
                  <a:schemeClr val="tx1"/>
                </a:solidFill>
              </a:rPr>
              <a:t>공유폴더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820652" y="4744553"/>
            <a:ext cx="1483356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5</a:t>
            </a:r>
            <a:r>
              <a:rPr lang="en-US" altLang="ko-KR" sz="1100" dirty="0" smtClean="0">
                <a:solidFill>
                  <a:schemeClr val="tx1"/>
                </a:solidFill>
              </a:rPr>
              <a:t>0. </a:t>
            </a:r>
            <a:r>
              <a:rPr lang="ko-KR" altLang="en-US" sz="1100" dirty="0" smtClean="0">
                <a:solidFill>
                  <a:schemeClr val="tx1"/>
                </a:solidFill>
              </a:rPr>
              <a:t>참고자료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1618759" y="4401358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1612222" y="4849465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205028" y="872716"/>
            <a:ext cx="3924436" cy="4644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개발부문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10.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온라인클라스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-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온라인클라스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담당팀에서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사용하며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각 단계별 산출물 관리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20.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동영상플레이어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동영상플레이어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담당팀에서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사용하며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 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각 단계별 산출물 관리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30.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화상수업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화상수업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담당팀에서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사용하며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 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화상수업관련 산출물 통합관리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40.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공유폴더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시스템 개발에 필요한 개발도구 등 관리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50.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참고자료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시스템 개발에 필요한 기술자료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      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 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고객제공자료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제안요청서 등 공유자료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 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관리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94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직선 연결선 113"/>
          <p:cNvCxnSpPr/>
          <p:nvPr/>
        </p:nvCxnSpPr>
        <p:spPr>
          <a:xfrm>
            <a:off x="1784648" y="2705797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2161780" y="2412190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6392530" y="1382656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632520" y="598949"/>
            <a:ext cx="1454040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100. </a:t>
            </a:r>
            <a:r>
              <a:rPr lang="ko-KR" altLang="en-US" sz="1100" dirty="0" smtClean="0">
                <a:solidFill>
                  <a:schemeClr val="tx1"/>
                </a:solidFill>
              </a:rPr>
              <a:t>의사소통관리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54079" y="983834"/>
            <a:ext cx="1645711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10. </a:t>
            </a:r>
            <a:r>
              <a:rPr lang="ko-KR" altLang="en-US" sz="1100" dirty="0" smtClean="0">
                <a:solidFill>
                  <a:schemeClr val="tx1"/>
                </a:solidFill>
              </a:rPr>
              <a:t>회의록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1408" y="1272501"/>
            <a:ext cx="1648382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20. </a:t>
            </a:r>
            <a:r>
              <a:rPr lang="ko-KR" altLang="en-US" sz="1100" dirty="0" smtClean="0">
                <a:solidFill>
                  <a:schemeClr val="tx1"/>
                </a:solidFill>
              </a:rPr>
              <a:t>주간보고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54080" y="3484413"/>
            <a:ext cx="1653512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30. </a:t>
            </a:r>
            <a:r>
              <a:rPr lang="ko-KR" altLang="en-US" sz="1100" dirty="0" smtClean="0">
                <a:solidFill>
                  <a:schemeClr val="tx1"/>
                </a:solidFill>
              </a:rPr>
              <a:t>월간보고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54080" y="5635577"/>
            <a:ext cx="1653512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40. </a:t>
            </a:r>
            <a:r>
              <a:rPr lang="ko-KR" altLang="en-US" sz="1100" dirty="0" smtClean="0">
                <a:solidFill>
                  <a:schemeClr val="tx1"/>
                </a:solidFill>
              </a:rPr>
              <a:t>중간보고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783869" y="2048294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861582" y="814810"/>
            <a:ext cx="1794" cy="552221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409776" y="1709105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864754" y="1384781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865208" y="1080116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1151408" y="5926449"/>
            <a:ext cx="1653512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5</a:t>
            </a:r>
            <a:r>
              <a:rPr lang="en-US" altLang="ko-KR" sz="1100" dirty="0" smtClean="0">
                <a:solidFill>
                  <a:schemeClr val="tx1"/>
                </a:solidFill>
              </a:rPr>
              <a:t>0. </a:t>
            </a:r>
            <a:r>
              <a:rPr lang="ko-KR" altLang="en-US" sz="1100" dirty="0" smtClean="0">
                <a:solidFill>
                  <a:schemeClr val="tx1"/>
                </a:solidFill>
              </a:rPr>
              <a:t>수시보고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150456" y="6220717"/>
            <a:ext cx="1653512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60. </a:t>
            </a:r>
            <a:r>
              <a:rPr lang="ko-KR" altLang="en-US" sz="1100" dirty="0" smtClean="0">
                <a:solidFill>
                  <a:schemeClr val="tx1"/>
                </a:solidFill>
              </a:rPr>
              <a:t>종료보고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676636" y="1592796"/>
            <a:ext cx="1297702" cy="232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11</a:t>
            </a:r>
            <a:r>
              <a:rPr lang="ko-KR" altLang="en-US" sz="1100" dirty="0" smtClean="0">
                <a:solidFill>
                  <a:schemeClr val="tx1"/>
                </a:solidFill>
              </a:rPr>
              <a:t>월</a:t>
            </a: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r>
              <a:rPr lang="ko-KR" altLang="en-US" sz="1100" dirty="0" smtClean="0">
                <a:solidFill>
                  <a:schemeClr val="tx1"/>
                </a:solidFill>
              </a:rPr>
              <a:t>주차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676636" y="3032956"/>
            <a:ext cx="1297702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11</a:t>
            </a:r>
            <a:r>
              <a:rPr lang="ko-KR" altLang="en-US" sz="1100" dirty="0" smtClean="0">
                <a:solidFill>
                  <a:schemeClr val="tx1"/>
                </a:solidFill>
              </a:rPr>
              <a:t>월</a:t>
            </a:r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r>
              <a:rPr lang="ko-KR" altLang="en-US" sz="1100" dirty="0" smtClean="0">
                <a:solidFill>
                  <a:schemeClr val="tx1"/>
                </a:solidFill>
              </a:rPr>
              <a:t>주차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050729" y="1939603"/>
            <a:ext cx="1297702" cy="2326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팀별주간보고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277369" y="2271642"/>
            <a:ext cx="3683743" cy="2326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EBS_PM2412_</a:t>
            </a:r>
            <a:r>
              <a:rPr lang="ko-KR" altLang="en-US" sz="1100" dirty="0">
                <a:solidFill>
                  <a:schemeClr val="tx1"/>
                </a:solidFill>
              </a:rPr>
              <a:t>주간보고서</a:t>
            </a:r>
            <a:r>
              <a:rPr lang="en-US" altLang="ko-KR" sz="1100" dirty="0" smtClean="0">
                <a:solidFill>
                  <a:schemeClr val="tx1"/>
                </a:solidFill>
              </a:rPr>
              <a:t>(OO</a:t>
            </a:r>
            <a:r>
              <a:rPr lang="ko-KR" altLang="en-US" sz="1100" dirty="0" smtClean="0">
                <a:solidFill>
                  <a:schemeClr val="tx1"/>
                </a:solidFill>
              </a:rPr>
              <a:t>주차</a:t>
            </a:r>
            <a:r>
              <a:rPr lang="en-US" altLang="ko-KR" sz="1100" dirty="0" smtClean="0">
                <a:solidFill>
                  <a:schemeClr val="tx1"/>
                </a:solidFill>
              </a:rPr>
              <a:t>)_OOO</a:t>
            </a:r>
            <a:r>
              <a:rPr lang="ko-KR" altLang="en-US" sz="1100" dirty="0" smtClean="0">
                <a:solidFill>
                  <a:schemeClr val="tx1"/>
                </a:solidFill>
              </a:rPr>
              <a:t>팀</a:t>
            </a:r>
            <a:r>
              <a:rPr lang="en-US" altLang="ko-KR" sz="1100" dirty="0" smtClean="0">
                <a:solidFill>
                  <a:schemeClr val="tx1"/>
                </a:solidFill>
              </a:rPr>
              <a:t>_v1.0.pptx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059089" y="2606580"/>
            <a:ext cx="3701382" cy="2326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EBS_PM2412_</a:t>
            </a:r>
            <a:r>
              <a:rPr lang="ko-KR" altLang="en-US" sz="1100" dirty="0">
                <a:solidFill>
                  <a:schemeClr val="tx1"/>
                </a:solidFill>
              </a:rPr>
              <a:t>주간보고서</a:t>
            </a:r>
            <a:r>
              <a:rPr lang="en-US" altLang="ko-KR" sz="1100" dirty="0" smtClean="0">
                <a:solidFill>
                  <a:schemeClr val="tx1"/>
                </a:solidFill>
              </a:rPr>
              <a:t>(OO</a:t>
            </a:r>
            <a:r>
              <a:rPr lang="ko-KR" altLang="en-US" sz="1100" dirty="0" smtClean="0">
                <a:solidFill>
                  <a:schemeClr val="tx1"/>
                </a:solidFill>
              </a:rPr>
              <a:t>주차</a:t>
            </a:r>
            <a:r>
              <a:rPr lang="en-US" altLang="ko-KR" sz="1100" dirty="0" smtClean="0">
                <a:solidFill>
                  <a:schemeClr val="tx1"/>
                </a:solidFill>
              </a:rPr>
              <a:t>)_v1.0.pptx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676636" y="3833119"/>
            <a:ext cx="1297702" cy="232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월간보고서</a:t>
            </a:r>
            <a:r>
              <a:rPr lang="en-US" altLang="ko-KR" sz="1100" dirty="0" smtClean="0">
                <a:solidFill>
                  <a:schemeClr val="tx1"/>
                </a:solidFill>
              </a:rPr>
              <a:t>(11</a:t>
            </a:r>
            <a:r>
              <a:rPr lang="ko-KR" altLang="en-US" sz="1100" dirty="0" smtClean="0">
                <a:solidFill>
                  <a:schemeClr val="tx1"/>
                </a:solidFill>
              </a:rPr>
              <a:t>월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676636" y="5287142"/>
            <a:ext cx="1297702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월간보고서</a:t>
            </a:r>
            <a:r>
              <a:rPr lang="en-US" altLang="ko-KR" sz="1100" dirty="0" smtClean="0">
                <a:solidFill>
                  <a:schemeClr val="tx1"/>
                </a:solidFill>
              </a:rPr>
              <a:t>(12</a:t>
            </a:r>
            <a:r>
              <a:rPr lang="ko-KR" altLang="en-US" sz="1100" dirty="0" smtClean="0">
                <a:solidFill>
                  <a:schemeClr val="tx1"/>
                </a:solidFill>
              </a:rPr>
              <a:t>월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050729" y="4179926"/>
            <a:ext cx="1297702" cy="2326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팀별월간보고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540732" y="4520511"/>
            <a:ext cx="3701382" cy="2326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EBS_PM2412</a:t>
            </a:r>
            <a:r>
              <a:rPr lang="en-US" altLang="ko-KR" sz="1100" dirty="0" smtClean="0">
                <a:solidFill>
                  <a:schemeClr val="tx1"/>
                </a:solidFill>
              </a:rPr>
              <a:t>_</a:t>
            </a:r>
            <a:r>
              <a:rPr lang="ko-KR" altLang="en-US" sz="1100" dirty="0" smtClean="0">
                <a:solidFill>
                  <a:schemeClr val="tx1"/>
                </a:solidFill>
              </a:rPr>
              <a:t>월간보고서</a:t>
            </a:r>
            <a:r>
              <a:rPr lang="en-US" altLang="ko-KR" sz="1100" dirty="0" smtClean="0">
                <a:solidFill>
                  <a:schemeClr val="tx1"/>
                </a:solidFill>
              </a:rPr>
              <a:t>(202011)_OOO</a:t>
            </a:r>
            <a:r>
              <a:rPr lang="ko-KR" altLang="en-US" sz="1100" dirty="0" smtClean="0">
                <a:solidFill>
                  <a:schemeClr val="tx1"/>
                </a:solidFill>
              </a:rPr>
              <a:t>팀</a:t>
            </a:r>
            <a:r>
              <a:rPr lang="en-US" altLang="ko-KR" sz="1100" dirty="0" smtClean="0">
                <a:solidFill>
                  <a:schemeClr val="tx1"/>
                </a:solidFill>
              </a:rPr>
              <a:t>_v1.0.pptx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059089" y="4846903"/>
            <a:ext cx="3701382" cy="2326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EBS_PM2412</a:t>
            </a:r>
            <a:r>
              <a:rPr lang="en-US" altLang="ko-KR" sz="1100" dirty="0" smtClean="0">
                <a:solidFill>
                  <a:schemeClr val="tx1"/>
                </a:solidFill>
              </a:rPr>
              <a:t>_</a:t>
            </a:r>
            <a:r>
              <a:rPr lang="ko-KR" altLang="en-US" sz="1100" dirty="0" smtClean="0">
                <a:solidFill>
                  <a:schemeClr val="tx1"/>
                </a:solidFill>
              </a:rPr>
              <a:t>월간보고서</a:t>
            </a:r>
            <a:r>
              <a:rPr lang="en-US" altLang="ko-KR" sz="1100" dirty="0" smtClean="0">
                <a:solidFill>
                  <a:schemeClr val="tx1"/>
                </a:solidFill>
              </a:rPr>
              <a:t>(202011)_v1.0.pptx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878674" y="3600722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870128" y="5780872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874182" y="6042758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867456" y="6341074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1409776" y="1520788"/>
            <a:ext cx="0" cy="164756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1419982" y="3168999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1409776" y="3738583"/>
            <a:ext cx="0" cy="164756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1408089" y="3955059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1407516" y="5381897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1783869" y="1841077"/>
            <a:ext cx="0" cy="88181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2144688" y="2185073"/>
            <a:ext cx="0" cy="23176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1791446" y="4281590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1791446" y="4074373"/>
            <a:ext cx="0" cy="88181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1792225" y="4939093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2277369" y="4645486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2260277" y="4418369"/>
            <a:ext cx="0" cy="23176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6335705" y="980728"/>
            <a:ext cx="1645711" cy="2326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01. </a:t>
            </a:r>
            <a:r>
              <a:rPr lang="ko-KR" altLang="en-US" sz="1100" dirty="0" smtClean="0">
                <a:solidFill>
                  <a:schemeClr val="tx1"/>
                </a:solidFill>
              </a:rPr>
              <a:t>프로젝트관리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323505" y="1568467"/>
            <a:ext cx="1645711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02. </a:t>
            </a:r>
            <a:r>
              <a:rPr lang="ko-KR" altLang="en-US" sz="1100" dirty="0" smtClean="0">
                <a:solidFill>
                  <a:schemeClr val="tx1"/>
                </a:solidFill>
              </a:rPr>
              <a:t>온라인클래스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323504" y="1844824"/>
            <a:ext cx="1645711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03. </a:t>
            </a:r>
            <a:r>
              <a:rPr lang="ko-KR" altLang="en-US" sz="1100" dirty="0" smtClean="0">
                <a:solidFill>
                  <a:schemeClr val="tx1"/>
                </a:solidFill>
              </a:rPr>
              <a:t>동영상플레이어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6330124" y="2135173"/>
            <a:ext cx="1645711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04. </a:t>
            </a:r>
            <a:r>
              <a:rPr lang="ko-KR" altLang="en-US" sz="1100" dirty="0" smtClean="0">
                <a:solidFill>
                  <a:schemeClr val="tx1"/>
                </a:solidFill>
              </a:rPr>
              <a:t>화상수업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27" name="직선 연결선 126"/>
          <p:cNvCxnSpPr>
            <a:endCxn id="122" idx="1"/>
          </p:cNvCxnSpPr>
          <p:nvPr/>
        </p:nvCxnSpPr>
        <p:spPr>
          <a:xfrm>
            <a:off x="2595648" y="1086117"/>
            <a:ext cx="3740057" cy="1092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H="1">
            <a:off x="6069124" y="1084366"/>
            <a:ext cx="4080" cy="116072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6081446" y="1666206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6078789" y="1964864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6077953" y="2240843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6573180" y="1272500"/>
            <a:ext cx="3276364" cy="2326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EBS_PM1115_</a:t>
            </a:r>
            <a:r>
              <a:rPr lang="ko-KR" altLang="en-US" sz="1100" dirty="0">
                <a:solidFill>
                  <a:schemeClr val="tx1"/>
                </a:solidFill>
              </a:rPr>
              <a:t>회의록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회의명</a:t>
            </a:r>
            <a:r>
              <a:rPr lang="en-US" altLang="ko-KR" sz="1100" dirty="0">
                <a:solidFill>
                  <a:schemeClr val="tx1"/>
                </a:solidFill>
              </a:rPr>
              <a:t>)_</a:t>
            </a:r>
            <a:r>
              <a:rPr lang="ko-KR" altLang="en-US" sz="1100" dirty="0">
                <a:solidFill>
                  <a:schemeClr val="tx1"/>
                </a:solidFill>
              </a:rPr>
              <a:t>회의일자</a:t>
            </a:r>
            <a:r>
              <a:rPr lang="en-US" altLang="ko-KR" sz="1100" dirty="0">
                <a:solidFill>
                  <a:schemeClr val="tx1"/>
                </a:solidFill>
              </a:rPr>
              <a:t>_v1.0.docx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5" name="직선 연결선 134"/>
          <p:cNvCxnSpPr/>
          <p:nvPr/>
        </p:nvCxnSpPr>
        <p:spPr>
          <a:xfrm>
            <a:off x="6392530" y="1216453"/>
            <a:ext cx="0" cy="17257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308406" y="3193912"/>
            <a:ext cx="3346020" cy="2321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chemeClr val="tx1"/>
                </a:solidFill>
              </a:rPr>
              <a:t>회의록은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“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사업관리부문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/</a:t>
            </a:r>
          </a:p>
          <a:p>
            <a:r>
              <a:rPr lang="ko-KR" altLang="en-US" sz="1600" b="1" dirty="0" smtClean="0">
                <a:solidFill>
                  <a:schemeClr val="tx1"/>
                </a:solidFill>
              </a:rPr>
              <a:t>     프로젝트실행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통제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회의록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”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폴더의 각 팀 폴더에 보관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>
              <a:buAutoNum type="arabicPeriod" startAt="2"/>
            </a:pPr>
            <a:r>
              <a:rPr lang="ko-KR" altLang="en-US" sz="1600" b="1" dirty="0" smtClean="0">
                <a:solidFill>
                  <a:schemeClr val="tx1"/>
                </a:solidFill>
              </a:rPr>
              <a:t>주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월간보고는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“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사업관리부문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/</a:t>
            </a:r>
          </a:p>
          <a:p>
            <a:r>
              <a:rPr lang="ko-KR" altLang="en-US" sz="1600" b="1" dirty="0" smtClean="0">
                <a:solidFill>
                  <a:schemeClr val="tx1"/>
                </a:solidFill>
              </a:rPr>
              <a:t>     프로젝트실행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통제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/</a:t>
            </a:r>
          </a:p>
          <a:p>
            <a:r>
              <a:rPr lang="ko-KR" altLang="en-US" sz="1600" b="1" dirty="0" smtClean="0">
                <a:solidFill>
                  <a:schemeClr val="tx1"/>
                </a:solidFill>
              </a:rPr>
              <a:t>     의사소통관리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”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폴더의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각 산출물 폴더에 보관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74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직선 연결선 113"/>
          <p:cNvCxnSpPr/>
          <p:nvPr/>
        </p:nvCxnSpPr>
        <p:spPr>
          <a:xfrm>
            <a:off x="2000672" y="2667801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2001968" y="2980113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32520" y="1200923"/>
            <a:ext cx="1279796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02. </a:t>
            </a:r>
            <a:r>
              <a:rPr lang="ko-KR" altLang="en-US" sz="1100" dirty="0" smtClean="0">
                <a:solidFill>
                  <a:schemeClr val="tx1"/>
                </a:solidFill>
              </a:rPr>
              <a:t>개발부분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70637" y="1919142"/>
            <a:ext cx="1483357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10. </a:t>
            </a:r>
            <a:r>
              <a:rPr lang="ko-KR" altLang="en-US" sz="1100" dirty="0" smtClean="0">
                <a:solidFill>
                  <a:schemeClr val="tx1"/>
                </a:solidFill>
              </a:rPr>
              <a:t>온라인클래스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74405" y="1919141"/>
            <a:ext cx="1483357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20. </a:t>
            </a:r>
            <a:r>
              <a:rPr lang="ko-KR" altLang="en-US" sz="1100" dirty="0" smtClean="0">
                <a:solidFill>
                  <a:schemeClr val="tx1"/>
                </a:solidFill>
              </a:rPr>
              <a:t>동영상플레이어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41232" y="1920129"/>
            <a:ext cx="1483356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30. </a:t>
            </a:r>
            <a:r>
              <a:rPr lang="ko-KR" altLang="en-US" sz="1100" dirty="0" smtClean="0">
                <a:solidFill>
                  <a:schemeClr val="tx1"/>
                </a:solidFill>
              </a:rPr>
              <a:t>화상수업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782706" y="2238275"/>
            <a:ext cx="1297702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100. </a:t>
            </a:r>
            <a:r>
              <a:rPr lang="ko-KR" altLang="en-US" sz="1100" dirty="0" smtClean="0">
                <a:solidFill>
                  <a:schemeClr val="tx1"/>
                </a:solidFill>
              </a:rPr>
              <a:t>분석단계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89694" y="3250524"/>
            <a:ext cx="1297702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200. </a:t>
            </a:r>
            <a:r>
              <a:rPr lang="ko-KR" altLang="en-US" sz="1100" dirty="0" smtClean="0">
                <a:solidFill>
                  <a:schemeClr val="tx1"/>
                </a:solidFill>
              </a:rPr>
              <a:t>설계단계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81148" y="3543421"/>
            <a:ext cx="1297702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300. </a:t>
            </a:r>
            <a:r>
              <a:rPr lang="ko-KR" altLang="en-US" sz="1100" dirty="0" smtClean="0">
                <a:solidFill>
                  <a:schemeClr val="tx1"/>
                </a:solidFill>
              </a:rPr>
              <a:t>개발단계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780500" y="3838224"/>
            <a:ext cx="1297702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400. </a:t>
            </a:r>
            <a:r>
              <a:rPr lang="ko-KR" altLang="en-US" sz="1100" dirty="0" smtClean="0">
                <a:solidFill>
                  <a:schemeClr val="tx1"/>
                </a:solidFill>
              </a:rPr>
              <a:t>이행단계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98807" y="2234631"/>
            <a:ext cx="1297702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100. </a:t>
            </a:r>
            <a:r>
              <a:rPr lang="ko-KR" altLang="en-US" sz="1100" dirty="0" smtClean="0">
                <a:solidFill>
                  <a:schemeClr val="tx1"/>
                </a:solidFill>
              </a:rPr>
              <a:t>분석단계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7249" y="3272526"/>
            <a:ext cx="1297702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200. </a:t>
            </a:r>
            <a:r>
              <a:rPr lang="ko-KR" altLang="en-US" sz="1100" dirty="0" smtClean="0">
                <a:solidFill>
                  <a:schemeClr val="tx1"/>
                </a:solidFill>
              </a:rPr>
              <a:t>설계단계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97249" y="3550192"/>
            <a:ext cx="1297702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300. </a:t>
            </a:r>
            <a:r>
              <a:rPr lang="ko-KR" altLang="en-US" sz="1100" dirty="0" smtClean="0">
                <a:solidFill>
                  <a:schemeClr val="tx1"/>
                </a:solidFill>
              </a:rPr>
              <a:t>개발단계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96601" y="3838224"/>
            <a:ext cx="1297702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400. </a:t>
            </a:r>
            <a:r>
              <a:rPr lang="ko-KR" altLang="en-US" sz="1100" dirty="0" smtClean="0">
                <a:solidFill>
                  <a:schemeClr val="tx1"/>
                </a:solidFill>
              </a:rPr>
              <a:t>이행단계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1513640" y="2168950"/>
            <a:ext cx="9194" cy="178493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4422005" y="2151760"/>
            <a:ext cx="5679" cy="180212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1522834" y="3958581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1526212" y="3665903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1534758" y="3382824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1513640" y="2354584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4438526" y="3949637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4422005" y="3660183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4434153" y="3386767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4438526" y="2350940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212856" y="1452979"/>
            <a:ext cx="0" cy="16959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215561" y="1622571"/>
            <a:ext cx="6444727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29" idx="0"/>
          </p:cNvCxnSpPr>
          <p:nvPr/>
        </p:nvCxnSpPr>
        <p:spPr>
          <a:xfrm flipH="1">
            <a:off x="1912316" y="1600952"/>
            <a:ext cx="168" cy="31819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4804729" y="1601939"/>
            <a:ext cx="168" cy="31819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7660120" y="1609497"/>
            <a:ext cx="168" cy="31819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2180692" y="2559724"/>
            <a:ext cx="1404156" cy="2326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10. </a:t>
            </a:r>
            <a:r>
              <a:rPr lang="ko-KR" altLang="en-US" sz="1100" dirty="0" smtClean="0">
                <a:solidFill>
                  <a:schemeClr val="tx1"/>
                </a:solidFill>
              </a:rPr>
              <a:t>작업 중 산출물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84440" y="2872038"/>
            <a:ext cx="1404156" cy="2326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0. </a:t>
            </a:r>
            <a:r>
              <a:rPr lang="ko-KR" altLang="en-US" sz="1100" dirty="0" smtClean="0">
                <a:solidFill>
                  <a:schemeClr val="tx1"/>
                </a:solidFill>
              </a:rPr>
              <a:t>최종산출물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057264" y="2559723"/>
            <a:ext cx="1404156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10. </a:t>
            </a:r>
            <a:r>
              <a:rPr lang="ko-KR" altLang="en-US" sz="1100" dirty="0" smtClean="0">
                <a:solidFill>
                  <a:schemeClr val="tx1"/>
                </a:solidFill>
              </a:rPr>
              <a:t>작업 중 산출물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061012" y="2872037"/>
            <a:ext cx="1404156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0. </a:t>
            </a:r>
            <a:r>
              <a:rPr lang="ko-KR" altLang="en-US" sz="1100" dirty="0" smtClean="0">
                <a:solidFill>
                  <a:schemeClr val="tx1"/>
                </a:solidFill>
              </a:rPr>
              <a:t>최종산출물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473280" y="2242524"/>
            <a:ext cx="1404156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10. </a:t>
            </a:r>
            <a:r>
              <a:rPr lang="ko-KR" altLang="en-US" sz="1100" dirty="0" smtClean="0">
                <a:solidFill>
                  <a:schemeClr val="tx1"/>
                </a:solidFill>
              </a:rPr>
              <a:t>작업 중 산출물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477028" y="2554838"/>
            <a:ext cx="1404156" cy="2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0. </a:t>
            </a:r>
            <a:r>
              <a:rPr lang="ko-KR" altLang="en-US" sz="1100" dirty="0" smtClean="0">
                <a:solidFill>
                  <a:schemeClr val="tx1"/>
                </a:solidFill>
              </a:rPr>
              <a:t>최종산출물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 flipH="1">
            <a:off x="4816083" y="2471232"/>
            <a:ext cx="1296" cy="51711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4836707" y="2671783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4817379" y="2984095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H="1">
            <a:off x="7213946" y="2151907"/>
            <a:ext cx="1296" cy="51711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7234570" y="2352458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7215242" y="2664770"/>
            <a:ext cx="266860" cy="4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H="1">
            <a:off x="2000672" y="2467250"/>
            <a:ext cx="1296" cy="51711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40532" y="4365104"/>
            <a:ext cx="5724636" cy="1900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chemeClr val="tx1"/>
                </a:solidFill>
              </a:rPr>
              <a:t>각 단계별 미완성 산출물은 해당 단계 폴더내의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“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작업중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산출물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”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폴더에서 상호 공유 등 미완성 산출물 관리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2.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각 단계별 완성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(PL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승인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산출물은 해당단계 내의 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“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최종산출물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”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폴더에서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관리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화상수업부분은 산출물을 단계별 관리가 아닌 통합관리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752185" y="4340452"/>
            <a:ext cx="2701315" cy="1946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!!!!!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다른 폴더에 있는  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산출물들은 참고만 하시고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수정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삭제 등은 절대로 하지    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말아 주시기 바랍니다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 !!!!!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37716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FA740455BF6E84F947960B9787FA94A" ma:contentTypeVersion="9" ma:contentTypeDescription="새 문서를 만듭니다." ma:contentTypeScope="" ma:versionID="79f7ee01e6c2c46837fc9780a3d5b3f3">
  <xsd:schema xmlns:xsd="http://www.w3.org/2001/XMLSchema" xmlns:xs="http://www.w3.org/2001/XMLSchema" xmlns:p="http://schemas.microsoft.com/office/2006/metadata/properties" xmlns:ns2="7ae83146-e3e2-4dad-a2ba-f0529bc9d39f" targetNamespace="http://schemas.microsoft.com/office/2006/metadata/properties" ma:root="true" ma:fieldsID="b998442b7dfea88852382c770eeaf09d" ns2:_="">
    <xsd:import namespace="7ae83146-e3e2-4dad-a2ba-f0529bc9d3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e83146-e3e2-4dad-a2ba-f0529bc9d3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79502A-E03E-4425-B33B-B03AE5A9E5F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7ae83146-e3e2-4dad-a2ba-f0529bc9d39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3F0253D-D069-4004-936D-6AFFCFF71405}"/>
</file>

<file path=customXml/itemProps3.xml><?xml version="1.0" encoding="utf-8"?>
<ds:datastoreItem xmlns:ds="http://schemas.openxmlformats.org/officeDocument/2006/customXml" ds:itemID="{A7BC50CF-DEC6-4D7E-B6E8-F67CFC8F66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6048</TotalTime>
  <Words>615</Words>
  <Application>Microsoft Office PowerPoint</Application>
  <PresentationFormat>A4 용지(210x297mm)</PresentationFormat>
  <Paragraphs>186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GS ITM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GS ITM</dc:creator>
  <cp:lastModifiedBy>soohanlee</cp:lastModifiedBy>
  <cp:revision>544</cp:revision>
  <cp:lastPrinted>2019-04-26T06:38:39Z</cp:lastPrinted>
  <dcterms:created xsi:type="dcterms:W3CDTF">2006-03-20T04:03:27Z</dcterms:created>
  <dcterms:modified xsi:type="dcterms:W3CDTF">2020-11-06T04:43:17Z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0x010100FFA740455BF6E84F947960B9787FA94A</vt:lpwstr>
  </property>
  <property fmtid="{D5CDD505-2E9C-101B-9397-08002B2CF9AE}" pid="3" name="Order">
    <vt:r8>3068600</vt:r8>
  </property>
  <property fmtid="{D5CDD505-2E9C-101B-9397-08002B2CF9AE}" pid="4" name="ComplianceAssetId">
    <vt:lpwstr/>
  </property>
</Properties>
</file>