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9">
  <p:sldMasterIdLst>
    <p:sldMasterId id="2147483648" r:id="rId4"/>
  </p:sldMasterIdLst>
  <p:notesMasterIdLst>
    <p:notesMasterId r:id="rId33"/>
  </p:notesMasterIdLst>
  <p:sldIdLst>
    <p:sldId id="332" r:id="rId5"/>
    <p:sldId id="317" r:id="rId6"/>
    <p:sldId id="362" r:id="rId7"/>
    <p:sldId id="373" r:id="rId8"/>
    <p:sldId id="385" r:id="rId9"/>
    <p:sldId id="338" r:id="rId10"/>
    <p:sldId id="342" r:id="rId11"/>
    <p:sldId id="359" r:id="rId12"/>
    <p:sldId id="378" r:id="rId13"/>
    <p:sldId id="339" r:id="rId14"/>
    <p:sldId id="357" r:id="rId15"/>
    <p:sldId id="355" r:id="rId16"/>
    <p:sldId id="356" r:id="rId17"/>
    <p:sldId id="345" r:id="rId18"/>
    <p:sldId id="346" r:id="rId19"/>
    <p:sldId id="336" r:id="rId20"/>
    <p:sldId id="381" r:id="rId21"/>
    <p:sldId id="337" r:id="rId22"/>
    <p:sldId id="348" r:id="rId23"/>
    <p:sldId id="349" r:id="rId24"/>
    <p:sldId id="382" r:id="rId25"/>
    <p:sldId id="384" r:id="rId26"/>
    <p:sldId id="386" r:id="rId27"/>
    <p:sldId id="387" r:id="rId28"/>
    <p:sldId id="388" r:id="rId29"/>
    <p:sldId id="370" r:id="rId30"/>
    <p:sldId id="390" r:id="rId31"/>
    <p:sldId id="389" r:id="rId32"/>
  </p:sldIdLst>
  <p:sldSz cx="9906000" cy="6858000" type="A4"/>
  <p:notesSz cx="6797675" cy="99298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orient="horz" pos="4088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orient="horz" pos="164" userDrawn="1">
          <p15:clr>
            <a:srgbClr val="A4A3A4"/>
          </p15:clr>
        </p15:guide>
        <p15:guide id="5" orient="horz" pos="2205" userDrawn="1">
          <p15:clr>
            <a:srgbClr val="A4A3A4"/>
          </p15:clr>
        </p15:guide>
        <p15:guide id="6" orient="horz" pos="1797" userDrawn="1">
          <p15:clr>
            <a:srgbClr val="A4A3A4"/>
          </p15:clr>
        </p15:guide>
        <p15:guide id="7" orient="horz" pos="754" userDrawn="1">
          <p15:clr>
            <a:srgbClr val="A4A3A4"/>
          </p15:clr>
        </p15:guide>
        <p15:guide id="8" pos="807" userDrawn="1">
          <p15:clr>
            <a:srgbClr val="A4A3A4"/>
          </p15:clr>
        </p15:guide>
        <p15:guide id="9" pos="5343" userDrawn="1">
          <p15:clr>
            <a:srgbClr val="A4A3A4"/>
          </p15:clr>
        </p15:guide>
        <p15:guide id="10" pos="4753" userDrawn="1">
          <p15:clr>
            <a:srgbClr val="A4A3A4"/>
          </p15:clr>
        </p15:guide>
        <p15:guide id="11" pos="126" userDrawn="1">
          <p15:clr>
            <a:srgbClr val="A4A3A4"/>
          </p15:clr>
        </p15:guide>
        <p15:guide id="12" pos="6114" userDrawn="1">
          <p15:clr>
            <a:srgbClr val="A4A3A4"/>
          </p15:clr>
        </p15:guide>
        <p15:guide id="13" pos="1056" userDrawn="1">
          <p15:clr>
            <a:srgbClr val="A4A3A4"/>
          </p15:clr>
        </p15:guide>
        <p15:guide id="14" pos="1918" userDrawn="1">
          <p15:clr>
            <a:srgbClr val="A4A3A4"/>
          </p15:clr>
        </p15:guide>
        <p15:guide id="15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DD6EE"/>
    <a:srgbClr val="EAEAEA"/>
    <a:srgbClr val="CCECFF"/>
    <a:srgbClr val="FFFF99"/>
    <a:srgbClr val="CCFFCC"/>
    <a:srgbClr val="66FF99"/>
    <a:srgbClr val="66FFFF"/>
    <a:srgbClr val="96969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EA6EF-36FE-4129-A9D8-C2EA9F5DA792}" v="42" dt="2020-10-23T06:29:20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2" autoAdjust="0"/>
    <p:restoredTop sz="94652" autoAdjust="0"/>
  </p:normalViewPr>
  <p:slideViewPr>
    <p:cSldViewPr showGuides="1">
      <p:cViewPr varScale="1">
        <p:scale>
          <a:sx n="105" d="100"/>
          <a:sy n="105" d="100"/>
        </p:scale>
        <p:origin x="96" y="318"/>
      </p:cViewPr>
      <p:guideLst>
        <p:guide orient="horz" pos="3521"/>
        <p:guide orient="horz" pos="4088"/>
        <p:guide orient="horz" pos="572"/>
        <p:guide orient="horz" pos="164"/>
        <p:guide orient="horz" pos="2205"/>
        <p:guide orient="horz" pos="1797"/>
        <p:guide orient="horz" pos="754"/>
        <p:guide pos="807"/>
        <p:guide pos="5343"/>
        <p:guide pos="4753"/>
        <p:guide pos="126"/>
        <p:guide pos="6114"/>
        <p:guide pos="1056"/>
        <p:guide pos="191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08"/>
    </p:cViewPr>
  </p:sorterViewPr>
  <p:notesViewPr>
    <p:cSldViewPr>
      <p:cViewPr varScale="1">
        <p:scale>
          <a:sx n="83" d="100"/>
          <a:sy n="83" d="100"/>
        </p:scale>
        <p:origin x="3864" y="6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유미/it1342" userId="e3eb9260-2bab-453a-bd90-2a824d3d9cb6" providerId="ADAL" clId="{8DD58D99-2B9D-4289-8229-4CE9F527ECF9}"/>
    <pc:docChg chg="custSel modSld modMainMaster">
      <pc:chgData name="나유미/it1342" userId="e3eb9260-2bab-453a-bd90-2a824d3d9cb6" providerId="ADAL" clId="{8DD58D99-2B9D-4289-8229-4CE9F527ECF9}" dt="2020-10-20T06:00:08.286" v="295" actId="1038"/>
      <pc:docMkLst>
        <pc:docMk/>
      </pc:docMkLst>
      <pc:sldChg chg="modSp">
        <pc:chgData name="나유미/it1342" userId="e3eb9260-2bab-453a-bd90-2a824d3d9cb6" providerId="ADAL" clId="{8DD58D99-2B9D-4289-8229-4CE9F527ECF9}" dt="2020-10-20T05:54:14.873" v="108" actId="20577"/>
        <pc:sldMkLst>
          <pc:docMk/>
          <pc:sldMk cId="0" sldId="317"/>
        </pc:sldMkLst>
        <pc:graphicFrameChg chg="mod modGraphic">
          <ac:chgData name="나유미/it1342" userId="e3eb9260-2bab-453a-bd90-2a824d3d9cb6" providerId="ADAL" clId="{8DD58D99-2B9D-4289-8229-4CE9F527ECF9}" dt="2020-10-20T05:54:14.873" v="108" actId="20577"/>
          <ac:graphicFrameMkLst>
            <pc:docMk/>
            <pc:sldMk cId="0" sldId="317"/>
            <ac:graphicFrameMk id="4242" creationId="{00000000-0000-0000-0000-000000000000}"/>
          </ac:graphicFrameMkLst>
        </pc:graphicFrameChg>
      </pc:sldChg>
      <pc:sldChg chg="addSp delSp modSp">
        <pc:chgData name="나유미/it1342" userId="e3eb9260-2bab-453a-bd90-2a824d3d9cb6" providerId="ADAL" clId="{8DD58D99-2B9D-4289-8229-4CE9F527ECF9}" dt="2020-10-20T05:40:18.916" v="48" actId="20577"/>
        <pc:sldMkLst>
          <pc:docMk/>
          <pc:sldMk cId="0" sldId="332"/>
        </pc:sldMkLst>
        <pc:spChg chg="mod">
          <ac:chgData name="나유미/it1342" userId="e3eb9260-2bab-453a-bd90-2a824d3d9cb6" providerId="ADAL" clId="{8DD58D99-2B9D-4289-8229-4CE9F527ECF9}" dt="2020-10-20T05:40:18.916" v="48" actId="20577"/>
          <ac:spMkLst>
            <pc:docMk/>
            <pc:sldMk cId="0" sldId="332"/>
            <ac:spMk id="4098" creationId="{00000000-0000-0000-0000-000000000000}"/>
          </ac:spMkLst>
        </pc:spChg>
        <pc:graphicFrameChg chg="modGraphic">
          <ac:chgData name="나유미/it1342" userId="e3eb9260-2bab-453a-bd90-2a824d3d9cb6" providerId="ADAL" clId="{8DD58D99-2B9D-4289-8229-4CE9F527ECF9}" dt="2020-10-20T05:40:05.911" v="46" actId="20577"/>
          <ac:graphicFrameMkLst>
            <pc:docMk/>
            <pc:sldMk cId="0" sldId="332"/>
            <ac:graphicFrameMk id="25792" creationId="{00000000-0000-0000-0000-000000000000}"/>
          </ac:graphicFrameMkLst>
        </pc:graphicFrameChg>
        <pc:picChg chg="add del mod">
          <ac:chgData name="나유미/it1342" userId="e3eb9260-2bab-453a-bd90-2a824d3d9cb6" providerId="ADAL" clId="{8DD58D99-2B9D-4289-8229-4CE9F527ECF9}" dt="2020-10-20T05:38:34.233" v="26"/>
          <ac:picMkLst>
            <pc:docMk/>
            <pc:sldMk cId="0" sldId="332"/>
            <ac:picMk id="5" creationId="{A459BC37-057D-4108-942D-064C6ED1DB0A}"/>
          </ac:picMkLst>
        </pc:picChg>
      </pc:sldChg>
      <pc:sldChg chg="addSp delSp modSp">
        <pc:chgData name="나유미/it1342" userId="e3eb9260-2bab-453a-bd90-2a824d3d9cb6" providerId="ADAL" clId="{8DD58D99-2B9D-4289-8229-4CE9F527ECF9}" dt="2020-10-20T05:58:38.074" v="278" actId="14100"/>
        <pc:sldMkLst>
          <pc:docMk/>
          <pc:sldMk cId="1570009917" sldId="338"/>
        </pc:sldMkLst>
        <pc:spChg chg="mod">
          <ac:chgData name="나유미/it1342" userId="e3eb9260-2bab-453a-bd90-2a824d3d9cb6" providerId="ADAL" clId="{8DD58D99-2B9D-4289-8229-4CE9F527ECF9}" dt="2020-10-20T05:58:17.023" v="244" actId="1035"/>
          <ac:spMkLst>
            <pc:docMk/>
            <pc:sldMk cId="1570009917" sldId="338"/>
            <ac:spMk id="76" creationId="{00000000-0000-0000-0000-000000000000}"/>
          </ac:spMkLst>
        </pc:spChg>
        <pc:spChg chg="mod">
          <ac:chgData name="나유미/it1342" userId="e3eb9260-2bab-453a-bd90-2a824d3d9cb6" providerId="ADAL" clId="{8DD58D99-2B9D-4289-8229-4CE9F527ECF9}" dt="2020-10-20T05:58:24.096" v="276" actId="1038"/>
          <ac:spMkLst>
            <pc:docMk/>
            <pc:sldMk cId="1570009917" sldId="338"/>
            <ac:spMk id="80" creationId="{00000000-0000-0000-0000-000000000000}"/>
          </ac:spMkLst>
        </pc:spChg>
        <pc:graphicFrameChg chg="mod">
          <ac:chgData name="나유미/it1342" userId="e3eb9260-2bab-453a-bd90-2a824d3d9cb6" providerId="ADAL" clId="{8DD58D99-2B9D-4289-8229-4CE9F527ECF9}" dt="2020-10-20T05:58:03.045" v="220" actId="1035"/>
          <ac:graphicFrameMkLst>
            <pc:docMk/>
            <pc:sldMk cId="1570009917" sldId="338"/>
            <ac:graphicFrameMk id="66" creationId="{00000000-0000-0000-0000-000000000000}"/>
          </ac:graphicFrameMkLst>
        </pc:graphicFrameChg>
        <pc:graphicFrameChg chg="mod">
          <ac:chgData name="나유미/it1342" userId="e3eb9260-2bab-453a-bd90-2a824d3d9cb6" providerId="ADAL" clId="{8DD58D99-2B9D-4289-8229-4CE9F527ECF9}" dt="2020-10-20T05:58:11.970" v="226" actId="1036"/>
          <ac:graphicFrameMkLst>
            <pc:docMk/>
            <pc:sldMk cId="1570009917" sldId="338"/>
            <ac:graphicFrameMk id="69" creationId="{00000000-0000-0000-0000-000000000000}"/>
          </ac:graphicFrameMkLst>
        </pc:graphicFrameChg>
        <pc:graphicFrameChg chg="mod">
          <ac:chgData name="나유미/it1342" userId="e3eb9260-2bab-453a-bd90-2a824d3d9cb6" providerId="ADAL" clId="{8DD58D99-2B9D-4289-8229-4CE9F527ECF9}" dt="2020-10-20T05:58:17.023" v="244" actId="1035"/>
          <ac:graphicFrameMkLst>
            <pc:docMk/>
            <pc:sldMk cId="1570009917" sldId="338"/>
            <ac:graphicFrameMk id="74" creationId="{00000000-0000-0000-0000-000000000000}"/>
          </ac:graphicFrameMkLst>
        </pc:graphicFrameChg>
        <pc:graphicFrameChg chg="mod">
          <ac:chgData name="나유미/it1342" userId="e3eb9260-2bab-453a-bd90-2a824d3d9cb6" providerId="ADAL" clId="{8DD58D99-2B9D-4289-8229-4CE9F527ECF9}" dt="2020-10-20T05:57:54.651" v="205" actId="1035"/>
          <ac:graphicFrameMkLst>
            <pc:docMk/>
            <pc:sldMk cId="1570009917" sldId="338"/>
            <ac:graphicFrameMk id="78" creationId="{00000000-0000-0000-0000-000000000000}"/>
          </ac:graphicFrameMkLst>
        </pc:graphicFrameChg>
        <pc:graphicFrameChg chg="mod">
          <ac:chgData name="나유미/it1342" userId="e3eb9260-2bab-453a-bd90-2a824d3d9cb6" providerId="ADAL" clId="{8DD58D99-2B9D-4289-8229-4CE9F527ECF9}" dt="2020-10-20T05:58:24.096" v="276" actId="1038"/>
          <ac:graphicFrameMkLst>
            <pc:docMk/>
            <pc:sldMk cId="1570009917" sldId="338"/>
            <ac:graphicFrameMk id="81" creationId="{00000000-0000-0000-0000-000000000000}"/>
          </ac:graphicFrameMkLst>
        </pc:graphicFrameChg>
        <pc:picChg chg="del">
          <ac:chgData name="나유미/it1342" userId="e3eb9260-2bab-453a-bd90-2a824d3d9cb6" providerId="ADAL" clId="{8DD58D99-2B9D-4289-8229-4CE9F527ECF9}" dt="2020-10-20T05:57:36.910" v="176" actId="478"/>
          <ac:picMkLst>
            <pc:docMk/>
            <pc:sldMk cId="1570009917" sldId="338"/>
            <ac:picMk id="3" creationId="{00000000-0000-0000-0000-000000000000}"/>
          </ac:picMkLst>
        </pc:picChg>
        <pc:picChg chg="add del mod">
          <ac:chgData name="나유미/it1342" userId="e3eb9260-2bab-453a-bd90-2a824d3d9cb6" providerId="ADAL" clId="{8DD58D99-2B9D-4289-8229-4CE9F527ECF9}" dt="2020-10-20T05:56:45.959" v="163" actId="478"/>
          <ac:picMkLst>
            <pc:docMk/>
            <pc:sldMk cId="1570009917" sldId="338"/>
            <ac:picMk id="4" creationId="{2C503B14-5A86-468D-B1F0-6C777B3AEACE}"/>
          </ac:picMkLst>
        </pc:picChg>
        <pc:picChg chg="add del mod">
          <ac:chgData name="나유미/it1342" userId="e3eb9260-2bab-453a-bd90-2a824d3d9cb6" providerId="ADAL" clId="{8DD58D99-2B9D-4289-8229-4CE9F527ECF9}" dt="2020-10-20T05:57:35.248" v="175"/>
          <ac:picMkLst>
            <pc:docMk/>
            <pc:sldMk cId="1570009917" sldId="338"/>
            <ac:picMk id="5" creationId="{0245F35C-B994-4A85-B98F-59C52B807F3C}"/>
          </ac:picMkLst>
        </pc:picChg>
        <pc:picChg chg="add ord">
          <ac:chgData name="나유미/it1342" userId="e3eb9260-2bab-453a-bd90-2a824d3d9cb6" providerId="ADAL" clId="{8DD58D99-2B9D-4289-8229-4CE9F527ECF9}" dt="2020-10-20T05:57:39.696" v="178" actId="167"/>
          <ac:picMkLst>
            <pc:docMk/>
            <pc:sldMk cId="1570009917" sldId="338"/>
            <ac:picMk id="21" creationId="{B1E8C8B4-A701-42F3-8071-6E1B2C8D0E3B}"/>
          </ac:picMkLst>
        </pc:picChg>
        <pc:cxnChg chg="mod">
          <ac:chgData name="나유미/it1342" userId="e3eb9260-2bab-453a-bd90-2a824d3d9cb6" providerId="ADAL" clId="{8DD58D99-2B9D-4289-8229-4CE9F527ECF9}" dt="2020-10-20T05:58:03.045" v="220" actId="1035"/>
          <ac:cxnSpMkLst>
            <pc:docMk/>
            <pc:sldMk cId="1570009917" sldId="338"/>
            <ac:cxnSpMk id="65" creationId="{00000000-0000-0000-0000-000000000000}"/>
          </ac:cxnSpMkLst>
        </pc:cxnChg>
        <pc:cxnChg chg="mod">
          <ac:chgData name="나유미/it1342" userId="e3eb9260-2bab-453a-bd90-2a824d3d9cb6" providerId="ADAL" clId="{8DD58D99-2B9D-4289-8229-4CE9F527ECF9}" dt="2020-10-20T05:58:30.226" v="277" actId="14100"/>
          <ac:cxnSpMkLst>
            <pc:docMk/>
            <pc:sldMk cId="1570009917" sldId="338"/>
            <ac:cxnSpMk id="68" creationId="{00000000-0000-0000-0000-000000000000}"/>
          </ac:cxnSpMkLst>
        </pc:cxnChg>
        <pc:cxnChg chg="mod">
          <ac:chgData name="나유미/it1342" userId="e3eb9260-2bab-453a-bd90-2a824d3d9cb6" providerId="ADAL" clId="{8DD58D99-2B9D-4289-8229-4CE9F527ECF9}" dt="2020-10-20T05:58:17.023" v="244" actId="1035"/>
          <ac:cxnSpMkLst>
            <pc:docMk/>
            <pc:sldMk cId="1570009917" sldId="338"/>
            <ac:cxnSpMk id="73" creationId="{00000000-0000-0000-0000-000000000000}"/>
          </ac:cxnSpMkLst>
        </pc:cxnChg>
        <pc:cxnChg chg="mod">
          <ac:chgData name="나유미/it1342" userId="e3eb9260-2bab-453a-bd90-2a824d3d9cb6" providerId="ADAL" clId="{8DD58D99-2B9D-4289-8229-4CE9F527ECF9}" dt="2020-10-20T05:58:38.074" v="278" actId="14100"/>
          <ac:cxnSpMkLst>
            <pc:docMk/>
            <pc:sldMk cId="1570009917" sldId="338"/>
            <ac:cxnSpMk id="77" creationId="{00000000-0000-0000-0000-000000000000}"/>
          </ac:cxnSpMkLst>
        </pc:cxnChg>
        <pc:cxnChg chg="mod">
          <ac:chgData name="나유미/it1342" userId="e3eb9260-2bab-453a-bd90-2a824d3d9cb6" providerId="ADAL" clId="{8DD58D99-2B9D-4289-8229-4CE9F527ECF9}" dt="2020-10-20T05:58:24.096" v="276" actId="1038"/>
          <ac:cxnSpMkLst>
            <pc:docMk/>
            <pc:sldMk cId="1570009917" sldId="338"/>
            <ac:cxnSpMk id="79" creationId="{00000000-0000-0000-0000-000000000000}"/>
          </ac:cxnSpMkLst>
        </pc:cxnChg>
      </pc:sldChg>
      <pc:sldChg chg="addSp delSp modSp">
        <pc:chgData name="나유미/it1342" userId="e3eb9260-2bab-453a-bd90-2a824d3d9cb6" providerId="ADAL" clId="{8DD58D99-2B9D-4289-8229-4CE9F527ECF9}" dt="2020-10-20T06:00:08.286" v="295" actId="1038"/>
        <pc:sldMkLst>
          <pc:docMk/>
          <pc:sldMk cId="1438664480" sldId="342"/>
        </pc:sldMkLst>
        <pc:graphicFrameChg chg="mod">
          <ac:chgData name="나유미/it1342" userId="e3eb9260-2bab-453a-bd90-2a824d3d9cb6" providerId="ADAL" clId="{8DD58D99-2B9D-4289-8229-4CE9F527ECF9}" dt="2020-10-20T06:00:08.286" v="295" actId="1038"/>
          <ac:graphicFrameMkLst>
            <pc:docMk/>
            <pc:sldMk cId="1438664480" sldId="342"/>
            <ac:graphicFrameMk id="51" creationId="{00000000-0000-0000-0000-000000000000}"/>
          </ac:graphicFrameMkLst>
        </pc:graphicFrameChg>
        <pc:picChg chg="add mod ord">
          <ac:chgData name="나유미/it1342" userId="e3eb9260-2bab-453a-bd90-2a824d3d9cb6" providerId="ADAL" clId="{8DD58D99-2B9D-4289-8229-4CE9F527ECF9}" dt="2020-10-20T05:59:58.595" v="289" actId="167"/>
          <ac:picMkLst>
            <pc:docMk/>
            <pc:sldMk cId="1438664480" sldId="342"/>
            <ac:picMk id="2" creationId="{D6979E76-E4FB-4045-99C0-60110943E1C2}"/>
          </ac:picMkLst>
        </pc:picChg>
        <pc:picChg chg="del">
          <ac:chgData name="나유미/it1342" userId="e3eb9260-2bab-453a-bd90-2a824d3d9cb6" providerId="ADAL" clId="{8DD58D99-2B9D-4289-8229-4CE9F527ECF9}" dt="2020-10-20T05:59:47.769" v="286" actId="478"/>
          <ac:picMkLst>
            <pc:docMk/>
            <pc:sldMk cId="1438664480" sldId="342"/>
            <ac:picMk id="38" creationId="{00000000-0000-0000-0000-000000000000}"/>
          </ac:picMkLst>
        </pc:picChg>
        <pc:cxnChg chg="mod">
          <ac:chgData name="나유미/it1342" userId="e3eb9260-2bab-453a-bd90-2a824d3d9cb6" providerId="ADAL" clId="{8DD58D99-2B9D-4289-8229-4CE9F527ECF9}" dt="2020-10-20T06:00:08.286" v="295" actId="1038"/>
          <ac:cxnSpMkLst>
            <pc:docMk/>
            <pc:sldMk cId="1438664480" sldId="342"/>
            <ac:cxnSpMk id="50" creationId="{00000000-0000-0000-0000-000000000000}"/>
          </ac:cxnSpMkLst>
        </pc:cxnChg>
      </pc:sldChg>
      <pc:sldChg chg="modSp">
        <pc:chgData name="나유미/it1342" userId="e3eb9260-2bab-453a-bd90-2a824d3d9cb6" providerId="ADAL" clId="{8DD58D99-2B9D-4289-8229-4CE9F527ECF9}" dt="2020-10-20T05:54:37.916" v="156" actId="20577"/>
        <pc:sldMkLst>
          <pc:docMk/>
          <pc:sldMk cId="1509956397" sldId="373"/>
        </pc:sldMkLst>
        <pc:spChg chg="mod">
          <ac:chgData name="나유미/it1342" userId="e3eb9260-2bab-453a-bd90-2a824d3d9cb6" providerId="ADAL" clId="{8DD58D99-2B9D-4289-8229-4CE9F527ECF9}" dt="2020-10-20T05:54:37.916" v="156" actId="20577"/>
          <ac:spMkLst>
            <pc:docMk/>
            <pc:sldMk cId="1509956397" sldId="373"/>
            <ac:spMk id="20" creationId="{00000000-0000-0000-0000-000000000000}"/>
          </ac:spMkLst>
        </pc:spChg>
      </pc:sldChg>
      <pc:sldMasterChg chg="addSp delSp modSp modSldLayout">
        <pc:chgData name="나유미/it1342" userId="e3eb9260-2bab-453a-bd90-2a824d3d9cb6" providerId="ADAL" clId="{8DD58D99-2B9D-4289-8229-4CE9F527ECF9}" dt="2020-10-20T05:39:47.667" v="38" actId="20577"/>
        <pc:sldMasterMkLst>
          <pc:docMk/>
          <pc:sldMasterMk cId="0" sldId="2147483648"/>
        </pc:sldMasterMkLst>
        <pc:graphicFrameChg chg="mod modGraphic">
          <ac:chgData name="나유미/it1342" userId="e3eb9260-2bab-453a-bd90-2a824d3d9cb6" providerId="ADAL" clId="{8DD58D99-2B9D-4289-8229-4CE9F527ECF9}" dt="2020-10-20T05:39:47.667" v="38" actId="20577"/>
          <ac:graphicFrameMkLst>
            <pc:docMk/>
            <pc:sldMasterMk cId="0" sldId="2147483648"/>
            <ac:graphicFrameMk id="7" creationId="{00000000-0000-0000-0000-000000000000}"/>
          </ac:graphicFrameMkLst>
        </pc:graphicFrameChg>
        <pc:picChg chg="add del mod">
          <ac:chgData name="나유미/it1342" userId="e3eb9260-2bab-453a-bd90-2a824d3d9cb6" providerId="ADAL" clId="{8DD58D99-2B9D-4289-8229-4CE9F527ECF9}" dt="2020-10-20T05:37:50.462" v="14"/>
          <ac:picMkLst>
            <pc:docMk/>
            <pc:sldMasterMk cId="0" sldId="2147483648"/>
            <ac:picMk id="8" creationId="{00576238-8EB3-4F96-AEF8-4A8ACD05E730}"/>
          </ac:picMkLst>
        </pc:picChg>
        <pc:picChg chg="add mod">
          <ac:chgData name="나유미/it1342" userId="e3eb9260-2bab-453a-bd90-2a824d3d9cb6" providerId="ADAL" clId="{8DD58D99-2B9D-4289-8229-4CE9F527ECF9}" dt="2020-10-20T05:37:58.174" v="17" actId="14100"/>
          <ac:picMkLst>
            <pc:docMk/>
            <pc:sldMasterMk cId="0" sldId="2147483648"/>
            <ac:picMk id="9" creationId="{67A598B8-48B4-4301-AD77-92D27DA73554}"/>
          </ac:picMkLst>
        </pc:picChg>
        <pc:picChg chg="del">
          <ac:chgData name="나유미/it1342" userId="e3eb9260-2bab-453a-bd90-2a824d3d9cb6" providerId="ADAL" clId="{8DD58D99-2B9D-4289-8229-4CE9F527ECF9}" dt="2020-10-20T05:37:52.456" v="15" actId="478"/>
          <ac:picMkLst>
            <pc:docMk/>
            <pc:sldMasterMk cId="0" sldId="2147483648"/>
            <ac:picMk id="1052" creationId="{00000000-0000-0000-0000-000000000000}"/>
          </ac:picMkLst>
        </pc:picChg>
        <pc:sldLayoutChg chg="addSp delSp modSp">
          <pc:chgData name="나유미/it1342" userId="e3eb9260-2bab-453a-bd90-2a824d3d9cb6" providerId="ADAL" clId="{8DD58D99-2B9D-4289-8229-4CE9F527ECF9}" dt="2020-10-20T05:39:08.530" v="36" actId="1037"/>
          <pc:sldLayoutMkLst>
            <pc:docMk/>
            <pc:sldMasterMk cId="0" sldId="2147483648"/>
            <pc:sldLayoutMk cId="485642891" sldId="2147483983"/>
          </pc:sldLayoutMkLst>
          <pc:picChg chg="del">
            <ac:chgData name="나유미/it1342" userId="e3eb9260-2bab-453a-bd90-2a824d3d9cb6" providerId="ADAL" clId="{8DD58D99-2B9D-4289-8229-4CE9F527ECF9}" dt="2020-10-20T05:38:41.358" v="27" actId="478"/>
            <ac:picMkLst>
              <pc:docMk/>
              <pc:sldMasterMk cId="0" sldId="2147483648"/>
              <pc:sldLayoutMk cId="485642891" sldId="2147483983"/>
              <ac:picMk id="4" creationId="{00000000-0000-0000-0000-000000000000}"/>
            </ac:picMkLst>
          </pc:picChg>
          <pc:picChg chg="add mod">
            <ac:chgData name="나유미/it1342" userId="e3eb9260-2bab-453a-bd90-2a824d3d9cb6" providerId="ADAL" clId="{8DD58D99-2B9D-4289-8229-4CE9F527ECF9}" dt="2020-10-20T05:39:08.530" v="36" actId="1037"/>
            <ac:picMkLst>
              <pc:docMk/>
              <pc:sldMasterMk cId="0" sldId="2147483648"/>
              <pc:sldLayoutMk cId="485642891" sldId="2147483983"/>
              <ac:picMk id="5" creationId="{B4FAFF3A-1B38-4CAE-86ED-3807FD0C5E63}"/>
            </ac:picMkLst>
          </pc:picChg>
        </pc:sldLayoutChg>
      </pc:sldMasterChg>
    </pc:docChg>
  </pc:docChgLst>
  <pc:docChgLst>
    <pc:chgData name="나유미/it1342" userId="e3eb9260-2bab-453a-bd90-2a824d3d9cb6" providerId="ADAL" clId="{27CEA6EF-36FE-4129-A9D8-C2EA9F5DA792}"/>
    <pc:docChg chg="undo custSel modSld modMainMaster">
      <pc:chgData name="나유미/it1342" userId="e3eb9260-2bab-453a-bd90-2a824d3d9cb6" providerId="ADAL" clId="{27CEA6EF-36FE-4129-A9D8-C2EA9F5DA792}" dt="2020-10-23T09:00:38.262" v="566" actId="20577"/>
      <pc:docMkLst>
        <pc:docMk/>
      </pc:docMkLst>
      <pc:sldChg chg="modSp">
        <pc:chgData name="나유미/it1342" userId="e3eb9260-2bab-453a-bd90-2a824d3d9cb6" providerId="ADAL" clId="{27CEA6EF-36FE-4129-A9D8-C2EA9F5DA792}" dt="2020-10-23T05:44:39.647" v="42" actId="20577"/>
        <pc:sldMkLst>
          <pc:docMk/>
          <pc:sldMk cId="0" sldId="317"/>
        </pc:sldMkLst>
        <pc:graphicFrameChg chg="modGraphic">
          <ac:chgData name="나유미/it1342" userId="e3eb9260-2bab-453a-bd90-2a824d3d9cb6" providerId="ADAL" clId="{27CEA6EF-36FE-4129-A9D8-C2EA9F5DA792}" dt="2020-10-23T05:44:39.647" v="42" actId="20577"/>
          <ac:graphicFrameMkLst>
            <pc:docMk/>
            <pc:sldMk cId="0" sldId="317"/>
            <ac:graphicFrameMk id="4242" creationId="{00000000-0000-0000-0000-000000000000}"/>
          </ac:graphicFrameMkLst>
        </pc:graphicFrameChg>
      </pc:sldChg>
      <pc:sldChg chg="modSp">
        <pc:chgData name="나유미/it1342" userId="e3eb9260-2bab-453a-bd90-2a824d3d9cb6" providerId="ADAL" clId="{27CEA6EF-36FE-4129-A9D8-C2EA9F5DA792}" dt="2020-10-23T05:44:49.909" v="48" actId="20577"/>
        <pc:sldMkLst>
          <pc:docMk/>
          <pc:sldMk cId="0" sldId="332"/>
        </pc:sldMkLst>
        <pc:spChg chg="mod">
          <ac:chgData name="나유미/it1342" userId="e3eb9260-2bab-453a-bd90-2a824d3d9cb6" providerId="ADAL" clId="{27CEA6EF-36FE-4129-A9D8-C2EA9F5DA792}" dt="2020-10-23T05:44:45.480" v="44" actId="20577"/>
          <ac:spMkLst>
            <pc:docMk/>
            <pc:sldMk cId="0" sldId="332"/>
            <ac:spMk id="4098" creationId="{00000000-0000-0000-0000-000000000000}"/>
          </ac:spMkLst>
        </pc:spChg>
        <pc:graphicFrameChg chg="mod modGraphic">
          <ac:chgData name="나유미/it1342" userId="e3eb9260-2bab-453a-bd90-2a824d3d9cb6" providerId="ADAL" clId="{27CEA6EF-36FE-4129-A9D8-C2EA9F5DA792}" dt="2020-10-23T05:44:49.909" v="48" actId="20577"/>
          <ac:graphicFrameMkLst>
            <pc:docMk/>
            <pc:sldMk cId="0" sldId="332"/>
            <ac:graphicFrameMk id="25792" creationId="{00000000-0000-0000-0000-000000000000}"/>
          </ac:graphicFrameMkLst>
        </pc:graphicFrameChg>
      </pc:sldChg>
      <pc:sldChg chg="addSp delSp modSp">
        <pc:chgData name="나유미/it1342" userId="e3eb9260-2bab-453a-bd90-2a824d3d9cb6" providerId="ADAL" clId="{27CEA6EF-36FE-4129-A9D8-C2EA9F5DA792}" dt="2020-10-23T05:51:41.961" v="142" actId="20577"/>
        <pc:sldMkLst>
          <pc:docMk/>
          <pc:sldMk cId="2484852543" sldId="337"/>
        </pc:sldMkLst>
        <pc:spChg chg="del">
          <ac:chgData name="나유미/it1342" userId="e3eb9260-2bab-453a-bd90-2a824d3d9cb6" providerId="ADAL" clId="{27CEA6EF-36FE-4129-A9D8-C2EA9F5DA792}" dt="2020-10-23T05:51:09.883" v="139" actId="478"/>
          <ac:spMkLst>
            <pc:docMk/>
            <pc:sldMk cId="2484852543" sldId="337"/>
            <ac:spMk id="12" creationId="{00000000-0000-0000-0000-000000000000}"/>
          </ac:spMkLst>
        </pc:spChg>
        <pc:spChg chg="del">
          <ac:chgData name="나유미/it1342" userId="e3eb9260-2bab-453a-bd90-2a824d3d9cb6" providerId="ADAL" clId="{27CEA6EF-36FE-4129-A9D8-C2EA9F5DA792}" dt="2020-10-23T05:51:09.883" v="139" actId="478"/>
          <ac:spMkLst>
            <pc:docMk/>
            <pc:sldMk cId="2484852543" sldId="337"/>
            <ac:spMk id="16" creationId="{00000000-0000-0000-0000-000000000000}"/>
          </ac:spMkLst>
        </pc:spChg>
        <pc:spChg chg="add">
          <ac:chgData name="나유미/it1342" userId="e3eb9260-2bab-453a-bd90-2a824d3d9cb6" providerId="ADAL" clId="{27CEA6EF-36FE-4129-A9D8-C2EA9F5DA792}" dt="2020-10-23T05:51:10.325" v="140"/>
          <ac:spMkLst>
            <pc:docMk/>
            <pc:sldMk cId="2484852543" sldId="337"/>
            <ac:spMk id="28" creationId="{CC8DE0D3-0814-4916-B5AA-74024C84C15A}"/>
          </ac:spMkLst>
        </pc:spChg>
        <pc:spChg chg="add">
          <ac:chgData name="나유미/it1342" userId="e3eb9260-2bab-453a-bd90-2a824d3d9cb6" providerId="ADAL" clId="{27CEA6EF-36FE-4129-A9D8-C2EA9F5DA792}" dt="2020-10-23T05:51:10.325" v="140"/>
          <ac:spMkLst>
            <pc:docMk/>
            <pc:sldMk cId="2484852543" sldId="337"/>
            <ac:spMk id="32" creationId="{634DF4A2-5196-4340-AEBF-8BC580306DB1}"/>
          </ac:spMkLst>
        </pc:spChg>
        <pc:graphicFrameChg chg="del">
          <ac:chgData name="나유미/it1342" userId="e3eb9260-2bab-453a-bd90-2a824d3d9cb6" providerId="ADAL" clId="{27CEA6EF-36FE-4129-A9D8-C2EA9F5DA792}" dt="2020-10-23T05:51:09.883" v="139" actId="478"/>
          <ac:graphicFrameMkLst>
            <pc:docMk/>
            <pc:sldMk cId="2484852543" sldId="337"/>
            <ac:graphicFrameMk id="5" creationId="{00000000-0000-0000-0000-000000000000}"/>
          </ac:graphicFrameMkLst>
        </pc:graphicFrameChg>
        <pc:graphicFrameChg chg="del">
          <ac:chgData name="나유미/it1342" userId="e3eb9260-2bab-453a-bd90-2a824d3d9cb6" providerId="ADAL" clId="{27CEA6EF-36FE-4129-A9D8-C2EA9F5DA792}" dt="2020-10-23T05:51:09.883" v="139" actId="478"/>
          <ac:graphicFrameMkLst>
            <pc:docMk/>
            <pc:sldMk cId="2484852543" sldId="337"/>
            <ac:graphicFrameMk id="7" creationId="{00000000-0000-0000-0000-000000000000}"/>
          </ac:graphicFrameMkLst>
        </pc:graphicFrameChg>
        <pc:graphicFrameChg chg="del">
          <ac:chgData name="나유미/it1342" userId="e3eb9260-2bab-453a-bd90-2a824d3d9cb6" providerId="ADAL" clId="{27CEA6EF-36FE-4129-A9D8-C2EA9F5DA792}" dt="2020-10-23T05:51:09.883" v="139" actId="478"/>
          <ac:graphicFrameMkLst>
            <pc:docMk/>
            <pc:sldMk cId="2484852543" sldId="337"/>
            <ac:graphicFrameMk id="9" creationId="{00000000-0000-0000-0000-000000000000}"/>
          </ac:graphicFrameMkLst>
        </pc:graphicFrameChg>
        <pc:graphicFrameChg chg="del">
          <ac:chgData name="나유미/it1342" userId="e3eb9260-2bab-453a-bd90-2a824d3d9cb6" providerId="ADAL" clId="{27CEA6EF-36FE-4129-A9D8-C2EA9F5DA792}" dt="2020-10-23T05:51:09.883" v="139" actId="478"/>
          <ac:graphicFrameMkLst>
            <pc:docMk/>
            <pc:sldMk cId="2484852543" sldId="337"/>
            <ac:graphicFrameMk id="11" creationId="{00000000-0000-0000-0000-000000000000}"/>
          </ac:graphicFrameMkLst>
        </pc:graphicFrameChg>
        <pc:graphicFrameChg chg="del">
          <ac:chgData name="나유미/it1342" userId="e3eb9260-2bab-453a-bd90-2a824d3d9cb6" providerId="ADAL" clId="{27CEA6EF-36FE-4129-A9D8-C2EA9F5DA792}" dt="2020-10-23T05:51:09.883" v="139" actId="478"/>
          <ac:graphicFrameMkLst>
            <pc:docMk/>
            <pc:sldMk cId="2484852543" sldId="337"/>
            <ac:graphicFrameMk id="14" creationId="{00000000-0000-0000-0000-000000000000}"/>
          </ac:graphicFrameMkLst>
        </pc:graphicFrameChg>
        <pc:graphicFrameChg chg="del">
          <ac:chgData name="나유미/it1342" userId="e3eb9260-2bab-453a-bd90-2a824d3d9cb6" providerId="ADAL" clId="{27CEA6EF-36FE-4129-A9D8-C2EA9F5DA792}" dt="2020-10-23T05:51:09.883" v="139" actId="478"/>
          <ac:graphicFrameMkLst>
            <pc:docMk/>
            <pc:sldMk cId="2484852543" sldId="337"/>
            <ac:graphicFrameMk id="17" creationId="{00000000-0000-0000-0000-000000000000}"/>
          </ac:graphicFrameMkLst>
        </pc:graphicFrameChg>
        <pc:graphicFrameChg chg="add">
          <ac:chgData name="나유미/it1342" userId="e3eb9260-2bab-453a-bd90-2a824d3d9cb6" providerId="ADAL" clId="{27CEA6EF-36FE-4129-A9D8-C2EA9F5DA792}" dt="2020-10-23T05:51:10.325" v="140"/>
          <ac:graphicFrameMkLst>
            <pc:docMk/>
            <pc:sldMk cId="2484852543" sldId="337"/>
            <ac:graphicFrameMk id="21" creationId="{FF117682-5D35-4E36-8400-9AA9531AF7BE}"/>
          </ac:graphicFrameMkLst>
        </pc:graphicFrameChg>
        <pc:graphicFrameChg chg="add modGraphic">
          <ac:chgData name="나유미/it1342" userId="e3eb9260-2bab-453a-bd90-2a824d3d9cb6" providerId="ADAL" clId="{27CEA6EF-36FE-4129-A9D8-C2EA9F5DA792}" dt="2020-10-23T05:51:41.961" v="142" actId="20577"/>
          <ac:graphicFrameMkLst>
            <pc:docMk/>
            <pc:sldMk cId="2484852543" sldId="337"/>
            <ac:graphicFrameMk id="23" creationId="{8D048710-68E4-46AD-8AF9-8317FB9B46F5}"/>
          </ac:graphicFrameMkLst>
        </pc:graphicFrameChg>
        <pc:graphicFrameChg chg="add">
          <ac:chgData name="나유미/it1342" userId="e3eb9260-2bab-453a-bd90-2a824d3d9cb6" providerId="ADAL" clId="{27CEA6EF-36FE-4129-A9D8-C2EA9F5DA792}" dt="2020-10-23T05:51:10.325" v="140"/>
          <ac:graphicFrameMkLst>
            <pc:docMk/>
            <pc:sldMk cId="2484852543" sldId="337"/>
            <ac:graphicFrameMk id="25" creationId="{104A1AB5-5FDA-480A-9B32-BD265AFD7B8D}"/>
          </ac:graphicFrameMkLst>
        </pc:graphicFrameChg>
        <pc:graphicFrameChg chg="add modGraphic">
          <ac:chgData name="나유미/it1342" userId="e3eb9260-2bab-453a-bd90-2a824d3d9cb6" providerId="ADAL" clId="{27CEA6EF-36FE-4129-A9D8-C2EA9F5DA792}" dt="2020-10-23T05:51:33.762" v="141" actId="20577"/>
          <ac:graphicFrameMkLst>
            <pc:docMk/>
            <pc:sldMk cId="2484852543" sldId="337"/>
            <ac:graphicFrameMk id="27" creationId="{A6E65E27-ABB0-4811-9C64-80F121A51541}"/>
          </ac:graphicFrameMkLst>
        </pc:graphicFrameChg>
        <pc:graphicFrameChg chg="add">
          <ac:chgData name="나유미/it1342" userId="e3eb9260-2bab-453a-bd90-2a824d3d9cb6" providerId="ADAL" clId="{27CEA6EF-36FE-4129-A9D8-C2EA9F5DA792}" dt="2020-10-23T05:51:10.325" v="140"/>
          <ac:graphicFrameMkLst>
            <pc:docMk/>
            <pc:sldMk cId="2484852543" sldId="337"/>
            <ac:graphicFrameMk id="30" creationId="{8B0C40CB-D09E-4DFE-9508-B9DCC6384861}"/>
          </ac:graphicFrameMkLst>
        </pc:graphicFrameChg>
        <pc:graphicFrameChg chg="add">
          <ac:chgData name="나유미/it1342" userId="e3eb9260-2bab-453a-bd90-2a824d3d9cb6" providerId="ADAL" clId="{27CEA6EF-36FE-4129-A9D8-C2EA9F5DA792}" dt="2020-10-23T05:51:10.325" v="140"/>
          <ac:graphicFrameMkLst>
            <pc:docMk/>
            <pc:sldMk cId="2484852543" sldId="337"/>
            <ac:graphicFrameMk id="33" creationId="{DE0B28FE-320B-415A-9984-832858E83EF0}"/>
          </ac:graphicFrameMkLst>
        </pc:graphicFrameChg>
        <pc:picChg chg="del">
          <ac:chgData name="나유미/it1342" userId="e3eb9260-2bab-453a-bd90-2a824d3d9cb6" providerId="ADAL" clId="{27CEA6EF-36FE-4129-A9D8-C2EA9F5DA792}" dt="2020-10-23T05:51:09.883" v="139" actId="478"/>
          <ac:picMkLst>
            <pc:docMk/>
            <pc:sldMk cId="2484852543" sldId="337"/>
            <ac:picMk id="2" creationId="{00000000-0000-0000-0000-000000000000}"/>
          </ac:picMkLst>
        </pc:picChg>
        <pc:picChg chg="add">
          <ac:chgData name="나유미/it1342" userId="e3eb9260-2bab-453a-bd90-2a824d3d9cb6" providerId="ADAL" clId="{27CEA6EF-36FE-4129-A9D8-C2EA9F5DA792}" dt="2020-10-23T05:51:10.325" v="140"/>
          <ac:picMkLst>
            <pc:docMk/>
            <pc:sldMk cId="2484852543" sldId="337"/>
            <ac:picMk id="18" creationId="{DD06F824-CD44-4D69-8ADA-74B438FB4E85}"/>
          </ac:picMkLst>
        </pc:picChg>
        <pc:cxnChg chg="del">
          <ac:chgData name="나유미/it1342" userId="e3eb9260-2bab-453a-bd90-2a824d3d9cb6" providerId="ADAL" clId="{27CEA6EF-36FE-4129-A9D8-C2EA9F5DA792}" dt="2020-10-23T05:51:09.883" v="139" actId="478"/>
          <ac:cxnSpMkLst>
            <pc:docMk/>
            <pc:sldMk cId="2484852543" sldId="337"/>
            <ac:cxnSpMk id="4" creationId="{00000000-0000-0000-0000-000000000000}"/>
          </ac:cxnSpMkLst>
        </pc:cxnChg>
        <pc:cxnChg chg="del">
          <ac:chgData name="나유미/it1342" userId="e3eb9260-2bab-453a-bd90-2a824d3d9cb6" providerId="ADAL" clId="{27CEA6EF-36FE-4129-A9D8-C2EA9F5DA792}" dt="2020-10-23T05:51:09.883" v="139" actId="478"/>
          <ac:cxnSpMkLst>
            <pc:docMk/>
            <pc:sldMk cId="2484852543" sldId="337"/>
            <ac:cxnSpMk id="6" creationId="{00000000-0000-0000-0000-000000000000}"/>
          </ac:cxnSpMkLst>
        </pc:cxnChg>
        <pc:cxnChg chg="del">
          <ac:chgData name="나유미/it1342" userId="e3eb9260-2bab-453a-bd90-2a824d3d9cb6" providerId="ADAL" clId="{27CEA6EF-36FE-4129-A9D8-C2EA9F5DA792}" dt="2020-10-23T05:51:09.883" v="139" actId="478"/>
          <ac:cxnSpMkLst>
            <pc:docMk/>
            <pc:sldMk cId="2484852543" sldId="337"/>
            <ac:cxnSpMk id="8" creationId="{00000000-0000-0000-0000-000000000000}"/>
          </ac:cxnSpMkLst>
        </pc:cxnChg>
        <pc:cxnChg chg="del">
          <ac:chgData name="나유미/it1342" userId="e3eb9260-2bab-453a-bd90-2a824d3d9cb6" providerId="ADAL" clId="{27CEA6EF-36FE-4129-A9D8-C2EA9F5DA792}" dt="2020-10-23T05:51:09.883" v="139" actId="478"/>
          <ac:cxnSpMkLst>
            <pc:docMk/>
            <pc:sldMk cId="2484852543" sldId="337"/>
            <ac:cxnSpMk id="10" creationId="{00000000-0000-0000-0000-000000000000}"/>
          </ac:cxnSpMkLst>
        </pc:cxnChg>
        <pc:cxnChg chg="del">
          <ac:chgData name="나유미/it1342" userId="e3eb9260-2bab-453a-bd90-2a824d3d9cb6" providerId="ADAL" clId="{27CEA6EF-36FE-4129-A9D8-C2EA9F5DA792}" dt="2020-10-23T05:51:09.883" v="139" actId="478"/>
          <ac:cxnSpMkLst>
            <pc:docMk/>
            <pc:sldMk cId="2484852543" sldId="337"/>
            <ac:cxnSpMk id="13" creationId="{00000000-0000-0000-0000-000000000000}"/>
          </ac:cxnSpMkLst>
        </pc:cxnChg>
        <pc:cxnChg chg="del">
          <ac:chgData name="나유미/it1342" userId="e3eb9260-2bab-453a-bd90-2a824d3d9cb6" providerId="ADAL" clId="{27CEA6EF-36FE-4129-A9D8-C2EA9F5DA792}" dt="2020-10-23T05:51:09.883" v="139" actId="478"/>
          <ac:cxnSpMkLst>
            <pc:docMk/>
            <pc:sldMk cId="2484852543" sldId="337"/>
            <ac:cxnSpMk id="15" creationId="{00000000-0000-0000-0000-000000000000}"/>
          </ac:cxnSpMkLst>
        </pc:cxnChg>
        <pc:cxnChg chg="add">
          <ac:chgData name="나유미/it1342" userId="e3eb9260-2bab-453a-bd90-2a824d3d9cb6" providerId="ADAL" clId="{27CEA6EF-36FE-4129-A9D8-C2EA9F5DA792}" dt="2020-10-23T05:51:10.325" v="140"/>
          <ac:cxnSpMkLst>
            <pc:docMk/>
            <pc:sldMk cId="2484852543" sldId="337"/>
            <ac:cxnSpMk id="19" creationId="{D41BE8E4-CD1A-4FBA-9BDF-7D47C71122D2}"/>
          </ac:cxnSpMkLst>
        </pc:cxnChg>
        <pc:cxnChg chg="add">
          <ac:chgData name="나유미/it1342" userId="e3eb9260-2bab-453a-bd90-2a824d3d9cb6" providerId="ADAL" clId="{27CEA6EF-36FE-4129-A9D8-C2EA9F5DA792}" dt="2020-10-23T05:51:10.325" v="140"/>
          <ac:cxnSpMkLst>
            <pc:docMk/>
            <pc:sldMk cId="2484852543" sldId="337"/>
            <ac:cxnSpMk id="22" creationId="{B562462E-787A-4CE3-94E6-D65ECF9AAD35}"/>
          </ac:cxnSpMkLst>
        </pc:cxnChg>
        <pc:cxnChg chg="add">
          <ac:chgData name="나유미/it1342" userId="e3eb9260-2bab-453a-bd90-2a824d3d9cb6" providerId="ADAL" clId="{27CEA6EF-36FE-4129-A9D8-C2EA9F5DA792}" dt="2020-10-23T05:51:10.325" v="140"/>
          <ac:cxnSpMkLst>
            <pc:docMk/>
            <pc:sldMk cId="2484852543" sldId="337"/>
            <ac:cxnSpMk id="24" creationId="{5C370361-36E6-4936-B30D-FEC1E2B42A71}"/>
          </ac:cxnSpMkLst>
        </pc:cxnChg>
        <pc:cxnChg chg="add">
          <ac:chgData name="나유미/it1342" userId="e3eb9260-2bab-453a-bd90-2a824d3d9cb6" providerId="ADAL" clId="{27CEA6EF-36FE-4129-A9D8-C2EA9F5DA792}" dt="2020-10-23T05:51:10.325" v="140"/>
          <ac:cxnSpMkLst>
            <pc:docMk/>
            <pc:sldMk cId="2484852543" sldId="337"/>
            <ac:cxnSpMk id="26" creationId="{A10A8081-4BB7-4D65-9F1F-E5038552B069}"/>
          </ac:cxnSpMkLst>
        </pc:cxnChg>
        <pc:cxnChg chg="add">
          <ac:chgData name="나유미/it1342" userId="e3eb9260-2bab-453a-bd90-2a824d3d9cb6" providerId="ADAL" clId="{27CEA6EF-36FE-4129-A9D8-C2EA9F5DA792}" dt="2020-10-23T05:51:10.325" v="140"/>
          <ac:cxnSpMkLst>
            <pc:docMk/>
            <pc:sldMk cId="2484852543" sldId="337"/>
            <ac:cxnSpMk id="29" creationId="{2ECE2152-89AE-4A48-BF7C-72E8637B6658}"/>
          </ac:cxnSpMkLst>
        </pc:cxnChg>
        <pc:cxnChg chg="add">
          <ac:chgData name="나유미/it1342" userId="e3eb9260-2bab-453a-bd90-2a824d3d9cb6" providerId="ADAL" clId="{27CEA6EF-36FE-4129-A9D8-C2EA9F5DA792}" dt="2020-10-23T05:51:10.325" v="140"/>
          <ac:cxnSpMkLst>
            <pc:docMk/>
            <pc:sldMk cId="2484852543" sldId="337"/>
            <ac:cxnSpMk id="31" creationId="{4E5861A9-ACF8-4C0F-A119-6A005FB6DCD4}"/>
          </ac:cxnSpMkLst>
        </pc:cxnChg>
      </pc:sldChg>
      <pc:sldChg chg="modSp">
        <pc:chgData name="나유미/it1342" userId="e3eb9260-2bab-453a-bd90-2a824d3d9cb6" providerId="ADAL" clId="{27CEA6EF-36FE-4129-A9D8-C2EA9F5DA792}" dt="2020-10-23T05:50:08.829" v="138" actId="20577"/>
        <pc:sldMkLst>
          <pc:docMk/>
          <pc:sldMk cId="1570009917" sldId="338"/>
        </pc:sldMkLst>
        <pc:graphicFrameChg chg="modGraphic">
          <ac:chgData name="나유미/it1342" userId="e3eb9260-2bab-453a-bd90-2a824d3d9cb6" providerId="ADAL" clId="{27CEA6EF-36FE-4129-A9D8-C2EA9F5DA792}" dt="2020-10-23T05:50:08.829" v="138" actId="20577"/>
          <ac:graphicFrameMkLst>
            <pc:docMk/>
            <pc:sldMk cId="1570009917" sldId="338"/>
            <ac:graphicFrameMk id="78" creationId="{00000000-0000-0000-0000-000000000000}"/>
          </ac:graphicFrameMkLst>
        </pc:graphicFrameChg>
      </pc:sldChg>
      <pc:sldChg chg="modSp">
        <pc:chgData name="나유미/it1342" userId="e3eb9260-2bab-453a-bd90-2a824d3d9cb6" providerId="ADAL" clId="{27CEA6EF-36FE-4129-A9D8-C2EA9F5DA792}" dt="2020-10-23T05:49:56.836" v="136" actId="14100"/>
        <pc:sldMkLst>
          <pc:docMk/>
          <pc:sldMk cId="1438664480" sldId="342"/>
        </pc:sldMkLst>
        <pc:spChg chg="mod">
          <ac:chgData name="나유미/it1342" userId="e3eb9260-2bab-453a-bd90-2a824d3d9cb6" providerId="ADAL" clId="{27CEA6EF-36FE-4129-A9D8-C2EA9F5DA792}" dt="2020-10-23T05:45:32.718" v="65" actId="1037"/>
          <ac:spMkLst>
            <pc:docMk/>
            <pc:sldMk cId="1438664480" sldId="342"/>
            <ac:spMk id="21" creationId="{00000000-0000-0000-0000-000000000000}"/>
          </ac:spMkLst>
        </pc:spChg>
        <pc:spChg chg="mod">
          <ac:chgData name="나유미/it1342" userId="e3eb9260-2bab-453a-bd90-2a824d3d9cb6" providerId="ADAL" clId="{27CEA6EF-36FE-4129-A9D8-C2EA9F5DA792}" dt="2020-10-23T05:45:22.663" v="61" actId="1036"/>
          <ac:spMkLst>
            <pc:docMk/>
            <pc:sldMk cId="1438664480" sldId="342"/>
            <ac:spMk id="48" creationId="{00000000-0000-0000-0000-000000000000}"/>
          </ac:spMkLst>
        </pc:spChg>
        <pc:graphicFrameChg chg="mod modGraphic">
          <ac:chgData name="나유미/it1342" userId="e3eb9260-2bab-453a-bd90-2a824d3d9cb6" providerId="ADAL" clId="{27CEA6EF-36FE-4129-A9D8-C2EA9F5DA792}" dt="2020-10-23T05:49:56.836" v="136" actId="14100"/>
          <ac:graphicFrameMkLst>
            <pc:docMk/>
            <pc:sldMk cId="1438664480" sldId="342"/>
            <ac:graphicFrameMk id="34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45:12.561" v="58" actId="1037"/>
          <ac:graphicFrameMkLst>
            <pc:docMk/>
            <pc:sldMk cId="1438664480" sldId="342"/>
            <ac:graphicFrameMk id="42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45:32.718" v="65" actId="1037"/>
          <ac:graphicFrameMkLst>
            <pc:docMk/>
            <pc:sldMk cId="1438664480" sldId="342"/>
            <ac:graphicFrameMk id="46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45:22.663" v="61" actId="1036"/>
          <ac:graphicFrameMkLst>
            <pc:docMk/>
            <pc:sldMk cId="1438664480" sldId="342"/>
            <ac:graphicFrameMk id="49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45:42.319" v="67" actId="1037"/>
          <ac:graphicFrameMkLst>
            <pc:docMk/>
            <pc:sldMk cId="1438664480" sldId="342"/>
            <ac:graphicFrameMk id="51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45:22.663" v="61" actId="1036"/>
          <ac:graphicFrameMkLst>
            <pc:docMk/>
            <pc:sldMk cId="1438664480" sldId="342"/>
            <ac:graphicFrameMk id="53" creationId="{00000000-0000-0000-0000-000000000000}"/>
          </ac:graphicFrameMkLst>
        </pc:graphicFrameChg>
        <pc:cxnChg chg="mod">
          <ac:chgData name="나유미/it1342" userId="e3eb9260-2bab-453a-bd90-2a824d3d9cb6" providerId="ADAL" clId="{27CEA6EF-36FE-4129-A9D8-C2EA9F5DA792}" dt="2020-10-23T05:45:32.718" v="65" actId="1037"/>
          <ac:cxnSpMkLst>
            <pc:docMk/>
            <pc:sldMk cId="1438664480" sldId="342"/>
            <ac:cxnSpMk id="19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46:28.679" v="95" actId="1036"/>
          <ac:cxnSpMkLst>
            <pc:docMk/>
            <pc:sldMk cId="1438664480" sldId="342"/>
            <ac:cxnSpMk id="39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45:12.561" v="58" actId="1037"/>
          <ac:cxnSpMkLst>
            <pc:docMk/>
            <pc:sldMk cId="1438664480" sldId="342"/>
            <ac:cxnSpMk id="41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45:22.663" v="61" actId="1036"/>
          <ac:cxnSpMkLst>
            <pc:docMk/>
            <pc:sldMk cId="1438664480" sldId="342"/>
            <ac:cxnSpMk id="47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45:42.319" v="67" actId="1037"/>
          <ac:cxnSpMkLst>
            <pc:docMk/>
            <pc:sldMk cId="1438664480" sldId="342"/>
            <ac:cxnSpMk id="50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45:22.663" v="61" actId="1036"/>
          <ac:cxnSpMkLst>
            <pc:docMk/>
            <pc:sldMk cId="1438664480" sldId="342"/>
            <ac:cxnSpMk id="52" creationId="{00000000-0000-0000-0000-000000000000}"/>
          </ac:cxnSpMkLst>
        </pc:cxnChg>
      </pc:sldChg>
      <pc:sldChg chg="addSp delSp modSp">
        <pc:chgData name="나유미/it1342" userId="e3eb9260-2bab-453a-bd90-2a824d3d9cb6" providerId="ADAL" clId="{27CEA6EF-36FE-4129-A9D8-C2EA9F5DA792}" dt="2020-10-23T05:54:24.898" v="176" actId="20577"/>
        <pc:sldMkLst>
          <pc:docMk/>
          <pc:sldMk cId="181029198" sldId="345"/>
        </pc:sldMkLst>
        <pc:spChg chg="mod">
          <ac:chgData name="나유미/it1342" userId="e3eb9260-2bab-453a-bd90-2a824d3d9cb6" providerId="ADAL" clId="{27CEA6EF-36FE-4129-A9D8-C2EA9F5DA792}" dt="2020-10-23T05:48:31.506" v="117" actId="1076"/>
          <ac:spMkLst>
            <pc:docMk/>
            <pc:sldMk cId="181029198" sldId="345"/>
            <ac:spMk id="76" creationId="{00000000-0000-0000-0000-000000000000}"/>
          </ac:spMkLst>
        </pc:spChg>
        <pc:spChg chg="mod">
          <ac:chgData name="나유미/it1342" userId="e3eb9260-2bab-453a-bd90-2a824d3d9cb6" providerId="ADAL" clId="{27CEA6EF-36FE-4129-A9D8-C2EA9F5DA792}" dt="2020-10-23T05:53:51.260" v="162" actId="14100"/>
          <ac:spMkLst>
            <pc:docMk/>
            <pc:sldMk cId="181029198" sldId="345"/>
            <ac:spMk id="80" creationId="{00000000-0000-0000-0000-000000000000}"/>
          </ac:spMkLst>
        </pc:spChg>
        <pc:graphicFrameChg chg="mod modGraphic">
          <ac:chgData name="나유미/it1342" userId="e3eb9260-2bab-453a-bd90-2a824d3d9cb6" providerId="ADAL" clId="{27CEA6EF-36FE-4129-A9D8-C2EA9F5DA792}" dt="2020-10-23T05:53:37.032" v="160" actId="1076"/>
          <ac:graphicFrameMkLst>
            <pc:docMk/>
            <pc:sldMk cId="181029198" sldId="345"/>
            <ac:graphicFrameMk id="69" creationId="{00000000-0000-0000-0000-000000000000}"/>
          </ac:graphicFrameMkLst>
        </pc:graphicFrameChg>
        <pc:graphicFrameChg chg="mod modGraphic">
          <ac:chgData name="나유미/it1342" userId="e3eb9260-2bab-453a-bd90-2a824d3d9cb6" providerId="ADAL" clId="{27CEA6EF-36FE-4129-A9D8-C2EA9F5DA792}" dt="2020-10-23T05:54:24.898" v="176" actId="20577"/>
          <ac:graphicFrameMkLst>
            <pc:docMk/>
            <pc:sldMk cId="181029198" sldId="345"/>
            <ac:graphicFrameMk id="71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48:31.506" v="117" actId="1076"/>
          <ac:graphicFrameMkLst>
            <pc:docMk/>
            <pc:sldMk cId="181029198" sldId="345"/>
            <ac:graphicFrameMk id="74" creationId="{00000000-0000-0000-0000-000000000000}"/>
          </ac:graphicFrameMkLst>
        </pc:graphicFrameChg>
        <pc:graphicFrameChg chg="mod modGraphic">
          <ac:chgData name="나유미/it1342" userId="e3eb9260-2bab-453a-bd90-2a824d3d9cb6" providerId="ADAL" clId="{27CEA6EF-36FE-4129-A9D8-C2EA9F5DA792}" dt="2020-10-23T05:53:59.940" v="165" actId="1076"/>
          <ac:graphicFrameMkLst>
            <pc:docMk/>
            <pc:sldMk cId="181029198" sldId="345"/>
            <ac:graphicFrameMk id="78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53:48.023" v="161" actId="1076"/>
          <ac:graphicFrameMkLst>
            <pc:docMk/>
            <pc:sldMk cId="181029198" sldId="345"/>
            <ac:graphicFrameMk id="81" creationId="{00000000-0000-0000-0000-000000000000}"/>
          </ac:graphicFrameMkLst>
        </pc:graphicFrameChg>
        <pc:picChg chg="del">
          <ac:chgData name="나유미/it1342" userId="e3eb9260-2bab-453a-bd90-2a824d3d9cb6" providerId="ADAL" clId="{27CEA6EF-36FE-4129-A9D8-C2EA9F5DA792}" dt="2020-10-23T05:48:03.355" v="102" actId="478"/>
          <ac:picMkLst>
            <pc:docMk/>
            <pc:sldMk cId="181029198" sldId="345"/>
            <ac:picMk id="2" creationId="{00000000-0000-0000-0000-000000000000}"/>
          </ac:picMkLst>
        </pc:picChg>
        <pc:picChg chg="add del mod ord">
          <ac:chgData name="나유미/it1342" userId="e3eb9260-2bab-453a-bd90-2a824d3d9cb6" providerId="ADAL" clId="{27CEA6EF-36FE-4129-A9D8-C2EA9F5DA792}" dt="2020-10-23T05:53:17.746" v="153" actId="478"/>
          <ac:picMkLst>
            <pc:docMk/>
            <pc:sldMk cId="181029198" sldId="345"/>
            <ac:picMk id="3" creationId="{64D9CFA0-BAB1-438A-AFE9-AF0CE1D83BF1}"/>
          </ac:picMkLst>
        </pc:picChg>
        <pc:picChg chg="add del mod">
          <ac:chgData name="나유미/it1342" userId="e3eb9260-2bab-453a-bd90-2a824d3d9cb6" providerId="ADAL" clId="{27CEA6EF-36FE-4129-A9D8-C2EA9F5DA792}" dt="2020-10-23T05:53:16.262" v="152"/>
          <ac:picMkLst>
            <pc:docMk/>
            <pc:sldMk cId="181029198" sldId="345"/>
            <ac:picMk id="4" creationId="{9F6E4BBD-5151-4182-B46F-E529D64E9251}"/>
          </ac:picMkLst>
        </pc:picChg>
        <pc:picChg chg="add mod ord">
          <ac:chgData name="나유미/it1342" userId="e3eb9260-2bab-453a-bd90-2a824d3d9cb6" providerId="ADAL" clId="{27CEA6EF-36FE-4129-A9D8-C2EA9F5DA792}" dt="2020-10-23T05:53:22.461" v="158" actId="1035"/>
          <ac:picMkLst>
            <pc:docMk/>
            <pc:sldMk cId="181029198" sldId="345"/>
            <ac:picMk id="21" creationId="{57B619CB-B337-4FFE-A2F0-02AA2CC393B2}"/>
          </ac:picMkLst>
        </pc:picChg>
        <pc:cxnChg chg="mod">
          <ac:chgData name="나유미/it1342" userId="e3eb9260-2bab-453a-bd90-2a824d3d9cb6" providerId="ADAL" clId="{27CEA6EF-36FE-4129-A9D8-C2EA9F5DA792}" dt="2020-10-23T05:53:37.032" v="160" actId="1076"/>
          <ac:cxnSpMkLst>
            <pc:docMk/>
            <pc:sldMk cId="181029198" sldId="345"/>
            <ac:cxnSpMk id="68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54:17.796" v="173" actId="1036"/>
          <ac:cxnSpMkLst>
            <pc:docMk/>
            <pc:sldMk cId="181029198" sldId="345"/>
            <ac:cxnSpMk id="70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48:31.506" v="117" actId="1076"/>
          <ac:cxnSpMkLst>
            <pc:docMk/>
            <pc:sldMk cId="181029198" sldId="345"/>
            <ac:cxnSpMk id="73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53:59.940" v="165" actId="1076"/>
          <ac:cxnSpMkLst>
            <pc:docMk/>
            <pc:sldMk cId="181029198" sldId="345"/>
            <ac:cxnSpMk id="77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53:48.023" v="161" actId="1076"/>
          <ac:cxnSpMkLst>
            <pc:docMk/>
            <pc:sldMk cId="181029198" sldId="345"/>
            <ac:cxnSpMk id="79" creationId="{00000000-0000-0000-0000-000000000000}"/>
          </ac:cxnSpMkLst>
        </pc:cxnChg>
      </pc:sldChg>
      <pc:sldChg chg="addSp delSp modSp">
        <pc:chgData name="나유미/it1342" userId="e3eb9260-2bab-453a-bd90-2a824d3d9cb6" providerId="ADAL" clId="{27CEA6EF-36FE-4129-A9D8-C2EA9F5DA792}" dt="2020-10-23T05:56:49.331" v="187" actId="1076"/>
        <pc:sldMkLst>
          <pc:docMk/>
          <pc:sldMk cId="3483755825" sldId="346"/>
        </pc:sldMkLst>
        <pc:spChg chg="mod">
          <ac:chgData name="나유미/it1342" userId="e3eb9260-2bab-453a-bd90-2a824d3d9cb6" providerId="ADAL" clId="{27CEA6EF-36FE-4129-A9D8-C2EA9F5DA792}" dt="2020-10-23T05:56:49.331" v="187" actId="1076"/>
          <ac:spMkLst>
            <pc:docMk/>
            <pc:sldMk cId="3483755825" sldId="346"/>
            <ac:spMk id="17" creationId="{00000000-0000-0000-0000-000000000000}"/>
          </ac:spMkLst>
        </pc:spChg>
        <pc:graphicFrameChg chg="mod">
          <ac:chgData name="나유미/it1342" userId="e3eb9260-2bab-453a-bd90-2a824d3d9cb6" providerId="ADAL" clId="{27CEA6EF-36FE-4129-A9D8-C2EA9F5DA792}" dt="2020-10-23T05:56:49.331" v="187" actId="1076"/>
          <ac:graphicFrameMkLst>
            <pc:docMk/>
            <pc:sldMk cId="3483755825" sldId="346"/>
            <ac:graphicFrameMk id="16" creationId="{00000000-0000-0000-0000-000000000000}"/>
          </ac:graphicFrameMkLst>
        </pc:graphicFrameChg>
        <pc:picChg chg="add del mod">
          <ac:chgData name="나유미/it1342" userId="e3eb9260-2bab-453a-bd90-2a824d3d9cb6" providerId="ADAL" clId="{27CEA6EF-36FE-4129-A9D8-C2EA9F5DA792}" dt="2020-10-23T05:56:33.432" v="183"/>
          <ac:picMkLst>
            <pc:docMk/>
            <pc:sldMk cId="3483755825" sldId="346"/>
            <ac:picMk id="2" creationId="{622549F7-A197-47D6-8CEA-D9E853BEFD3F}"/>
          </ac:picMkLst>
        </pc:picChg>
        <pc:picChg chg="del">
          <ac:chgData name="나유미/it1342" userId="e3eb9260-2bab-453a-bd90-2a824d3d9cb6" providerId="ADAL" clId="{27CEA6EF-36FE-4129-A9D8-C2EA9F5DA792}" dt="2020-10-23T05:56:34.865" v="184" actId="478"/>
          <ac:picMkLst>
            <pc:docMk/>
            <pc:sldMk cId="3483755825" sldId="346"/>
            <ac:picMk id="4" creationId="{00000000-0000-0000-0000-000000000000}"/>
          </ac:picMkLst>
        </pc:picChg>
        <pc:picChg chg="add ord">
          <ac:chgData name="나유미/it1342" userId="e3eb9260-2bab-453a-bd90-2a824d3d9cb6" providerId="ADAL" clId="{27CEA6EF-36FE-4129-A9D8-C2EA9F5DA792}" dt="2020-10-23T05:56:37.958" v="186" actId="167"/>
          <ac:picMkLst>
            <pc:docMk/>
            <pc:sldMk cId="3483755825" sldId="346"/>
            <ac:picMk id="18" creationId="{1A4693F2-08EE-4A26-8C8C-14A568099A4C}"/>
          </ac:picMkLst>
        </pc:picChg>
        <pc:cxnChg chg="mod">
          <ac:chgData name="나유미/it1342" userId="e3eb9260-2bab-453a-bd90-2a824d3d9cb6" providerId="ADAL" clId="{27CEA6EF-36FE-4129-A9D8-C2EA9F5DA792}" dt="2020-10-23T05:56:49.331" v="187" actId="1076"/>
          <ac:cxnSpMkLst>
            <pc:docMk/>
            <pc:sldMk cId="3483755825" sldId="346"/>
            <ac:cxnSpMk id="15" creationId="{00000000-0000-0000-0000-000000000000}"/>
          </ac:cxnSpMkLst>
        </pc:cxnChg>
      </pc:sldChg>
      <pc:sldChg chg="addSp delSp modSp">
        <pc:chgData name="나유미/it1342" userId="e3eb9260-2bab-453a-bd90-2a824d3d9cb6" providerId="ADAL" clId="{27CEA6EF-36FE-4129-A9D8-C2EA9F5DA792}" dt="2020-10-23T06:22:05.194" v="516" actId="313"/>
        <pc:sldMkLst>
          <pc:docMk/>
          <pc:sldMk cId="2848426724" sldId="371"/>
        </pc:sldMkLst>
        <pc:spChg chg="del">
          <ac:chgData name="나유미/it1342" userId="e3eb9260-2bab-453a-bd90-2a824d3d9cb6" providerId="ADAL" clId="{27CEA6EF-36FE-4129-A9D8-C2EA9F5DA792}" dt="2020-10-23T06:18:55.213" v="346" actId="478"/>
          <ac:spMkLst>
            <pc:docMk/>
            <pc:sldMk cId="2848426724" sldId="371"/>
            <ac:spMk id="9" creationId="{00000000-0000-0000-0000-000000000000}"/>
          </ac:spMkLst>
        </pc:spChg>
        <pc:spChg chg="add mod">
          <ac:chgData name="나유미/it1342" userId="e3eb9260-2bab-453a-bd90-2a824d3d9cb6" providerId="ADAL" clId="{27CEA6EF-36FE-4129-A9D8-C2EA9F5DA792}" dt="2020-10-23T06:22:05.194" v="516" actId="313"/>
          <ac:spMkLst>
            <pc:docMk/>
            <pc:sldMk cId="2848426724" sldId="371"/>
            <ac:spMk id="10" creationId="{15C283EA-A197-41C2-9FED-337D0F589B15}"/>
          </ac:spMkLst>
        </pc:spChg>
        <pc:spChg chg="mod">
          <ac:chgData name="나유미/it1342" userId="e3eb9260-2bab-453a-bd90-2a824d3d9cb6" providerId="ADAL" clId="{27CEA6EF-36FE-4129-A9D8-C2EA9F5DA792}" dt="2020-10-23T06:18:49.712" v="345" actId="20577"/>
          <ac:spMkLst>
            <pc:docMk/>
            <pc:sldMk cId="2848426724" sldId="371"/>
            <ac:spMk id="31" creationId="{00000000-0000-0000-0000-000000000000}"/>
          </ac:spMkLst>
        </pc:spChg>
        <pc:graphicFrameChg chg="modGraphic">
          <ac:chgData name="나유미/it1342" userId="e3eb9260-2bab-453a-bd90-2a824d3d9cb6" providerId="ADAL" clId="{27CEA6EF-36FE-4129-A9D8-C2EA9F5DA792}" dt="2020-10-23T06:20:21.671" v="352" actId="5793"/>
          <ac:graphicFrameMkLst>
            <pc:docMk/>
            <pc:sldMk cId="2848426724" sldId="371"/>
            <ac:graphicFrameMk id="2" creationId="{00000000-0000-0000-0000-000000000000}"/>
          </ac:graphicFrameMkLst>
        </pc:graphicFrameChg>
      </pc:sldChg>
      <pc:sldChg chg="delSp">
        <pc:chgData name="나유미/it1342" userId="e3eb9260-2bab-453a-bd90-2a824d3d9cb6" providerId="ADAL" clId="{27CEA6EF-36FE-4129-A9D8-C2EA9F5DA792}" dt="2020-10-23T06:22:38.840" v="517" actId="478"/>
        <pc:sldMkLst>
          <pc:docMk/>
          <pc:sldMk cId="4226031410" sldId="379"/>
        </pc:sldMkLst>
        <pc:spChg chg="del">
          <ac:chgData name="나유미/it1342" userId="e3eb9260-2bab-453a-bd90-2a824d3d9cb6" providerId="ADAL" clId="{27CEA6EF-36FE-4129-A9D8-C2EA9F5DA792}" dt="2020-10-23T06:22:38.840" v="517" actId="478"/>
          <ac:spMkLst>
            <pc:docMk/>
            <pc:sldMk cId="4226031410" sldId="379"/>
            <ac:spMk id="13" creationId="{00000000-0000-0000-0000-000000000000}"/>
          </ac:spMkLst>
        </pc:spChg>
      </pc:sldChg>
      <pc:sldChg chg="modSp">
        <pc:chgData name="나유미/it1342" userId="e3eb9260-2bab-453a-bd90-2a824d3d9cb6" providerId="ADAL" clId="{27CEA6EF-36FE-4129-A9D8-C2EA9F5DA792}" dt="2020-10-23T06:18:36.451" v="342" actId="20577"/>
        <pc:sldMkLst>
          <pc:docMk/>
          <pc:sldMk cId="3922181964" sldId="383"/>
        </pc:sldMkLst>
        <pc:spChg chg="mod">
          <ac:chgData name="나유미/it1342" userId="e3eb9260-2bab-453a-bd90-2a824d3d9cb6" providerId="ADAL" clId="{27CEA6EF-36FE-4129-A9D8-C2EA9F5DA792}" dt="2020-10-23T06:18:14.061" v="336" actId="20577"/>
          <ac:spMkLst>
            <pc:docMk/>
            <pc:sldMk cId="3922181964" sldId="383"/>
            <ac:spMk id="3" creationId="{00000000-0000-0000-0000-000000000000}"/>
          </ac:spMkLst>
        </pc:spChg>
        <pc:spChg chg="mod">
          <ac:chgData name="나유미/it1342" userId="e3eb9260-2bab-453a-bd90-2a824d3d9cb6" providerId="ADAL" clId="{27CEA6EF-36FE-4129-A9D8-C2EA9F5DA792}" dt="2020-10-23T06:18:36.451" v="342" actId="20577"/>
          <ac:spMkLst>
            <pc:docMk/>
            <pc:sldMk cId="3922181964" sldId="383"/>
            <ac:spMk id="36" creationId="{00000000-0000-0000-0000-000000000000}"/>
          </ac:spMkLst>
        </pc:spChg>
      </pc:sldChg>
      <pc:sldChg chg="delSp modSp">
        <pc:chgData name="나유미/it1342" userId="e3eb9260-2bab-453a-bd90-2a824d3d9cb6" providerId="ADAL" clId="{27CEA6EF-36FE-4129-A9D8-C2EA9F5DA792}" dt="2020-10-23T06:29:43.370" v="562" actId="14100"/>
        <pc:sldMkLst>
          <pc:docMk/>
          <pc:sldMk cId="1583969281" sldId="384"/>
        </pc:sldMkLst>
        <pc:spChg chg="del">
          <ac:chgData name="나유미/it1342" userId="e3eb9260-2bab-453a-bd90-2a824d3d9cb6" providerId="ADAL" clId="{27CEA6EF-36FE-4129-A9D8-C2EA9F5DA792}" dt="2020-10-23T05:58:23.636" v="188" actId="478"/>
          <ac:spMkLst>
            <pc:docMk/>
            <pc:sldMk cId="1583969281" sldId="384"/>
            <ac:spMk id="18" creationId="{00000000-0000-0000-0000-000000000000}"/>
          </ac:spMkLst>
        </pc:spChg>
        <pc:graphicFrameChg chg="mod modGraphic">
          <ac:chgData name="나유미/it1342" userId="e3eb9260-2bab-453a-bd90-2a824d3d9cb6" providerId="ADAL" clId="{27CEA6EF-36FE-4129-A9D8-C2EA9F5DA792}" dt="2020-10-23T06:29:43.370" v="562" actId="14100"/>
          <ac:graphicFrameMkLst>
            <pc:docMk/>
            <pc:sldMk cId="1583969281" sldId="384"/>
            <ac:graphicFrameMk id="3" creationId="{00000000-0000-0000-0000-000000000000}"/>
          </ac:graphicFrameMkLst>
        </pc:graphicFrameChg>
      </pc:sldChg>
      <pc:sldMasterChg chg="modSp">
        <pc:chgData name="나유미/it1342" userId="e3eb9260-2bab-453a-bd90-2a824d3d9cb6" providerId="ADAL" clId="{27CEA6EF-36FE-4129-A9D8-C2EA9F5DA792}" dt="2020-10-23T09:00:38.262" v="566" actId="20577"/>
        <pc:sldMasterMkLst>
          <pc:docMk/>
          <pc:sldMasterMk cId="0" sldId="2147483648"/>
        </pc:sldMasterMkLst>
        <pc:graphicFrameChg chg="modGraphic">
          <ac:chgData name="나유미/it1342" userId="e3eb9260-2bab-453a-bd90-2a824d3d9cb6" providerId="ADAL" clId="{27CEA6EF-36FE-4129-A9D8-C2EA9F5DA792}" dt="2020-10-23T09:00:38.262" v="566" actId="20577"/>
          <ac:graphicFrameMkLst>
            <pc:docMk/>
            <pc:sldMasterMk cId="0" sldId="2147483648"/>
            <ac:graphicFrameMk id="7" creationId="{00000000-0000-0000-0000-000000000000}"/>
          </ac:graphicFrameMkLst>
        </pc:graphicFrame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81" tIns="47791" rIns="95581" bIns="47791" numCol="1" anchor="t" anchorCtr="0" compatLnSpc="1">
            <a:prstTxWarp prst="textNoShape">
              <a:avLst/>
            </a:prstTxWarp>
          </a:bodyPr>
          <a:lstStyle>
            <a:lvl1pPr defTabSz="955929" eaLnBrk="0" latinLnBrk="1" hangingPunct="0">
              <a:defRPr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0"/>
            <a:ext cx="2945862" cy="49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81" tIns="47791" rIns="95581" bIns="47791" numCol="1" anchor="t" anchorCtr="0" compatLnSpc="1">
            <a:prstTxWarp prst="textNoShape">
              <a:avLst/>
            </a:prstTxWarp>
          </a:bodyPr>
          <a:lstStyle>
            <a:lvl1pPr algn="r" defTabSz="955929" eaLnBrk="0" latinLnBrk="1" hangingPunct="0">
              <a:defRPr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F8B04D2-F4FE-4127-A118-5D149A8CC2AD}" type="datetimeFigureOut">
              <a:rPr lang="ko-KR" altLang="en-US"/>
              <a:pPr>
                <a:defRPr/>
              </a:pPr>
              <a:t>2021-02-09</a:t>
            </a:fld>
            <a:endParaRPr lang="en-US" altLang="ko-KR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6160"/>
            <a:ext cx="5438748" cy="446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81" tIns="47791" rIns="95581" bIns="477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21"/>
            <a:ext cx="2945862" cy="49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81" tIns="47791" rIns="95581" bIns="47791" numCol="1" anchor="b" anchorCtr="0" compatLnSpc="1">
            <a:prstTxWarp prst="textNoShape">
              <a:avLst/>
            </a:prstTxWarp>
          </a:bodyPr>
          <a:lstStyle>
            <a:lvl1pPr defTabSz="955929" eaLnBrk="0" latinLnBrk="1" hangingPunct="0">
              <a:defRPr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32321"/>
            <a:ext cx="2945862" cy="49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81" tIns="47791" rIns="95581" bIns="47791" numCol="1" anchor="b" anchorCtr="0" compatLnSpc="1">
            <a:prstTxWarp prst="textNoShape">
              <a:avLst/>
            </a:prstTxWarp>
          </a:bodyPr>
          <a:lstStyle>
            <a:lvl1pPr algn="r" defTabSz="955929" eaLnBrk="0" latinLnBrk="1" hangingPunct="0">
              <a:defRPr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C0DCC0-045F-4485-A93F-F65588CB8A4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676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6125"/>
            <a:ext cx="5375275" cy="3722688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76693" indent="-298728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94911" indent="-238982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72876" indent="-238982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150840" indent="-238982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92038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33236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74434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5632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A1EFD7C-C8C9-4D80-930C-87F750712F72}" type="slidenum">
              <a:rPr lang="ko-KR" altLang="en-US" sz="1300"/>
              <a:pPr>
                <a:spcBef>
                  <a:spcPct val="0"/>
                </a:spcBef>
              </a:pPr>
              <a:t>0</a:t>
            </a:fld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48393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6125"/>
            <a:ext cx="5375275" cy="3722688"/>
          </a:xfrm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76693" indent="-298728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94911" indent="-238982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72876" indent="-238982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150840" indent="-238982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92038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33236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74434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5632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9BB8B72-BBEA-44A7-BEAC-9B538E30160C}" type="slidenum">
              <a:rPr lang="ko-KR" altLang="en-US" sz="1300"/>
              <a:pPr>
                <a:spcBef>
                  <a:spcPct val="0"/>
                </a:spcBef>
              </a:pPr>
              <a:t>1</a:t>
            </a:fld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18443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42950" y="2997200"/>
            <a:ext cx="8420100" cy="4587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107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05273"/>
            <a:ext cx="6934200" cy="84137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B4FAFF3A-1B38-4CAE-86ED-3807FD0C5E63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5419750"/>
            <a:ext cx="2412268" cy="7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4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0941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64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12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 userDrawn="1"/>
        </p:nvSpPr>
        <p:spPr bwMode="auto">
          <a:xfrm>
            <a:off x="4724417" y="6553207"/>
            <a:ext cx="5886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F8633FD1-22E4-4FC2-812E-8EEC26F1ECB1}" type="slidenum">
              <a:rPr lang="en-US" altLang="ko-KR" sz="1000" smtClean="0"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000" dirty="0">
                <a:ea typeface="맑은 고딕" panose="020B0503020000020004" pitchFamily="50" charset="-127"/>
              </a:rPr>
              <a:t> / </a:t>
            </a:r>
            <a:r>
              <a:rPr lang="en-US" altLang="ko-KR" sz="1000" dirty="0" smtClean="0">
                <a:ea typeface="맑은 고딕" panose="020B0503020000020004" pitchFamily="50" charset="-127"/>
              </a:rPr>
              <a:t>27</a:t>
            </a:r>
            <a:endParaRPr lang="en-US" altLang="ko-KR" sz="1000" dirty="0">
              <a:ea typeface="맑은 고딕" panose="020B0503020000020004" pitchFamily="50" charset="-127"/>
            </a:endParaRPr>
          </a:p>
        </p:txBody>
      </p:sp>
      <p:sp>
        <p:nvSpPr>
          <p:cNvPr id="1027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73052" y="619135"/>
            <a:ext cx="9359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2" y="1087446"/>
            <a:ext cx="93599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Group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47139654"/>
              </p:ext>
            </p:extLst>
          </p:nvPr>
        </p:nvGraphicFramePr>
        <p:xfrm>
          <a:off x="273571" y="152400"/>
          <a:ext cx="9359951" cy="315856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00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9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EBS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온라인클래스 재구조화 사업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문서번호</a:t>
                      </a: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PP 04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문서작성표준</a:t>
                      </a: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51B7601-A7A0-407E-94B6-6A54342E8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5" y="6515083"/>
            <a:ext cx="541067" cy="190517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67A598B8-48B4-4301-AD77-92D27DA73554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6553207"/>
            <a:ext cx="934590" cy="2616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8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193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84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77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67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4" indent="-342894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49256" indent="-92074" algn="l" rtl="0" eaLnBrk="0" fontAlgn="base" latinLnBrk="1" hangingPunct="0">
        <a:spcBef>
          <a:spcPct val="40000"/>
        </a:spcBef>
        <a:spcAft>
          <a:spcPct val="0"/>
        </a:spcAft>
        <a:buFont typeface="Wingdings" panose="05000000000000000000" pitchFamily="2" charset="2"/>
        <a:buChar char="§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01674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079480" indent="292097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428725" indent="400043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885917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6pPr>
      <a:lvl7pPr marL="2343111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7pPr>
      <a:lvl8pPr marL="2800302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8pPr>
      <a:lvl9pPr marL="3257493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3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7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1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2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4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7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12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microsoft.com/office/2007/relationships/hdphoto" Target="../media/hdphoto9.wdp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microsoft.com/office/2007/relationships/hdphoto" Target="../media/hdphoto1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microsoft.com/office/2007/relationships/hdphoto" Target="../media/hdphoto15.wdp"/><Relationship Id="rId4" Type="http://schemas.openxmlformats.org/officeDocument/2006/relationships/image" Target="../media/image23.png"/><Relationship Id="rId9" Type="http://schemas.microsoft.com/office/2007/relationships/hdphoto" Target="../media/hdphoto17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9.wdp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4"/>
          <p:cNvSpPr>
            <a:spLocks noChangeArrowheads="1"/>
          </p:cNvSpPr>
          <p:nvPr/>
        </p:nvSpPr>
        <p:spPr bwMode="auto">
          <a:xfrm>
            <a:off x="2468728" y="1081052"/>
            <a:ext cx="4871429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1800" b="0" dirty="0"/>
              <a:t>EBS </a:t>
            </a:r>
            <a:r>
              <a:rPr lang="ko-KR" altLang="en-US" sz="1800" b="0" dirty="0"/>
              <a:t>온라인클래스 재구조화 사업</a:t>
            </a:r>
          </a:p>
          <a:p>
            <a:pPr algn="ctr">
              <a:spcBef>
                <a:spcPct val="0"/>
              </a:spcBef>
            </a:pPr>
            <a:r>
              <a:rPr lang="en-US" altLang="ko-KR" sz="1800" b="0" dirty="0"/>
              <a:t> </a:t>
            </a:r>
            <a:endParaRPr lang="en-US" altLang="ko-KR" sz="1800" b="0" dirty="0"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sz="2600" b="0" dirty="0">
                <a:cs typeface="Arial" panose="020B0604020202020204" pitchFamily="34" charset="0"/>
              </a:rPr>
              <a:t>문서작성표준</a:t>
            </a:r>
          </a:p>
          <a:p>
            <a:pPr algn="ctr">
              <a:spcBef>
                <a:spcPct val="0"/>
              </a:spcBef>
            </a:pPr>
            <a:endParaRPr lang="en-US" altLang="ko-KR" sz="1800" b="0" dirty="0"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endParaRPr lang="ko-KR" altLang="en-US" sz="1800" b="0" dirty="0"/>
          </a:p>
          <a:p>
            <a:pPr algn="ctr" latinLnBrk="0">
              <a:spcBef>
                <a:spcPct val="0"/>
              </a:spcBef>
            </a:pPr>
            <a:r>
              <a:rPr lang="ko-KR" altLang="en-US" sz="1800" b="0" dirty="0">
                <a:cs typeface="Arial" panose="020B0604020202020204" pitchFamily="34" charset="0"/>
              </a:rPr>
              <a:t>버전 </a:t>
            </a:r>
            <a:r>
              <a:rPr lang="en-US" altLang="ko-KR" sz="1800" b="0" dirty="0">
                <a:cs typeface="Arial" panose="020B0604020202020204" pitchFamily="34" charset="0"/>
              </a:rPr>
              <a:t>1.0</a:t>
            </a:r>
          </a:p>
          <a:p>
            <a:pPr algn="ctr" latinLnBrk="0">
              <a:spcBef>
                <a:spcPct val="0"/>
              </a:spcBef>
            </a:pPr>
            <a:endParaRPr lang="en-US" altLang="ko-KR" sz="1800" b="0" dirty="0"/>
          </a:p>
          <a:p>
            <a:pPr algn="ctr" latinLnBrk="0">
              <a:spcBef>
                <a:spcPct val="0"/>
              </a:spcBef>
            </a:pPr>
            <a:r>
              <a:rPr lang="en-US" altLang="ko-KR" sz="1800" b="0" dirty="0">
                <a:cs typeface="Arial" panose="020B0604020202020204" pitchFamily="34" charset="0"/>
              </a:rPr>
              <a:t>2020.10.20</a:t>
            </a:r>
            <a:endParaRPr lang="en-US" altLang="ko-KR" sz="1800" b="0" dirty="0"/>
          </a:p>
        </p:txBody>
      </p:sp>
      <p:graphicFrame>
        <p:nvGraphicFramePr>
          <p:cNvPr id="25792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39494"/>
              </p:ext>
            </p:extLst>
          </p:nvPr>
        </p:nvGraphicFramePr>
        <p:xfrm>
          <a:off x="2757236" y="3825047"/>
          <a:ext cx="432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8000">
                <a:tc gridSpan="4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승 인 사 항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성명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직급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작성자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최성희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2020.10.20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검토자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승인자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46967E5-9206-4C41-9E06-2EFE1F77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5" y="584684"/>
            <a:ext cx="794985" cy="279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41" y="986919"/>
            <a:ext cx="3880568" cy="548999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91660"/>
              </p:ext>
            </p:extLst>
          </p:nvPr>
        </p:nvGraphicFramePr>
        <p:xfrm>
          <a:off x="7437280" y="2600908"/>
          <a:ext cx="13681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3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굵게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078145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92527"/>
              </p:ext>
            </p:extLst>
          </p:nvPr>
        </p:nvGraphicFramePr>
        <p:xfrm>
          <a:off x="1208587" y="1639655"/>
          <a:ext cx="13321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</a:t>
                      </a: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굵게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35" name="직선 연결선 34"/>
          <p:cNvCxnSpPr/>
          <p:nvPr/>
        </p:nvCxnSpPr>
        <p:spPr>
          <a:xfrm>
            <a:off x="4049296" y="2852936"/>
            <a:ext cx="3207960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607013" y="1880828"/>
            <a:ext cx="798262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562103" y="3901102"/>
            <a:ext cx="952172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609192" y="5121188"/>
            <a:ext cx="767959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464881" y="3284984"/>
            <a:ext cx="833151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왼쪽 대괄호 48"/>
          <p:cNvSpPr/>
          <p:nvPr/>
        </p:nvSpPr>
        <p:spPr>
          <a:xfrm>
            <a:off x="3512848" y="3478686"/>
            <a:ext cx="64219" cy="922422"/>
          </a:xfrm>
          <a:prstGeom prst="lef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2607013" y="3079812"/>
            <a:ext cx="798262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51968"/>
              </p:ext>
            </p:extLst>
          </p:nvPr>
        </p:nvGraphicFramePr>
        <p:xfrm>
          <a:off x="1208587" y="2863791"/>
          <a:ext cx="13321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</a:t>
                      </a: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굵게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9650"/>
              </p:ext>
            </p:extLst>
          </p:nvPr>
        </p:nvGraphicFramePr>
        <p:xfrm>
          <a:off x="7468971" y="3885272"/>
          <a:ext cx="136815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3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스타일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글머리기호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078145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8997"/>
              </p:ext>
            </p:extLst>
          </p:nvPr>
        </p:nvGraphicFramePr>
        <p:xfrm>
          <a:off x="1208587" y="5534472"/>
          <a:ext cx="1332148" cy="41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글머리기호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90716"/>
              </p:ext>
            </p:extLst>
          </p:nvPr>
        </p:nvGraphicFramePr>
        <p:xfrm>
          <a:off x="7437280" y="2044080"/>
          <a:ext cx="136815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3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본문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078145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/>
        </p:nvCxnSpPr>
        <p:spPr>
          <a:xfrm>
            <a:off x="2635369" y="4797153"/>
            <a:ext cx="950115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87258"/>
              </p:ext>
            </p:extLst>
          </p:nvPr>
        </p:nvGraphicFramePr>
        <p:xfrm>
          <a:off x="1208587" y="4670376"/>
          <a:ext cx="1332148" cy="41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글머리기호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/>
        </p:nvCxnSpPr>
        <p:spPr>
          <a:xfrm>
            <a:off x="6573180" y="2204864"/>
            <a:ext cx="688554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오른쪽 대괄호 59"/>
          <p:cNvSpPr/>
          <p:nvPr/>
        </p:nvSpPr>
        <p:spPr>
          <a:xfrm>
            <a:off x="6501175" y="1976136"/>
            <a:ext cx="72008" cy="465935"/>
          </a:xfrm>
          <a:prstGeom prst="righ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41340"/>
              </p:ext>
            </p:extLst>
          </p:nvPr>
        </p:nvGraphicFramePr>
        <p:xfrm>
          <a:off x="848544" y="3748702"/>
          <a:ext cx="1666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91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표중앙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r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078145"/>
                  </a:ext>
                </a:extLst>
              </a:tr>
            </a:tbl>
          </a:graphicData>
        </a:graphic>
      </p:graphicFrame>
      <p:cxnSp>
        <p:nvCxnSpPr>
          <p:cNvPr id="62" name="직선 연결선 61"/>
          <p:cNvCxnSpPr/>
          <p:nvPr/>
        </p:nvCxnSpPr>
        <p:spPr>
          <a:xfrm>
            <a:off x="2648744" y="5697252"/>
            <a:ext cx="865612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왼쪽 대괄호 62"/>
          <p:cNvSpPr/>
          <p:nvPr/>
        </p:nvSpPr>
        <p:spPr>
          <a:xfrm>
            <a:off x="3520630" y="5475932"/>
            <a:ext cx="56430" cy="437344"/>
          </a:xfrm>
          <a:prstGeom prst="lef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73955"/>
              </p:ext>
            </p:extLst>
          </p:nvPr>
        </p:nvGraphicFramePr>
        <p:xfrm>
          <a:off x="7437279" y="4941168"/>
          <a:ext cx="1332148" cy="41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글머리기호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65" name="직선 연결선 64"/>
          <p:cNvCxnSpPr/>
          <p:nvPr/>
        </p:nvCxnSpPr>
        <p:spPr>
          <a:xfrm>
            <a:off x="5133027" y="6048908"/>
            <a:ext cx="2191079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74334"/>
              </p:ext>
            </p:extLst>
          </p:nvPr>
        </p:nvGraphicFramePr>
        <p:xfrm>
          <a:off x="7452828" y="5913279"/>
          <a:ext cx="20366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676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본문 페이지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본문 페이지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숫자를 사용 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078145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81304"/>
              </p:ext>
            </p:extLst>
          </p:nvPr>
        </p:nvGraphicFramePr>
        <p:xfrm>
          <a:off x="7437279" y="3176975"/>
          <a:ext cx="13321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테이블제목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sp>
        <p:nvSpPr>
          <p:cNvPr id="30" name="오른쪽 대괄호 29"/>
          <p:cNvSpPr/>
          <p:nvPr/>
        </p:nvSpPr>
        <p:spPr>
          <a:xfrm>
            <a:off x="6537176" y="4907285"/>
            <a:ext cx="72008" cy="465935"/>
          </a:xfrm>
          <a:prstGeom prst="righ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44492" y="651461"/>
            <a:ext cx="2772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3.1.5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6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491" y="651467"/>
            <a:ext cx="925302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3.1.6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사용설정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3.1.6.1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 적용 방법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워드는 미리 정의되어 있는 스타일을 사용하여 작업한다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스타일을 적용하면 서식을 수정하기 위해 일일이 편집하지 않고도 한 번에 변경할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 된 파일에 적용되어 있음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0492" y="1787039"/>
            <a:ext cx="4428492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적용 순서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수정하려는 본문에 커서 이동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08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홈 탭 클릭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스타일 그룹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갤러리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사용하고자 하는 스타일을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Aft>
                <a:spcPts val="300"/>
              </a:spcAft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스타일에 따라 글꼴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글머리등이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자동으로 조정된다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7122"/>
          <a:stretch/>
        </p:blipFill>
        <p:spPr>
          <a:xfrm>
            <a:off x="560512" y="2075069"/>
            <a:ext cx="4225739" cy="20614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62935" y="367550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55132" y="3855518"/>
            <a:ext cx="1021604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8928" y="214539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28658" y="206753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953504" y="1841914"/>
            <a:ext cx="0" cy="461142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097019" y="1848497"/>
            <a:ext cx="44284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권장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스타일표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68666"/>
              </p:ext>
            </p:extLst>
          </p:nvPr>
        </p:nvGraphicFramePr>
        <p:xfrm>
          <a:off x="5138413" y="2132856"/>
          <a:ext cx="4536000" cy="42005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1963530380"/>
                    </a:ext>
                  </a:extLst>
                </a:gridCol>
                <a:gridCol w="612000">
                  <a:extLst>
                    <a:ext uri="{9D8B030D-6E8A-4147-A177-3AD203B41FA5}">
                      <a16:colId xmlns="" xmlns:a16="http://schemas.microsoft.com/office/drawing/2014/main" val="1679853416"/>
                    </a:ext>
                  </a:extLst>
                </a:gridCol>
                <a:gridCol w="612000">
                  <a:extLst>
                    <a:ext uri="{9D8B030D-6E8A-4147-A177-3AD203B41FA5}">
                      <a16:colId xmlns="" xmlns:a16="http://schemas.microsoft.com/office/drawing/2014/main" val="3937829243"/>
                    </a:ext>
                  </a:extLst>
                </a:gridCol>
                <a:gridCol w="612000">
                  <a:extLst>
                    <a:ext uri="{9D8B030D-6E8A-4147-A177-3AD203B41FA5}">
                      <a16:colId xmlns="" xmlns:a16="http://schemas.microsoft.com/office/drawing/2014/main" val="16187878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94401144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altLang="en-US" sz="11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스타일명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크기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보기</a:t>
                      </a:r>
                      <a:r>
                        <a:rPr lang="en-US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수준</a:t>
                      </a:r>
                      <a:r>
                        <a:rPr lang="en-US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16031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제목</a:t>
                      </a:r>
                      <a:r>
                        <a:rPr 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굵게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5000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제목</a:t>
                      </a:r>
                      <a:r>
                        <a:rPr 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굵게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1.2 </a:t>
                      </a:r>
                      <a:r>
                        <a:rPr lang="ko-KR" sz="14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40398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제목</a:t>
                      </a:r>
                      <a:r>
                        <a:rPr 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굵게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1.2.3 </a:t>
                      </a:r>
                      <a:r>
                        <a:rPr 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0667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본문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보통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가나다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66201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글머리 기호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보통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■ 가나다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26767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글머리 기호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보통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● 가나다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53359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글머리 기호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보통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hangingPunct="0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106561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글머리 기호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보통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hangingPunct="0"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10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87989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글머리 기호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보통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①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137169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alt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머리글 내용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alt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보통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alt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endParaRPr 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92473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alt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제목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굵게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가운데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75259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</a:t>
                      </a:r>
                      <a:r>
                        <a:rPr lang="en-US" altLang="ko-KR" sz="10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중앙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보통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가운데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endParaRPr lang="ko-KR" altLang="ko-KR" sz="10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923078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그림 제목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보통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가운데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</a:t>
                      </a:r>
                      <a:endParaRPr lang="ko-KR" altLang="ko-KR" sz="10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18439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표준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보통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hangingPunct="0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153022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표지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문서제목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보통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가운데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hangingPunct="0">
                        <a:spcAft>
                          <a:spcPts val="0"/>
                        </a:spcAft>
                        <a:buNone/>
                      </a:pPr>
                      <a:r>
                        <a:rPr lang="ko-KR" altLang="en-US" sz="2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endParaRPr lang="ko-KR" sz="2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8959443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표지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문서정보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보통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가운데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887423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목차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보통</a:t>
                      </a: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hangingPunct="0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altLang="en-US" sz="14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가나다</a:t>
                      </a:r>
                      <a:r>
                        <a:rPr lang="en-US" altLang="ko-KR" sz="14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…….…1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721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01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16496" y="1664804"/>
            <a:ext cx="40684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08000" lvl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사이드 여백 설정</a:t>
            </a:r>
            <a:endParaRPr kumimoji="0"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205021" y="1698226"/>
            <a:ext cx="40684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kumimoji="0"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페이지 머리글</a:t>
            </a: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바닥글 여백 설정 </a:t>
            </a:r>
            <a:endParaRPr kumimoji="0"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944" y="1979935"/>
            <a:ext cx="1474470" cy="313944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4678" y="1952836"/>
            <a:ext cx="2320290" cy="31623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2951" y="2003528"/>
            <a:ext cx="2373630" cy="75057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230753" y="199987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8504" y="5223977"/>
            <a:ext cx="42338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레이아웃 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②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지정 여백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③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여백값은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그림과 같이 설정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135016" y="216363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2521" y="2379654"/>
            <a:ext cx="2192082" cy="46805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32500" y="2278564"/>
            <a:ext cx="928917" cy="21123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69024" y="2035666"/>
            <a:ext cx="38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97109" y="221510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05021" y="2867631"/>
            <a:ext cx="3677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디자인 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②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머리글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바닥글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여백값은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그림과 같이 설정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510673" y="486393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953000" y="1805910"/>
            <a:ext cx="0" cy="461142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44491" y="651461"/>
            <a:ext cx="9289032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3.1.6.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여백 설정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배포된 문서에는 사용자 지정으로 여백이 적용되어 있으며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필요시 아래와 같이 수정할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84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4488" y="909878"/>
            <a:ext cx="6120680" cy="206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3.1.6.</a:t>
            </a:r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</a:t>
            </a:r>
            <a:r>
              <a:rPr kumimoji="0"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페이지번호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설정</a:t>
            </a:r>
          </a:p>
          <a:p>
            <a:pPr marL="108000" lvl="0">
              <a:spcAft>
                <a:spcPts val="300"/>
              </a:spcAft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문서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구성별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페이지 번호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문서이력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로마숫자 소문자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표시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iii )</a:t>
            </a:r>
          </a:p>
          <a:p>
            <a:pPr marL="180000">
              <a:spcAft>
                <a:spcPts val="300"/>
              </a:spcAft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〮 </a:t>
            </a:r>
            <a:r>
              <a:rPr kumimoji="0"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문서이력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구역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페이지부터 설정한다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표지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구역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제외함</a:t>
            </a:r>
            <a:endParaRPr kumimoji="0"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아라비아숫자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페이지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전체 페이지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:1/20) </a:t>
            </a:r>
          </a:p>
          <a:p>
            <a:pPr marL="180000" lvl="0">
              <a:spcAft>
                <a:spcPts val="300"/>
              </a:spcAft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〮 본문부터 </a:t>
            </a:r>
            <a:r>
              <a:rPr kumimoji="0"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시작번호를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재설정한다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참조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000" lvl="0">
              <a:spcAft>
                <a:spcPts val="300"/>
              </a:spcAft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〮 본문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구역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지정해야 정상적으로 숫자가 </a:t>
            </a:r>
            <a:r>
              <a:rPr kumimoji="0"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카운트된다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016" y="3244979"/>
            <a:ext cx="3760470" cy="44958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963" y="2056847"/>
            <a:ext cx="3779520" cy="320041"/>
          </a:xfrm>
          <a:prstGeom prst="rect">
            <a:avLst/>
          </a:prstGeom>
        </p:spPr>
      </p:pic>
      <p:pic>
        <p:nvPicPr>
          <p:cNvPr id="29" name="그림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03" y="4188297"/>
            <a:ext cx="1114581" cy="14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16496" y="3885044"/>
            <a:ext cx="40684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본문</a:t>
            </a: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구역</a:t>
            </a: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시작부터 </a:t>
            </a: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페이지로 설정</a:t>
            </a:r>
            <a:endParaRPr kumimoji="0"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496" y="4166305"/>
            <a:ext cx="2887980" cy="161925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444440" y="5833204"/>
            <a:ext cx="4003019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첫 페이지로 커서 이동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디자인 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②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페이지번호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</a:p>
          <a:p>
            <a:pPr>
              <a:spcAft>
                <a:spcPts val="300"/>
              </a:spcAft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페이지번호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서식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번호 매기기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④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번호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2446530" y="420685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4434" y="452542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272" y="511774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96765" y="51537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5385048" y="1412776"/>
            <a:ext cx="40684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본문</a:t>
            </a: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구역</a:t>
            </a: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</a:t>
            </a:r>
            <a:r>
              <a:rPr kumimoji="0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전체페이지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설정</a:t>
            </a:r>
            <a:endParaRPr kumimoji="0"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3060" y="1742615"/>
            <a:ext cx="1775460" cy="123444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6979" y="3529631"/>
            <a:ext cx="3436620" cy="252984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5493060" y="3002759"/>
            <a:ext cx="2643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디자인 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②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빠른문서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③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6605022" y="177862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05028" y="208291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05028" y="242669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41032" y="374565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72874" y="464575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44982" y="386992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93060" y="6135113"/>
            <a:ext cx="38860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범주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매기기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SectionPages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1,2,3…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953000" y="1484784"/>
            <a:ext cx="0" cy="507256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8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57B619CB-B337-4FFE-A2F0-02AA2CC3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43" y="1700808"/>
            <a:ext cx="6330150" cy="4264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cxnSp>
        <p:nvCxnSpPr>
          <p:cNvPr id="65" name="직선 연결선 64"/>
          <p:cNvCxnSpPr/>
          <p:nvPr/>
        </p:nvCxnSpPr>
        <p:spPr>
          <a:xfrm>
            <a:off x="1640640" y="2060848"/>
            <a:ext cx="621479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10301"/>
              </p:ext>
            </p:extLst>
          </p:nvPr>
        </p:nvGraphicFramePr>
        <p:xfrm>
          <a:off x="236478" y="1988840"/>
          <a:ext cx="1332148" cy="20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20740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로고 삽입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68" name="직선 연결선 67"/>
          <p:cNvCxnSpPr/>
          <p:nvPr/>
        </p:nvCxnSpPr>
        <p:spPr>
          <a:xfrm>
            <a:off x="5599234" y="2621210"/>
            <a:ext cx="3103837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04599"/>
              </p:ext>
            </p:extLst>
          </p:nvPr>
        </p:nvGraphicFramePr>
        <p:xfrm>
          <a:off x="8695814" y="2369182"/>
          <a:ext cx="216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cxnSp>
        <p:nvCxnSpPr>
          <p:cNvPr id="70" name="직선 연결선 69"/>
          <p:cNvCxnSpPr/>
          <p:nvPr/>
        </p:nvCxnSpPr>
        <p:spPr>
          <a:xfrm>
            <a:off x="1623355" y="3032956"/>
            <a:ext cx="2160240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29555"/>
              </p:ext>
            </p:extLst>
          </p:nvPr>
        </p:nvGraphicFramePr>
        <p:xfrm>
          <a:off x="219202" y="2836168"/>
          <a:ext cx="133214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8416993"/>
                  </a:ext>
                </a:extLst>
              </a:tr>
            </a:tbl>
          </a:graphicData>
        </a:graphic>
      </p:graphicFrame>
      <p:cxnSp>
        <p:nvCxnSpPr>
          <p:cNvPr id="73" name="직선 연결선 72"/>
          <p:cNvCxnSpPr/>
          <p:nvPr/>
        </p:nvCxnSpPr>
        <p:spPr>
          <a:xfrm>
            <a:off x="5654125" y="3632615"/>
            <a:ext cx="3092276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90059"/>
              </p:ext>
            </p:extLst>
          </p:nvPr>
        </p:nvGraphicFramePr>
        <p:xfrm>
          <a:off x="8694326" y="3425026"/>
          <a:ext cx="216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sp>
        <p:nvSpPr>
          <p:cNvPr id="76" name="오른쪽 대괄호 75"/>
          <p:cNvSpPr/>
          <p:nvPr/>
        </p:nvSpPr>
        <p:spPr>
          <a:xfrm>
            <a:off x="5597745" y="3380587"/>
            <a:ext cx="72008" cy="563782"/>
          </a:xfrm>
          <a:prstGeom prst="righ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5213789" y="5758408"/>
            <a:ext cx="3056239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03408"/>
              </p:ext>
            </p:extLst>
          </p:nvPr>
        </p:nvGraphicFramePr>
        <p:xfrm>
          <a:off x="8373342" y="5661248"/>
          <a:ext cx="13321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로고 삽입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79" name="직선 연결선 78"/>
          <p:cNvCxnSpPr/>
          <p:nvPr/>
        </p:nvCxnSpPr>
        <p:spPr>
          <a:xfrm>
            <a:off x="1424613" y="4822578"/>
            <a:ext cx="1686831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왼쪽 대괄호 79"/>
          <p:cNvSpPr/>
          <p:nvPr/>
        </p:nvSpPr>
        <p:spPr>
          <a:xfrm>
            <a:off x="3116801" y="4343362"/>
            <a:ext cx="97957" cy="1173870"/>
          </a:xfrm>
          <a:prstGeom prst="lef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10500"/>
              </p:ext>
            </p:extLst>
          </p:nvPr>
        </p:nvGraphicFramePr>
        <p:xfrm>
          <a:off x="92459" y="4687142"/>
          <a:ext cx="1332148" cy="41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가운제맞춤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44492" y="651461"/>
            <a:ext cx="2772309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마이크로소프트 엑셀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3.2.1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표지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2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1A4693F2-08EE-4A26-8C8C-14A56809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75" y="1556798"/>
            <a:ext cx="6392940" cy="460848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74953"/>
              </p:ext>
            </p:extLst>
          </p:nvPr>
        </p:nvGraphicFramePr>
        <p:xfrm>
          <a:off x="8265608" y="5861838"/>
          <a:ext cx="2160000" cy="303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346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로고 삽입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>
            <a:off x="7905335" y="5985284"/>
            <a:ext cx="405031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595345" y="1803263"/>
            <a:ext cx="297321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왼쪽 대괄호 47"/>
          <p:cNvSpPr/>
          <p:nvPr/>
        </p:nvSpPr>
        <p:spPr>
          <a:xfrm>
            <a:off x="1892663" y="1729579"/>
            <a:ext cx="66756" cy="172459"/>
          </a:xfrm>
          <a:prstGeom prst="lef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05212"/>
              </p:ext>
            </p:extLst>
          </p:nvPr>
        </p:nvGraphicFramePr>
        <p:xfrm>
          <a:off x="230129" y="1648036"/>
          <a:ext cx="13321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머리글내용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50" name="직선 연결선 49"/>
          <p:cNvCxnSpPr/>
          <p:nvPr/>
        </p:nvCxnSpPr>
        <p:spPr>
          <a:xfrm>
            <a:off x="5313041" y="2168860"/>
            <a:ext cx="2997334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99883"/>
              </p:ext>
            </p:extLst>
          </p:nvPr>
        </p:nvGraphicFramePr>
        <p:xfrm>
          <a:off x="8265608" y="1981054"/>
          <a:ext cx="216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밑줄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44492" y="651461"/>
            <a:ext cx="2772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3.2.2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875328" y="3857593"/>
            <a:ext cx="870076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08308"/>
              </p:ext>
            </p:extLst>
          </p:nvPr>
        </p:nvGraphicFramePr>
        <p:xfrm>
          <a:off x="8739428" y="3641570"/>
          <a:ext cx="124638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387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문서의 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이력을 기입한다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sp>
        <p:nvSpPr>
          <p:cNvPr id="17" name="오른쪽 대괄호 16"/>
          <p:cNvSpPr/>
          <p:nvPr/>
        </p:nvSpPr>
        <p:spPr>
          <a:xfrm>
            <a:off x="7803320" y="2563173"/>
            <a:ext cx="72008" cy="2590564"/>
          </a:xfrm>
          <a:prstGeom prst="righ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5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9314" y="1482437"/>
            <a:ext cx="6464046" cy="46828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 5"/>
          <p:cNvCxnSpPr/>
          <p:nvPr/>
        </p:nvCxnSpPr>
        <p:spPr>
          <a:xfrm>
            <a:off x="5061019" y="5831080"/>
            <a:ext cx="3297069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568544" y="5832648"/>
            <a:ext cx="504143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93634"/>
              </p:ext>
            </p:extLst>
          </p:nvPr>
        </p:nvGraphicFramePr>
        <p:xfrm>
          <a:off x="200472" y="5733256"/>
          <a:ext cx="1332148" cy="20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20740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로고 삽입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33250"/>
              </p:ext>
            </p:extLst>
          </p:nvPr>
        </p:nvGraphicFramePr>
        <p:xfrm>
          <a:off x="8373380" y="5625247"/>
          <a:ext cx="149661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16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페이지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페이지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숫자를 사용 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078145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622927" y="1863626"/>
            <a:ext cx="395734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왼쪽 대괄호 16"/>
          <p:cNvSpPr/>
          <p:nvPr/>
        </p:nvSpPr>
        <p:spPr>
          <a:xfrm>
            <a:off x="2019725" y="1789942"/>
            <a:ext cx="66756" cy="172459"/>
          </a:xfrm>
          <a:prstGeom prst="lef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22242"/>
              </p:ext>
            </p:extLst>
          </p:nvPr>
        </p:nvGraphicFramePr>
        <p:xfrm>
          <a:off x="230129" y="1700808"/>
          <a:ext cx="13321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머리글내용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44492" y="651461"/>
            <a:ext cx="2772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3.2.3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본문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977336" y="3825044"/>
            <a:ext cx="368996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73120"/>
              </p:ext>
            </p:extLst>
          </p:nvPr>
        </p:nvGraphicFramePr>
        <p:xfrm>
          <a:off x="8301372" y="3701598"/>
          <a:ext cx="2160000" cy="303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346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목적에 맞게 사용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sp>
        <p:nvSpPr>
          <p:cNvPr id="15" name="오른쪽 대괄호 14"/>
          <p:cNvSpPr/>
          <p:nvPr/>
        </p:nvSpPr>
        <p:spPr>
          <a:xfrm>
            <a:off x="7905331" y="1940415"/>
            <a:ext cx="72008" cy="3792844"/>
          </a:xfrm>
          <a:prstGeom prst="righ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44491" y="651461"/>
            <a:ext cx="928903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3.2.4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사용설정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spcAft>
                <a:spcPts val="300"/>
              </a:spcAft>
            </a:pPr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3.2.4.1 </a:t>
            </a:r>
            <a:r>
              <a:rPr kumimoji="0"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페이지번호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설정</a:t>
            </a:r>
            <a:endParaRPr kumimoji="0"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08000" lvl="0">
              <a:spcAft>
                <a:spcPts val="300"/>
              </a:spcAft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문서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구성별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페이지 번호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아라비아숫자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페이지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전체 페이지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:1/4) </a:t>
            </a:r>
          </a:p>
          <a:p>
            <a:pPr marL="180000" lvl="0">
              <a:spcAft>
                <a:spcPts val="300"/>
              </a:spcAft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〮 본문부터 </a:t>
            </a:r>
            <a:r>
              <a:rPr kumimoji="0"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시작번호를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설정한다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참조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000" lvl="0">
              <a:spcAft>
                <a:spcPts val="300"/>
              </a:spcAft>
            </a:pPr>
            <a:endParaRPr kumimoji="0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spcAft>
                <a:spcPts val="300"/>
              </a:spcAft>
            </a:pP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3.4.2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여백 설정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배포된 문서에는 사용자 지정으로 여백이 적용되어 있으며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필요시 아래와 같이 수정할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9733" y="3116778"/>
            <a:ext cx="2609850" cy="26250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873" y="3110288"/>
            <a:ext cx="1752600" cy="273939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80492" y="2843354"/>
            <a:ext cx="40684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■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사이드 여백 설정</a:t>
            </a:r>
            <a:endParaRPr kumimoji="0"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15115" y="57219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057615" y="2807350"/>
            <a:ext cx="40684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■ </a:t>
            </a:r>
            <a:r>
              <a:rPr kumimoji="0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용지크기</a:t>
            </a: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방향 설정 </a:t>
            </a:r>
            <a:endParaRPr kumimoji="0"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3230" y="311677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2809" y="5982401"/>
            <a:ext cx="42338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레이아웃 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②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지정 여백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③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여백값은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그림과 같이 설정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607400" y="55665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2973" y="3270666"/>
            <a:ext cx="2192082" cy="160381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289863" y="3098430"/>
            <a:ext cx="219964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용지 크기 메뉴에서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“A4”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 방향은 상황에 맞춰 사용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588957" y="336231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2820" y="3104964"/>
            <a:ext cx="2122170" cy="316992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036910" y="4368321"/>
            <a:ext cx="892913" cy="21123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49703" y="3407687"/>
            <a:ext cx="38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29517" y="340768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520" y="2060848"/>
            <a:ext cx="7315200" cy="21431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102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44488" y="651467"/>
            <a:ext cx="82809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3.3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마이크로소프트 파워포인트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3.3.1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표지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파워포인트는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(210x297mm)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가로사이즈로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설정한다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슬라이드크기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지정 슬라이드 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DD06F824-CD44-4D69-8ADA-74B438FB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67" y="1808820"/>
            <a:ext cx="6347426" cy="41108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D41BE8E4-CD1A-4FBA-9BDF-7D47C71122D2}"/>
              </a:ext>
            </a:extLst>
          </p:cNvPr>
          <p:cNvCxnSpPr/>
          <p:nvPr/>
        </p:nvCxnSpPr>
        <p:spPr>
          <a:xfrm>
            <a:off x="1640640" y="2060848"/>
            <a:ext cx="621479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FF117682-5D35-4E36-8400-9AA9531AF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19805"/>
              </p:ext>
            </p:extLst>
          </p:nvPr>
        </p:nvGraphicFramePr>
        <p:xfrm>
          <a:off x="236478" y="1988840"/>
          <a:ext cx="1332148" cy="20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20740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로고 삽입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B562462E-787A-4CE3-94E6-D65ECF9AAD35}"/>
              </a:ext>
            </a:extLst>
          </p:cNvPr>
          <p:cNvCxnSpPr/>
          <p:nvPr/>
        </p:nvCxnSpPr>
        <p:spPr>
          <a:xfrm>
            <a:off x="5590882" y="2275181"/>
            <a:ext cx="3103837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8D048710-68E4-46AD-8AF9-8317FB9B4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29444"/>
              </p:ext>
            </p:extLst>
          </p:nvPr>
        </p:nvGraphicFramePr>
        <p:xfrm>
          <a:off x="8687462" y="2023153"/>
          <a:ext cx="216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5C370361-36E6-4936-B30D-FEC1E2B42A71}"/>
              </a:ext>
            </a:extLst>
          </p:cNvPr>
          <p:cNvCxnSpPr/>
          <p:nvPr/>
        </p:nvCxnSpPr>
        <p:spPr>
          <a:xfrm>
            <a:off x="1623355" y="2736344"/>
            <a:ext cx="2160240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104A1AB5-5FDA-480A-9B32-BD265AFD7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87381"/>
              </p:ext>
            </p:extLst>
          </p:nvPr>
        </p:nvGraphicFramePr>
        <p:xfrm>
          <a:off x="219202" y="2539556"/>
          <a:ext cx="13321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A10A8081-4BB7-4D65-9F1F-E5038552B069}"/>
              </a:ext>
            </a:extLst>
          </p:cNvPr>
          <p:cNvCxnSpPr/>
          <p:nvPr/>
        </p:nvCxnSpPr>
        <p:spPr>
          <a:xfrm>
            <a:off x="5654125" y="3632615"/>
            <a:ext cx="3092276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A6E65E27-ABB0-4811-9C64-80F121A51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39020"/>
              </p:ext>
            </p:extLst>
          </p:nvPr>
        </p:nvGraphicFramePr>
        <p:xfrm>
          <a:off x="8694326" y="3425026"/>
          <a:ext cx="216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sp>
        <p:nvSpPr>
          <p:cNvPr id="28" name="오른쪽 대괄호 27">
            <a:extLst>
              <a:ext uri="{FF2B5EF4-FFF2-40B4-BE49-F238E27FC236}">
                <a16:creationId xmlns="" xmlns:a16="http://schemas.microsoft.com/office/drawing/2014/main" id="{CC8DE0D3-0814-4916-B5AA-74024C84C15A}"/>
              </a:ext>
            </a:extLst>
          </p:cNvPr>
          <p:cNvSpPr/>
          <p:nvPr/>
        </p:nvSpPr>
        <p:spPr>
          <a:xfrm>
            <a:off x="5597745" y="3380587"/>
            <a:ext cx="72008" cy="563782"/>
          </a:xfrm>
          <a:prstGeom prst="righ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2ECE2152-89AE-4A48-BF7C-72E8637B6658}"/>
              </a:ext>
            </a:extLst>
          </p:cNvPr>
          <p:cNvCxnSpPr/>
          <p:nvPr/>
        </p:nvCxnSpPr>
        <p:spPr>
          <a:xfrm>
            <a:off x="5220954" y="5445224"/>
            <a:ext cx="3056239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8B0C40CB-D09E-4DFE-9508-B9DCC6384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17042"/>
              </p:ext>
            </p:extLst>
          </p:nvPr>
        </p:nvGraphicFramePr>
        <p:xfrm>
          <a:off x="8380507" y="5348064"/>
          <a:ext cx="13321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로고 삽입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4E5861A9-ACF8-4C0F-A119-6A005FB6DCD4}"/>
              </a:ext>
            </a:extLst>
          </p:cNvPr>
          <p:cNvCxnSpPr/>
          <p:nvPr/>
        </p:nvCxnSpPr>
        <p:spPr>
          <a:xfrm>
            <a:off x="1623355" y="4636229"/>
            <a:ext cx="1686831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왼쪽 대괄호 31">
            <a:extLst>
              <a:ext uri="{FF2B5EF4-FFF2-40B4-BE49-F238E27FC236}">
                <a16:creationId xmlns="" xmlns:a16="http://schemas.microsoft.com/office/drawing/2014/main" id="{634DF4A2-5196-4340-AEBF-8BC580306DB1}"/>
              </a:ext>
            </a:extLst>
          </p:cNvPr>
          <p:cNvSpPr/>
          <p:nvPr/>
        </p:nvSpPr>
        <p:spPr>
          <a:xfrm>
            <a:off x="3315543" y="4157013"/>
            <a:ext cx="64219" cy="922422"/>
          </a:xfrm>
          <a:prstGeom prst="lef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DE0B28FE-320B-415A-9984-832858E83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95737"/>
              </p:ext>
            </p:extLst>
          </p:nvPr>
        </p:nvGraphicFramePr>
        <p:xfrm>
          <a:off x="291201" y="4500793"/>
          <a:ext cx="1332148" cy="41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가운제맞춤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5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82" y="1376774"/>
            <a:ext cx="6595586" cy="456819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05264"/>
              </p:ext>
            </p:extLst>
          </p:nvPr>
        </p:nvGraphicFramePr>
        <p:xfrm>
          <a:off x="8301613" y="5681819"/>
          <a:ext cx="2160000" cy="303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346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로고 삽입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>
            <a:off x="8121354" y="5816116"/>
            <a:ext cx="228630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517530" y="1586446"/>
            <a:ext cx="203075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왼쪽 대괄호 47"/>
          <p:cNvSpPr/>
          <p:nvPr/>
        </p:nvSpPr>
        <p:spPr>
          <a:xfrm>
            <a:off x="1718993" y="1493712"/>
            <a:ext cx="66756" cy="172459"/>
          </a:xfrm>
          <a:prstGeom prst="lef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78722"/>
              </p:ext>
            </p:extLst>
          </p:nvPr>
        </p:nvGraphicFramePr>
        <p:xfrm>
          <a:off x="180327" y="1410928"/>
          <a:ext cx="13321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머리글내용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50" name="직선 연결선 49"/>
          <p:cNvCxnSpPr/>
          <p:nvPr/>
        </p:nvCxnSpPr>
        <p:spPr>
          <a:xfrm>
            <a:off x="5376046" y="1963688"/>
            <a:ext cx="2997334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11864"/>
              </p:ext>
            </p:extLst>
          </p:nvPr>
        </p:nvGraphicFramePr>
        <p:xfrm>
          <a:off x="8301613" y="1772620"/>
          <a:ext cx="216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15618"/>
              </p:ext>
            </p:extLst>
          </p:nvPr>
        </p:nvGraphicFramePr>
        <p:xfrm>
          <a:off x="36004" y="5600095"/>
          <a:ext cx="149661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16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indent="0" algn="r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indent="0" algn="r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페이지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페이지 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r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숫자를 사용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078145"/>
                  </a:ext>
                </a:extLst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>
            <a:off x="1485819" y="5828642"/>
            <a:ext cx="3287162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4488" y="651461"/>
            <a:ext cx="3276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3.3.2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8190682" y="3609020"/>
            <a:ext cx="208288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12214"/>
              </p:ext>
            </p:extLst>
          </p:nvPr>
        </p:nvGraphicFramePr>
        <p:xfrm>
          <a:off x="8387140" y="3392997"/>
          <a:ext cx="124638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387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문서의 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이력을 기입한다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sp>
        <p:nvSpPr>
          <p:cNvPr id="23" name="오른쪽 대괄호 22"/>
          <p:cNvSpPr/>
          <p:nvPr/>
        </p:nvSpPr>
        <p:spPr>
          <a:xfrm>
            <a:off x="8121354" y="2202630"/>
            <a:ext cx="72008" cy="3134582"/>
          </a:xfrm>
          <a:prstGeom prst="righ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8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2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18281"/>
              </p:ext>
            </p:extLst>
          </p:nvPr>
        </p:nvGraphicFramePr>
        <p:xfrm>
          <a:off x="200026" y="1277938"/>
          <a:ext cx="9504000" cy="4896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시행일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최초 작성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2020.10.20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최성희 부장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김효준</a:t>
                      </a:r>
                      <a:r>
                        <a:rPr lang="ko-KR" alt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2020.10.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288" name="Rectangle 434"/>
          <p:cNvSpPr>
            <a:spLocks noChangeArrowheads="1"/>
          </p:cNvSpPr>
          <p:nvPr/>
        </p:nvSpPr>
        <p:spPr bwMode="auto">
          <a:xfrm>
            <a:off x="4354243" y="728978"/>
            <a:ext cx="1172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</a:pPr>
            <a:r>
              <a:rPr lang="ko-KR" altLang="en-US" sz="1800" u="sng" dirty="0">
                <a:solidFill>
                  <a:schemeClr val="tx2"/>
                </a:solidFill>
                <a:latin typeface="Arial" panose="020B0604020202020204" pitchFamily="34" charset="0"/>
              </a:rPr>
              <a:t>문서 이력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36" y="1407284"/>
            <a:ext cx="6579870" cy="4541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44488" y="651461"/>
            <a:ext cx="3276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3.3.3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본문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59151"/>
              </p:ext>
            </p:extLst>
          </p:nvPr>
        </p:nvGraphicFramePr>
        <p:xfrm>
          <a:off x="8301613" y="5681819"/>
          <a:ext cx="2160000" cy="303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346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로고 삽입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8121354" y="5816116"/>
            <a:ext cx="228630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44987"/>
              </p:ext>
            </p:extLst>
          </p:nvPr>
        </p:nvGraphicFramePr>
        <p:xfrm>
          <a:off x="36004" y="5600095"/>
          <a:ext cx="149661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16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indent="0" algn="r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indent="0" algn="r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페이지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페이지 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r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숫자를 사용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07814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485819" y="5828642"/>
            <a:ext cx="3287162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517530" y="1586446"/>
            <a:ext cx="203075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왼쪽 대괄호 10"/>
          <p:cNvSpPr/>
          <p:nvPr/>
        </p:nvSpPr>
        <p:spPr>
          <a:xfrm>
            <a:off x="1718993" y="1493712"/>
            <a:ext cx="66756" cy="172459"/>
          </a:xfrm>
          <a:prstGeom prst="lef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70873"/>
              </p:ext>
            </p:extLst>
          </p:nvPr>
        </p:nvGraphicFramePr>
        <p:xfrm>
          <a:off x="180327" y="1410928"/>
          <a:ext cx="13321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머리글내용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8188700" y="3645024"/>
            <a:ext cx="189353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72569"/>
              </p:ext>
            </p:extLst>
          </p:nvPr>
        </p:nvGraphicFramePr>
        <p:xfrm>
          <a:off x="8337616" y="3521578"/>
          <a:ext cx="2160000" cy="303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346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목적에 맞게 사용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sp>
        <p:nvSpPr>
          <p:cNvPr id="15" name="오른쪽 대괄호 14"/>
          <p:cNvSpPr/>
          <p:nvPr/>
        </p:nvSpPr>
        <p:spPr>
          <a:xfrm>
            <a:off x="8121354" y="1760392"/>
            <a:ext cx="72008" cy="3792844"/>
          </a:xfrm>
          <a:prstGeom prst="righ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2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879" y="2689026"/>
            <a:ext cx="1527810" cy="1139190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15115" y="536392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88398" y="297705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4883" y="4010871"/>
            <a:ext cx="64123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슬라이드 크기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②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지정 슬라이드 크기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③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A4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 선택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④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 선택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916390" y="358912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4491" y="651461"/>
            <a:ext cx="9289032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3.3.4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파워포인트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사용설정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spcAft>
                <a:spcPts val="300"/>
              </a:spcAft>
            </a:pPr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3.3.4.1 </a:t>
            </a:r>
            <a:r>
              <a:rPr kumimoji="0"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페이지번호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설정</a:t>
            </a:r>
            <a:endParaRPr kumimoji="0"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08000" lvl="0">
              <a:spcAft>
                <a:spcPts val="300"/>
              </a:spcAft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문서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구성별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페이지 번호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아라비아숫자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페이지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전체 페이지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:1/4) </a:t>
            </a:r>
          </a:p>
          <a:p>
            <a:pPr marL="180000">
              <a:spcAft>
                <a:spcPts val="300"/>
              </a:spcAft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〮 </a:t>
            </a:r>
            <a:r>
              <a:rPr kumimoji="0"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보기탭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 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하단에 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‘&lt;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#&gt; /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전체페이지수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기입</a:t>
            </a:r>
            <a:endParaRPr kumimoji="0"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lvl="0">
              <a:spcAft>
                <a:spcPts val="300"/>
              </a:spcAft>
            </a:pP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3.3.4.2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크기 설정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크기는 사용자 지정의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 사이즈 가로로 설정한다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3552" y="2689026"/>
            <a:ext cx="1737360" cy="12573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92232" y="2881963"/>
            <a:ext cx="754486" cy="46425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0526" y="283304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08784" y="276103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19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488" y="656692"/>
            <a:ext cx="896499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명명지침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1000" dirty="0" smtClean="0">
                <a:latin typeface="+mn-ea"/>
                <a:ea typeface="+mn-ea"/>
              </a:rPr>
              <a:t>   프로젝트 </a:t>
            </a:r>
            <a:r>
              <a:rPr lang="ko-KR" altLang="en-US" sz="1000" dirty="0">
                <a:latin typeface="+mn-ea"/>
                <a:ea typeface="+mn-ea"/>
              </a:rPr>
              <a:t>관리 산출물과 응용 시스템 개발 산출물의 명명 규칙은 기본적으로 </a:t>
            </a:r>
            <a:r>
              <a:rPr lang="en-US" altLang="ko-KR" sz="1000" dirty="0">
                <a:latin typeface="+mn-ea"/>
                <a:ea typeface="+mn-ea"/>
              </a:rPr>
              <a:t>DB Inc. </a:t>
            </a:r>
            <a:r>
              <a:rPr lang="ko-KR" altLang="en-US" sz="1000" dirty="0">
                <a:latin typeface="+mn-ea"/>
                <a:ea typeface="+mn-ea"/>
              </a:rPr>
              <a:t>표준 프로세스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방법론의 산출물 명칭을 따르되 프로젝트의 </a:t>
            </a:r>
            <a:r>
              <a:rPr lang="ko-KR" altLang="en-US" sz="1000" dirty="0" smtClean="0">
                <a:latin typeface="+mn-ea"/>
                <a:ea typeface="+mn-ea"/>
              </a:rPr>
              <a:t>   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ko-KR" altLang="en-US" sz="1000" dirty="0" err="1" smtClean="0">
                <a:latin typeface="+mn-ea"/>
                <a:ea typeface="+mn-ea"/>
              </a:rPr>
              <a:t>테일러링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내용 등 상황에 맞게 조정하여 사용토록 한다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파일명 명명 규칙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   </a:t>
            </a:r>
            <a:r>
              <a:rPr lang="en-US" altLang="ko-KR" sz="1000" dirty="0" smtClean="0">
                <a:latin typeface="+mn-ea"/>
                <a:ea typeface="+mn-ea"/>
              </a:rPr>
              <a:t>• </a:t>
            </a:r>
            <a:r>
              <a:rPr lang="ko-KR" altLang="en-US" sz="1000" dirty="0" smtClean="0">
                <a:latin typeface="+mn-ea"/>
                <a:ea typeface="+mn-ea"/>
              </a:rPr>
              <a:t>프로젝트 </a:t>
            </a:r>
            <a:r>
              <a:rPr lang="en-US" altLang="ko-KR" sz="1000" dirty="0">
                <a:latin typeface="+mn-ea"/>
                <a:ea typeface="+mn-ea"/>
              </a:rPr>
              <a:t>ID : </a:t>
            </a:r>
            <a:r>
              <a:rPr lang="en-US" altLang="ko-KR" sz="1000" dirty="0" smtClean="0">
                <a:latin typeface="+mn-ea"/>
                <a:ea typeface="+mn-ea"/>
              </a:rPr>
              <a:t>EBS(</a:t>
            </a:r>
            <a:r>
              <a:rPr lang="ko-KR" altLang="ko-KR" sz="1000" dirty="0">
                <a:latin typeface="+mn-ea"/>
                <a:ea typeface="+mn-ea"/>
              </a:rPr>
              <a:t>Educational Broadcasting </a:t>
            </a:r>
            <a:r>
              <a:rPr lang="ko-KR" altLang="ko-KR" sz="1000" dirty="0" smtClean="0">
                <a:latin typeface="+mn-ea"/>
                <a:ea typeface="+mn-ea"/>
              </a:rPr>
              <a:t>System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  <a:p>
            <a:r>
              <a:rPr lang="ko-KR" altLang="en-US" sz="1000" dirty="0" smtClean="0">
                <a:latin typeface="+mn-ea"/>
                <a:ea typeface="+mn-ea"/>
              </a:rPr>
              <a:t>    </a:t>
            </a:r>
            <a:r>
              <a:rPr lang="en-US" altLang="ko-KR" sz="1000" dirty="0" smtClean="0">
                <a:latin typeface="+mn-ea"/>
                <a:ea typeface="+mn-ea"/>
              </a:rPr>
              <a:t>•</a:t>
            </a:r>
            <a:r>
              <a:rPr lang="ko-KR" altLang="en-US" sz="1000" dirty="0" smtClean="0">
                <a:latin typeface="+mn-ea"/>
                <a:ea typeface="+mn-ea"/>
              </a:rPr>
              <a:t> 시스템</a:t>
            </a:r>
            <a:r>
              <a:rPr lang="en-US" altLang="ko-KR" sz="1000" dirty="0">
                <a:latin typeface="+mn-ea"/>
                <a:ea typeface="+mn-ea"/>
              </a:rPr>
              <a:t>ID: </a:t>
            </a:r>
            <a:r>
              <a:rPr lang="ko-KR" altLang="en-US" sz="1000" dirty="0">
                <a:latin typeface="+mn-ea"/>
                <a:ea typeface="+mn-ea"/>
              </a:rPr>
              <a:t>아래 </a:t>
            </a:r>
            <a:r>
              <a:rPr lang="en-US" altLang="ko-KR" sz="1000" dirty="0" smtClean="0">
                <a:latin typeface="+mn-ea"/>
                <a:ea typeface="+mn-ea"/>
              </a:rPr>
              <a:t>[</a:t>
            </a:r>
            <a:r>
              <a:rPr lang="ko-KR" altLang="en-US" sz="1000" dirty="0" smtClean="0">
                <a:latin typeface="+mn-ea"/>
                <a:ea typeface="+mn-ea"/>
              </a:rPr>
              <a:t>업무</a:t>
            </a:r>
            <a:r>
              <a:rPr lang="en-US" altLang="ko-KR" sz="1000" dirty="0" smtClean="0">
                <a:latin typeface="+mn-ea"/>
                <a:ea typeface="+mn-ea"/>
              </a:rPr>
              <a:t>ID </a:t>
            </a:r>
            <a:r>
              <a:rPr lang="ko-KR" altLang="en-US" sz="1000" dirty="0">
                <a:latin typeface="+mn-ea"/>
                <a:ea typeface="+mn-ea"/>
              </a:rPr>
              <a:t>설명</a:t>
            </a:r>
            <a:r>
              <a:rPr lang="en-US" altLang="ko-KR" sz="1000" dirty="0">
                <a:latin typeface="+mn-ea"/>
                <a:ea typeface="+mn-ea"/>
              </a:rPr>
              <a:t>] </a:t>
            </a:r>
            <a:r>
              <a:rPr lang="ko-KR" altLang="en-US" sz="1000" dirty="0" smtClean="0">
                <a:latin typeface="+mn-ea"/>
                <a:ea typeface="+mn-ea"/>
              </a:rPr>
              <a:t>참조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   </a:t>
            </a:r>
            <a:r>
              <a:rPr lang="en-US" altLang="ko-KR" sz="1000" dirty="0" smtClean="0">
                <a:latin typeface="+mn-ea"/>
                <a:ea typeface="+mn-ea"/>
              </a:rPr>
              <a:t>• </a:t>
            </a:r>
            <a:r>
              <a:rPr lang="ko-KR" altLang="en-US" sz="1000" dirty="0" smtClean="0">
                <a:latin typeface="+mn-ea"/>
                <a:ea typeface="+mn-ea"/>
              </a:rPr>
              <a:t>산출물 </a:t>
            </a:r>
            <a:r>
              <a:rPr lang="ko-KR" altLang="en-US" sz="1000" dirty="0">
                <a:latin typeface="+mn-ea"/>
                <a:ea typeface="+mn-ea"/>
              </a:rPr>
              <a:t>명 </a:t>
            </a:r>
            <a:r>
              <a:rPr lang="en-US" altLang="ko-KR" sz="1000" dirty="0">
                <a:latin typeface="+mn-ea"/>
                <a:ea typeface="+mn-ea"/>
              </a:rPr>
              <a:t>: </a:t>
            </a:r>
            <a:r>
              <a:rPr lang="en-US" altLang="ko-KR" sz="1000" dirty="0" smtClean="0">
                <a:latin typeface="+mn-ea"/>
                <a:ea typeface="+mn-ea"/>
              </a:rPr>
              <a:t>GSITM</a:t>
            </a:r>
            <a:r>
              <a:rPr lang="ko-KR" altLang="en-US" sz="1000" dirty="0" smtClean="0">
                <a:latin typeface="+mn-ea"/>
                <a:ea typeface="+mn-ea"/>
              </a:rPr>
              <a:t>의 </a:t>
            </a:r>
            <a:r>
              <a:rPr lang="ko-KR" altLang="en-US" sz="1000" dirty="0">
                <a:latin typeface="+mn-ea"/>
                <a:ea typeface="+mn-ea"/>
              </a:rPr>
              <a:t>방법론 및 표준 프로세스 상에 정의된 양식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 err="1">
                <a:latin typeface="+mn-ea"/>
                <a:ea typeface="+mn-ea"/>
              </a:rPr>
              <a:t>템플릿명을</a:t>
            </a:r>
            <a:r>
              <a:rPr lang="ko-KR" altLang="en-US" sz="1000" dirty="0">
                <a:latin typeface="+mn-ea"/>
                <a:ea typeface="+mn-ea"/>
              </a:rPr>
              <a:t> 기준으로 </a:t>
            </a:r>
            <a:r>
              <a:rPr lang="ko-KR" altLang="en-US" sz="1000" dirty="0" smtClean="0">
                <a:latin typeface="+mn-ea"/>
                <a:ea typeface="+mn-ea"/>
              </a:rPr>
              <a:t>함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</a:p>
          <a:p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4.1.1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파일명 명명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4488" y="3013205"/>
            <a:ext cx="9145016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>
              <a:spcAft>
                <a:spcPts val="300"/>
              </a:spcAft>
            </a:pPr>
            <a:r>
              <a:rPr lang="ko-KR" altLang="en-US" sz="10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en-US" altLang="ko-KR" sz="10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kern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관리산출물</a:t>
            </a:r>
            <a:r>
              <a:rPr lang="en-US" altLang="ko-KR" sz="10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관리영역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일련번호               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산출물명     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버전번호 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확장자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PP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“</a:t>
            </a:r>
            <a:r>
              <a:rPr lang="en-US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01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“</a:t>
            </a:r>
            <a:r>
              <a:rPr lang="en-US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프로젝트계획서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v1.0.docx</a:t>
            </a:r>
          </a:p>
          <a:p>
            <a:pPr marL="180000">
              <a:spcAft>
                <a:spcPts val="300"/>
              </a:spcAft>
            </a:pP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*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주간보고서의 경우 버전번호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(_v1.0)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대신 주차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(5/52)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기입한다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>
              <a:spcAft>
                <a:spcPts val="300"/>
              </a:spcAft>
            </a:pP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간보고서의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 버전번호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(_v1.0)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대신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작성날짜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(20201106)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기입한다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>
              <a:spcAft>
                <a:spcPts val="300"/>
              </a:spcAft>
            </a:pP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*  </a:t>
            </a:r>
            <a:r>
              <a:rPr lang="en-US" altLang="ko-KR" sz="11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en-US" altLang="ko-KR" sz="11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1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공백</a:t>
            </a:r>
            <a:r>
              <a:rPr lang="en-US" altLang="ko-KR" sz="11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띄우기</a:t>
            </a:r>
            <a:r>
              <a:rPr lang="en-US" altLang="ko-KR" sz="11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기입한다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24808" y="3645024"/>
            <a:ext cx="0" cy="152693"/>
          </a:xfrm>
          <a:prstGeom prst="line">
            <a:avLst/>
          </a:prstGeom>
          <a:ln w="63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대괄호 7"/>
          <p:cNvSpPr/>
          <p:nvPr/>
        </p:nvSpPr>
        <p:spPr>
          <a:xfrm rot="16200000">
            <a:off x="4302809" y="3627052"/>
            <a:ext cx="72008" cy="423577"/>
          </a:xfrm>
          <a:prstGeom prst="rightBracket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대괄호 8"/>
          <p:cNvSpPr/>
          <p:nvPr/>
        </p:nvSpPr>
        <p:spPr>
          <a:xfrm rot="16200000">
            <a:off x="4828044" y="3605873"/>
            <a:ext cx="72008" cy="465935"/>
          </a:xfrm>
          <a:prstGeom prst="rightBracket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847104" y="3646294"/>
            <a:ext cx="0" cy="152693"/>
          </a:xfrm>
          <a:prstGeom prst="line">
            <a:avLst/>
          </a:prstGeom>
          <a:ln w="63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43048" y="3646294"/>
            <a:ext cx="0" cy="152693"/>
          </a:xfrm>
          <a:prstGeom prst="line">
            <a:avLst/>
          </a:prstGeom>
          <a:ln w="63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대괄호 12"/>
          <p:cNvSpPr/>
          <p:nvPr/>
        </p:nvSpPr>
        <p:spPr>
          <a:xfrm rot="16200000">
            <a:off x="3177731" y="3107689"/>
            <a:ext cx="72008" cy="1462305"/>
          </a:xfrm>
          <a:prstGeom prst="rightBracket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 rot="16200000">
            <a:off x="1003633" y="3611512"/>
            <a:ext cx="72008" cy="454193"/>
          </a:xfrm>
          <a:prstGeom prst="rightBracket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050710" y="3656175"/>
            <a:ext cx="0" cy="152693"/>
          </a:xfrm>
          <a:prstGeom prst="line">
            <a:avLst/>
          </a:prstGeom>
          <a:ln w="63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대괄호 17"/>
          <p:cNvSpPr/>
          <p:nvPr/>
        </p:nvSpPr>
        <p:spPr>
          <a:xfrm rot="16200000">
            <a:off x="1723713" y="3614063"/>
            <a:ext cx="72008" cy="454193"/>
          </a:xfrm>
          <a:prstGeom prst="rightBracket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770790" y="3658726"/>
            <a:ext cx="0" cy="152693"/>
          </a:xfrm>
          <a:prstGeom prst="line">
            <a:avLst/>
          </a:prstGeom>
          <a:ln w="63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44488" y="4867706"/>
            <a:ext cx="8964996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>
              <a:spcAft>
                <a:spcPts val="300"/>
              </a:spcAft>
            </a:pPr>
            <a:r>
              <a:rPr lang="ko-KR" altLang="en-US" sz="10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en-US" altLang="ko-KR" sz="10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kern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개발산출물</a:t>
            </a:r>
            <a:r>
              <a:rPr lang="en-US" altLang="ko-KR" sz="10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업무분류코드 추가</a:t>
            </a:r>
            <a:r>
              <a:rPr lang="en-US" altLang="ko-KR" sz="10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  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일련번호              산출물명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버전번호 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확장자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OC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”</a:t>
            </a:r>
            <a:r>
              <a:rPr lang="en-US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01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”</a:t>
            </a:r>
            <a:r>
              <a:rPr lang="ko-KR" altLang="en-US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요구사항정의서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“</a:t>
            </a:r>
            <a:r>
              <a:rPr lang="en-US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v1.0.docx</a:t>
            </a:r>
            <a:endParaRPr lang="en-US" altLang="ko-KR" sz="1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 </a:t>
            </a:r>
            <a:r>
              <a:rPr lang="en-US" altLang="ko-KR" sz="11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” </a:t>
            </a:r>
            <a:r>
              <a:rPr lang="ko-KR" altLang="en-US" sz="11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공백</a:t>
            </a:r>
            <a:r>
              <a:rPr lang="en-US" altLang="ko-KR" sz="11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띄우기</a:t>
            </a:r>
            <a:r>
              <a:rPr lang="en-US" altLang="ko-KR" sz="11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기입한다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3318962" y="5456512"/>
            <a:ext cx="0" cy="152693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대괄호 21"/>
          <p:cNvSpPr/>
          <p:nvPr/>
        </p:nvSpPr>
        <p:spPr>
          <a:xfrm rot="16200000">
            <a:off x="1219657" y="5423232"/>
            <a:ext cx="72008" cy="454193"/>
          </a:xfrm>
          <a:prstGeom prst="rightBracke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대괄호 22"/>
          <p:cNvSpPr/>
          <p:nvPr/>
        </p:nvSpPr>
        <p:spPr>
          <a:xfrm rot="16200000">
            <a:off x="4588725" y="5438540"/>
            <a:ext cx="72008" cy="423577"/>
          </a:xfrm>
          <a:prstGeom prst="rightBracke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대괄호 23"/>
          <p:cNvSpPr/>
          <p:nvPr/>
        </p:nvSpPr>
        <p:spPr>
          <a:xfrm rot="16200000">
            <a:off x="5113960" y="5417361"/>
            <a:ext cx="72008" cy="465935"/>
          </a:xfrm>
          <a:prstGeom prst="rightBracke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5133020" y="5457782"/>
            <a:ext cx="0" cy="152693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628964" y="5457782"/>
            <a:ext cx="0" cy="152693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대괄호 27"/>
          <p:cNvSpPr/>
          <p:nvPr/>
        </p:nvSpPr>
        <p:spPr>
          <a:xfrm rot="16200000">
            <a:off x="3271885" y="4919177"/>
            <a:ext cx="72008" cy="1462305"/>
          </a:xfrm>
          <a:prstGeom prst="rightBracke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266734" y="5467895"/>
            <a:ext cx="0" cy="152693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대괄호 30"/>
          <p:cNvSpPr/>
          <p:nvPr/>
        </p:nvSpPr>
        <p:spPr>
          <a:xfrm rot="16200000">
            <a:off x="1975741" y="5423000"/>
            <a:ext cx="72008" cy="454193"/>
          </a:xfrm>
          <a:prstGeom prst="rightBracke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022818" y="5467663"/>
            <a:ext cx="0" cy="152693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69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23124"/>
              </p:ext>
            </p:extLst>
          </p:nvPr>
        </p:nvGraphicFramePr>
        <p:xfrm>
          <a:off x="596516" y="864332"/>
          <a:ext cx="8892988" cy="119651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23247">
                  <a:extLst>
                    <a:ext uri="{9D8B030D-6E8A-4147-A177-3AD203B41FA5}">
                      <a16:colId xmlns="" xmlns:a16="http://schemas.microsoft.com/office/drawing/2014/main" val="2171871581"/>
                    </a:ext>
                  </a:extLst>
                </a:gridCol>
                <a:gridCol w="2223247">
                  <a:extLst>
                    <a:ext uri="{9D8B030D-6E8A-4147-A177-3AD203B41FA5}">
                      <a16:colId xmlns="" xmlns:a16="http://schemas.microsoft.com/office/drawing/2014/main" val="4050748939"/>
                    </a:ext>
                  </a:extLst>
                </a:gridCol>
                <a:gridCol w="2223247">
                  <a:extLst>
                    <a:ext uri="{9D8B030D-6E8A-4147-A177-3AD203B41FA5}">
                      <a16:colId xmlns="" xmlns:a16="http://schemas.microsoft.com/office/drawing/2014/main" val="2604618887"/>
                    </a:ext>
                  </a:extLst>
                </a:gridCol>
                <a:gridCol w="2223247"/>
              </a:tblGrid>
              <a:tr h="315439"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업무명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4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업무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ko-KR" alt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Full Name</a:t>
                      </a:r>
                      <a:endParaRPr lang="ko-KR" sz="1100" b="1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 고</a:t>
                      </a:r>
                      <a:endParaRPr lang="ko-KR" sz="1100" b="1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3896003"/>
                  </a:ext>
                </a:extLst>
              </a:tr>
              <a:tr h="220269"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altLang="en-US" sz="1000" b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사업관리</a:t>
                      </a:r>
                      <a:endParaRPr lang="en-US" alt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altLang="ko-KR" sz="1000" b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PM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altLang="ko-KR" sz="1000" b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Project Management office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7913513"/>
                  </a:ext>
                </a:extLst>
              </a:tr>
              <a:tr h="220269"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altLang="en-US" sz="1000" b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동영상</a:t>
                      </a:r>
                      <a:r>
                        <a:rPr lang="en-US" altLang="ko-KR" sz="1000" b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플레이어</a:t>
                      </a:r>
                      <a:endParaRPr lang="en-US" alt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altLang="ko-KR" sz="1000" b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VP</a:t>
                      </a:r>
                      <a:endParaRPr lang="en-US" alt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altLang="ko-KR" sz="1000" b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Video Player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98790704"/>
                  </a:ext>
                </a:extLst>
              </a:tr>
              <a:tr h="220269"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altLang="en-US" sz="10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온라인 </a:t>
                      </a:r>
                      <a:r>
                        <a:rPr lang="ko-KR" altLang="en-US" sz="1000" b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클래스</a:t>
                      </a:r>
                      <a:endParaRPr lang="en-US" alt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altLang="ko-KR" sz="1000" b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OC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altLang="ko-KR" sz="1000" b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Online Class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1684610"/>
                  </a:ext>
                </a:extLst>
              </a:tr>
              <a:tr h="220269"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ko-KR" altLang="en-US" sz="1000" b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화상수업</a:t>
                      </a:r>
                      <a:endParaRPr lang="en-US" alt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altLang="ko-KR" sz="1000" b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VL</a:t>
                      </a:r>
                      <a:endParaRPr lang="en-US" alt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r>
                        <a:rPr lang="en-US" altLang="ko-KR" sz="1000" b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Video Learning</a:t>
                      </a:r>
                      <a:endParaRPr lang="en-US" alt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 hangingPunct="0">
                        <a:spcAft>
                          <a:spcPts val="0"/>
                        </a:spcAft>
                        <a:tabLst>
                          <a:tab pos="50800" algn="l"/>
                        </a:tabLst>
                      </a:pPr>
                      <a:endParaRPr lang="en-US" alt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754" marR="49754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65416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44488" y="584684"/>
            <a:ext cx="914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>
              <a:spcAft>
                <a:spcPts val="300"/>
              </a:spcAft>
            </a:pPr>
            <a:r>
              <a:rPr lang="ko-KR" altLang="en-US" sz="11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lang="en-US" altLang="ko-KR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4488" y="2096852"/>
            <a:ext cx="914501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>
              <a:spcAft>
                <a:spcPts val="300"/>
              </a:spcAft>
            </a:pPr>
            <a:r>
              <a:rPr lang="ko-KR" altLang="en-US" sz="11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업무</a:t>
            </a:r>
            <a:r>
              <a:rPr lang="en-US" altLang="ko-KR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sz="1100" kern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en-US" altLang="ko-KR" sz="11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업무 </a:t>
            </a:r>
            <a:r>
              <a:rPr lang="en-US" altLang="ko-KR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필요 시 추가할 수 있음</a:t>
            </a:r>
            <a:r>
              <a:rPr lang="en-US" altLang="ko-KR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4488" y="2564904"/>
            <a:ext cx="914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>
              <a:spcAft>
                <a:spcPts val="300"/>
              </a:spcAft>
            </a:pPr>
            <a:r>
              <a:rPr lang="ko-KR" altLang="en-US" sz="11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altLang="ko-KR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05112"/>
              </p:ext>
            </p:extLst>
          </p:nvPr>
        </p:nvGraphicFramePr>
        <p:xfrm>
          <a:off x="608275" y="2840613"/>
          <a:ext cx="8881228" cy="1166460"/>
        </p:xfrm>
        <a:graphic>
          <a:graphicData uri="http://schemas.openxmlformats.org/drawingml/2006/table">
            <a:tbl>
              <a:tblPr/>
              <a:tblGrid>
                <a:gridCol w="1874706"/>
                <a:gridCol w="1874706"/>
                <a:gridCol w="2565908"/>
                <a:gridCol w="2565908"/>
              </a:tblGrid>
              <a:tr h="278003"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611" marR="62611" marT="17526" marB="1752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611" marR="62611" marT="17526" marB="1752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코드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611" marR="62611" marT="17526" marB="1752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611" marR="62611" marT="17526" marB="1752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6535">
                <a:tc rowSpan="4"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738" marR="62738" marT="17653" marB="176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분석단계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738" marR="62738" marT="17653" marB="176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738" marR="62738" marT="17653" marB="176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ANalysis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738" marR="62738" marT="17653" marB="176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설계단계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738" marR="62738" marT="17653" marB="176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DS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738" marR="62738" marT="17653" marB="176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738" marR="62738" marT="17653" marB="176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개발단계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738" marR="62738" marT="17653" marB="176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DV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738" marR="62738" marT="17653" marB="176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DeVelopment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738" marR="62738" marT="17653" marB="176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이행단계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738" marR="62738" marT="17653" marB="176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738" marR="62738" marT="17653" marB="176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DePloy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2738" marR="62738" marT="17653" marB="176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44488" y="4100550"/>
            <a:ext cx="914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>
              <a:spcAft>
                <a:spcPts val="300"/>
              </a:spcAft>
            </a:pPr>
            <a:r>
              <a:rPr lang="ko-KR" altLang="en-US" sz="11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관리영역</a:t>
            </a:r>
            <a:r>
              <a:rPr lang="en-US" altLang="ko-KR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altLang="ko-KR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12879"/>
              </p:ext>
            </p:extLst>
          </p:nvPr>
        </p:nvGraphicFramePr>
        <p:xfrm>
          <a:off x="613985" y="4398164"/>
          <a:ext cx="8875518" cy="2127180"/>
        </p:xfrm>
        <a:graphic>
          <a:graphicData uri="http://schemas.openxmlformats.org/drawingml/2006/table">
            <a:tbl>
              <a:tblPr/>
              <a:tblGrid>
                <a:gridCol w="1873500"/>
                <a:gridCol w="1873500"/>
                <a:gridCol w="2564259"/>
                <a:gridCol w="2564259"/>
              </a:tblGrid>
              <a:tr h="243696"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812" marR="46812" marT="13104" marB="1310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812" marR="46812" marT="13104" marB="1310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812" marR="46812" marT="13104" marB="1310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812" marR="46812" marT="13104" marB="1310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1260">
                <a:tc rowSpan="9"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Planning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Configuration Management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management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RQ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ReQuirement management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Quality Management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의사소통관리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management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Human Resource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SEcurity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management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60">
                <a:tc vMerge="1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Project Close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07" marR="46907" marT="13198" marB="1319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37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44488" y="908720"/>
            <a:ext cx="89649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4.1.2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관리번호 명명 규칙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   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• </a:t>
            </a:r>
            <a:r>
              <a:rPr lang="ko-KR" altLang="en-US" sz="1000" dirty="0" smtClean="0">
                <a:latin typeface="+mn-ea"/>
                <a:ea typeface="+mn-ea"/>
              </a:rPr>
              <a:t>관리코드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업무구분코드</a:t>
            </a:r>
            <a:r>
              <a:rPr lang="en-US" altLang="ko-KR" sz="1000" dirty="0">
                <a:latin typeface="+mn-ea"/>
                <a:ea typeface="+mn-ea"/>
              </a:rPr>
              <a:t>-{</a:t>
            </a:r>
            <a:r>
              <a:rPr lang="ko-KR" altLang="en-US" sz="1000" dirty="0">
                <a:latin typeface="+mn-ea"/>
                <a:ea typeface="+mn-ea"/>
              </a:rPr>
              <a:t>업무코드</a:t>
            </a:r>
            <a:r>
              <a:rPr lang="en-US" altLang="ko-KR" sz="1000" dirty="0">
                <a:latin typeface="+mn-ea"/>
                <a:ea typeface="+mn-ea"/>
              </a:rPr>
              <a:t>}-seq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통합 관리의 경우</a:t>
            </a:r>
            <a:r>
              <a:rPr lang="en-US" altLang="ko-KR" sz="1000" dirty="0">
                <a:latin typeface="+mn-ea"/>
              </a:rPr>
              <a:t>, { }</a:t>
            </a:r>
            <a:r>
              <a:rPr lang="ko-KR" altLang="en-US" sz="1000" dirty="0">
                <a:latin typeface="+mn-ea"/>
              </a:rPr>
              <a:t>는 생략 </a:t>
            </a:r>
            <a:r>
              <a:rPr lang="ko-KR" altLang="en-US" sz="1000">
                <a:latin typeface="+mn-ea"/>
              </a:rPr>
              <a:t>가능함</a:t>
            </a:r>
            <a:r>
              <a:rPr lang="en-US" altLang="ko-KR" sz="1000" dirty="0" smtClean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4488" y="1566955"/>
            <a:ext cx="914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>
              <a:spcAft>
                <a:spcPts val="300"/>
              </a:spcAft>
            </a:pPr>
            <a:r>
              <a:rPr lang="ko-KR" altLang="en-US" sz="11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관리코드</a:t>
            </a:r>
            <a:r>
              <a:rPr lang="en-US" altLang="ko-KR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altLang="ko-KR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41220"/>
              </p:ext>
            </p:extLst>
          </p:nvPr>
        </p:nvGraphicFramePr>
        <p:xfrm>
          <a:off x="629884" y="1889137"/>
          <a:ext cx="8967632" cy="2603724"/>
        </p:xfrm>
        <a:graphic>
          <a:graphicData uri="http://schemas.openxmlformats.org/drawingml/2006/table">
            <a:tbl>
              <a:tblPr/>
              <a:tblGrid>
                <a:gridCol w="2754977"/>
                <a:gridCol w="1526973"/>
                <a:gridCol w="4685682"/>
              </a:tblGrid>
              <a:tr h="242873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관리항목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088" marR="43088" marT="12061" marB="1206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관리코드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088" marR="43088" marT="12061" marB="1206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088" marR="43088" marT="12061" marB="1206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310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 Item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R/I/A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 - Action Item : A 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07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맑은 고딕" panose="020B0503020000020004" pitchFamily="50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0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송신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07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맑은 고딕" panose="020B0503020000020004" pitchFamily="50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07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RPT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맑은 고딕" panose="020B0503020000020004" pitchFamily="50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07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단위테스트케이스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맑은 고딕" panose="020B0503020000020004" pitchFamily="50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07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통합테스트시나리오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맑은 고딕" panose="020B0503020000020004" pitchFamily="50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07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시스템테스트시나리오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맑은 고딕" panose="020B0503020000020004" pitchFamily="50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07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PRG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맑은 고딕" panose="020B0503020000020004" pitchFamily="50" charset="-127"/>
                      </a:endParaRPr>
                    </a:p>
                  </a:txBody>
                  <a:tcPr marL="43175" marR="43175" marT="12149" marB="1214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925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44488" y="620688"/>
            <a:ext cx="914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>
              <a:spcAft>
                <a:spcPts val="300"/>
              </a:spcAft>
            </a:pPr>
            <a:r>
              <a:rPr lang="ko-KR" altLang="en-US" sz="1100" kern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100" kern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관리코드 부여 예시</a:t>
            </a:r>
            <a:endParaRPr lang="en-US" altLang="ko-KR" sz="1100" kern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62723"/>
              </p:ext>
            </p:extLst>
          </p:nvPr>
        </p:nvGraphicFramePr>
        <p:xfrm>
          <a:off x="452500" y="882298"/>
          <a:ext cx="8460940" cy="5233902"/>
        </p:xfrm>
        <a:graphic>
          <a:graphicData uri="http://schemas.openxmlformats.org/drawingml/2006/table">
            <a:tbl>
              <a:tblPr/>
              <a:tblGrid>
                <a:gridCol w="1692188"/>
                <a:gridCol w="1925158"/>
                <a:gridCol w="1675242"/>
                <a:gridCol w="1476164"/>
                <a:gridCol w="1692188"/>
              </a:tblGrid>
              <a:tr h="203078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관리항목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부여기준</a:t>
                      </a:r>
                    </a:p>
                  </a:txBody>
                  <a:tcPr marL="13237" marR="13237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추적매트릭스 관리여부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예시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708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위험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RK-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or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관리영역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ID-Seq.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R-PM-01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8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이슈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or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관리영역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ID-Seq.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I-PM-01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8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Action Item ID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or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관리영역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ID-Seq.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A-PM-01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364">
                <a:tc rowSpan="3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과업유형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과업번호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ID-Seq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SFR-001-01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 과업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 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추가요구사항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ADR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08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기술협상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THN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08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미정의 요구사항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UDR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ADR-001-01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THN-001-01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UDR-001-01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참고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미정의 요구사항이란 요구사항으로 존재는 하지만 정의가 </a:t>
                      </a:r>
                    </a:p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되지 않았다가 인터뷰 등을 진행하면서 요구사항이 구체화</a:t>
                      </a:r>
                    </a:p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되어 새롭게 과업유형으로 분류가 된 경우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9293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ID-seq.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pl-PL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L1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pl-PL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pl-PL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P-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OC-{OO}</a:t>
                      </a:r>
                      <a:r>
                        <a:rPr lang="pl-PL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pl-PL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pl-PL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L2 : </a:t>
                      </a:r>
                      <a:r>
                        <a:rPr lang="pl-PL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P-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OC-{OO}</a:t>
                      </a:r>
                      <a:r>
                        <a:rPr lang="pl-P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</a:p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pl-PL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L3 </a:t>
                      </a:r>
                      <a:r>
                        <a:rPr lang="pl-PL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pl-PL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P-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OC-{OO}</a:t>
                      </a:r>
                      <a:r>
                        <a:rPr lang="pl-P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</a:p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pl-PL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L4 </a:t>
                      </a:r>
                      <a:r>
                        <a:rPr lang="pl-PL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pl-PL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P-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OC-{OO}</a:t>
                      </a:r>
                      <a:r>
                        <a:rPr lang="pl-P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pl-PL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94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+seq.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IF-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OC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-S-001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1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UI-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ID-{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ID}-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보고서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RPT-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ID-{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ID}-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UI-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OC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-{OO}-01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RPT-OC-{OO}-01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88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단위테스트 케이스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UT-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ID-{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ID}-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UT-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OC-{OO}</a:t>
                      </a:r>
                      <a:r>
                        <a:rPr lang="pl-P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pl-PL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88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통합테스트 시나리오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IT-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ID-{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ID}-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IT-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OC-{OO}</a:t>
                      </a:r>
                      <a:r>
                        <a:rPr lang="pl-P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pl-PL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88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시스템테스트 시나리오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ST-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ID-{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ID}-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ST-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OC-{OO}</a:t>
                      </a:r>
                      <a:r>
                        <a:rPr lang="pl-P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pl-PL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87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인수테스트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UAT-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ID-{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ID}-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UAT-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OC-{OO}</a:t>
                      </a:r>
                      <a:r>
                        <a:rPr lang="pl-P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pl-PL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7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marR="63500" lvl="0" indent="0" algn="just" defTabSz="914384" rtl="0" eaLnBrk="1" fontAlgn="base" latinLnBrk="1" hangingPunct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: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PRG-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ID-{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서브업무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ID}-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seq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 프로그램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개발가이드의 명명규칙 준수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PRG-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OC-{OO}</a:t>
                      </a:r>
                      <a:r>
                        <a:rPr lang="pl-P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pl-PL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86" marR="13286" marT="8857" marB="88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25506" y="6070435"/>
            <a:ext cx="8559942" cy="27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marR="63500" algn="just" latinLnBrk="1">
              <a:lnSpc>
                <a:spcPct val="120000"/>
              </a:lnSpc>
              <a:spcBef>
                <a:spcPts val="140"/>
              </a:spcBef>
              <a:spcAft>
                <a:spcPts val="140"/>
              </a:spcAft>
            </a:pPr>
            <a:r>
              <a:rPr lang="en-US" altLang="ko-KR" sz="11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1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r>
              <a:rPr lang="en-US" altLang="ko-KR" sz="11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1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</a:t>
            </a:r>
            <a:r>
              <a:rPr lang="ko-KR" altLang="en-US" sz="1100" kern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소스명은</a:t>
            </a:r>
            <a:r>
              <a:rPr lang="ko-KR" altLang="en-US" sz="11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개발가이드를 준수하는 것을 원칙으로 한다</a:t>
            </a:r>
            <a:r>
              <a:rPr lang="en-US" altLang="ko-KR" sz="11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FF0000"/>
              </a:solidFill>
              <a:latin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126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93465"/>
              </p:ext>
            </p:extLst>
          </p:nvPr>
        </p:nvGraphicFramePr>
        <p:xfrm>
          <a:off x="576364" y="3402631"/>
          <a:ext cx="8948465" cy="86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948465">
                  <a:extLst>
                    <a:ext uri="{9D8B030D-6E8A-4147-A177-3AD203B41FA5}">
                      <a16:colId xmlns="" xmlns:a16="http://schemas.microsoft.com/office/drawing/2014/main" val="3647598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base" latinLnBrk="0">
                        <a:spcAft>
                          <a:spcPts val="0"/>
                        </a:spcAft>
                      </a:pPr>
                      <a:r>
                        <a:rPr lang="ko-KR" altLang="en-US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공식버전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87910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00660" indent="-200660" algn="l"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</a:tabLst>
                      </a:pPr>
                      <a:r>
                        <a:rPr lang="ko-KR" altLang="en-US" sz="1100" kern="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임시버전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1957002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44488" y="656699"/>
            <a:ext cx="8964996" cy="2623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부여규칙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Aft>
                <a:spcPts val="300"/>
              </a:spcAft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Aft>
                <a:spcPts val="300"/>
              </a:spcAft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구성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Aft>
                <a:spcPts val="300"/>
              </a:spcAft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버전 부여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34382"/>
              </p:ext>
            </p:extLst>
          </p:nvPr>
        </p:nvGraphicFramePr>
        <p:xfrm>
          <a:off x="577043" y="4401248"/>
          <a:ext cx="8948465" cy="1260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15951">
                  <a:extLst>
                    <a:ext uri="{9D8B030D-6E8A-4147-A177-3AD203B41FA5}">
                      <a16:colId xmlns="" xmlns:a16="http://schemas.microsoft.com/office/drawing/2014/main" val="2558273788"/>
                    </a:ext>
                  </a:extLst>
                </a:gridCol>
                <a:gridCol w="7632514">
                  <a:extLst>
                    <a:ext uri="{9D8B030D-6E8A-4147-A177-3AD203B41FA5}">
                      <a16:colId xmlns="" xmlns:a16="http://schemas.microsoft.com/office/drawing/2014/main" val="35254371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버전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208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v0.1 ~ v0.8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담당자 작성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80449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v0.9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PL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검토 완료된 산출물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624027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v1.0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공식산출물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)/PM(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비공식산출물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검토 및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승인완료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01943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v1.0 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v1.0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Baseline</a:t>
                      </a:r>
                      <a:r>
                        <a:rPr lang="ko-KR" alt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으로하고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v1.0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이후 버전은 변경관리 대상이 된다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4622629"/>
                  </a:ext>
                </a:extLst>
              </a:tr>
            </a:tbl>
          </a:graphicData>
        </a:graphic>
      </p:graphicFrame>
      <p:sp>
        <p:nvSpPr>
          <p:cNvPr id="61" name="모서리가 둥근 직사각형 21"/>
          <p:cNvSpPr>
            <a:spLocks noChangeArrowheads="1"/>
          </p:cNvSpPr>
          <p:nvPr/>
        </p:nvSpPr>
        <p:spPr bwMode="auto">
          <a:xfrm>
            <a:off x="1728491" y="3903219"/>
            <a:ext cx="789570" cy="272415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E7E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0.1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모서리가 둥근 직사각형 20"/>
          <p:cNvSpPr>
            <a:spLocks noChangeArrowheads="1"/>
          </p:cNvSpPr>
          <p:nvPr/>
        </p:nvSpPr>
        <p:spPr bwMode="auto">
          <a:xfrm>
            <a:off x="2899305" y="3903219"/>
            <a:ext cx="789570" cy="272415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E7E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v0.9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모서리가 둥근 직사각형 26"/>
          <p:cNvSpPr>
            <a:spLocks noChangeArrowheads="1"/>
          </p:cNvSpPr>
          <p:nvPr/>
        </p:nvSpPr>
        <p:spPr bwMode="auto">
          <a:xfrm>
            <a:off x="7761312" y="3480761"/>
            <a:ext cx="789570" cy="2724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v1.1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5" name="모서리가 둥근 직사각형 12"/>
          <p:cNvSpPr>
            <a:spLocks noChangeArrowheads="1"/>
          </p:cNvSpPr>
          <p:nvPr/>
        </p:nvSpPr>
        <p:spPr bwMode="auto">
          <a:xfrm>
            <a:off x="5351562" y="3903219"/>
            <a:ext cx="789570" cy="272415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E7E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v1.01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6" name="모서리가 둥근 직사각형 8"/>
          <p:cNvSpPr>
            <a:spLocks noChangeArrowheads="1"/>
          </p:cNvSpPr>
          <p:nvPr/>
        </p:nvSpPr>
        <p:spPr bwMode="auto">
          <a:xfrm>
            <a:off x="6539694" y="3903219"/>
            <a:ext cx="789570" cy="272415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E7E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v1.02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7" name="직선 연결선 66"/>
          <p:cNvCxnSpPr>
            <a:cxnSpLocks noChangeShapeType="1"/>
          </p:cNvCxnSpPr>
          <p:nvPr/>
        </p:nvCxnSpPr>
        <p:spPr bwMode="auto">
          <a:xfrm>
            <a:off x="2530517" y="4041068"/>
            <a:ext cx="334251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직선 연결선 67"/>
          <p:cNvCxnSpPr>
            <a:cxnSpLocks noChangeShapeType="1"/>
          </p:cNvCxnSpPr>
          <p:nvPr/>
        </p:nvCxnSpPr>
        <p:spPr bwMode="auto">
          <a:xfrm>
            <a:off x="6166921" y="4041068"/>
            <a:ext cx="334251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9" name="그룹 68"/>
          <p:cNvGrpSpPr/>
          <p:nvPr/>
        </p:nvGrpSpPr>
        <p:grpSpPr bwMode="auto">
          <a:xfrm>
            <a:off x="3698944" y="3645164"/>
            <a:ext cx="389960" cy="435102"/>
            <a:chOff x="0" y="0"/>
            <a:chExt cx="480" cy="900"/>
          </a:xfrm>
        </p:grpSpPr>
        <p:cxnSp>
          <p:nvCxnSpPr>
            <p:cNvPr id="70" name="Line 17"/>
            <p:cNvCxnSpPr/>
            <p:nvPr/>
          </p:nvCxnSpPr>
          <p:spPr bwMode="auto">
            <a:xfrm flipV="1">
              <a:off x="240" y="0"/>
              <a:ext cx="0" cy="9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Line 18"/>
            <p:cNvCxnSpPr/>
            <p:nvPr/>
          </p:nvCxnSpPr>
          <p:spPr bwMode="auto">
            <a:xfrm>
              <a:off x="0" y="900"/>
              <a:ext cx="24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Line 19"/>
            <p:cNvCxnSpPr/>
            <p:nvPr/>
          </p:nvCxnSpPr>
          <p:spPr bwMode="auto">
            <a:xfrm>
              <a:off x="240" y="0"/>
              <a:ext cx="24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73" name="그룹 72"/>
          <p:cNvGrpSpPr/>
          <p:nvPr/>
        </p:nvGrpSpPr>
        <p:grpSpPr bwMode="auto">
          <a:xfrm flipV="1">
            <a:off x="4923080" y="3645164"/>
            <a:ext cx="389960" cy="435102"/>
            <a:chOff x="0" y="0"/>
            <a:chExt cx="480" cy="900"/>
          </a:xfrm>
        </p:grpSpPr>
        <p:cxnSp>
          <p:nvCxnSpPr>
            <p:cNvPr id="74" name="Line 17"/>
            <p:cNvCxnSpPr/>
            <p:nvPr/>
          </p:nvCxnSpPr>
          <p:spPr bwMode="auto">
            <a:xfrm flipV="1">
              <a:off x="240" y="0"/>
              <a:ext cx="0" cy="9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Line 18"/>
            <p:cNvCxnSpPr/>
            <p:nvPr/>
          </p:nvCxnSpPr>
          <p:spPr bwMode="auto">
            <a:xfrm>
              <a:off x="0" y="900"/>
              <a:ext cx="24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Line 19"/>
            <p:cNvCxnSpPr/>
            <p:nvPr/>
          </p:nvCxnSpPr>
          <p:spPr bwMode="auto">
            <a:xfrm>
              <a:off x="240" y="0"/>
              <a:ext cx="24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77" name="그룹 76"/>
          <p:cNvGrpSpPr/>
          <p:nvPr/>
        </p:nvGrpSpPr>
        <p:grpSpPr bwMode="auto">
          <a:xfrm>
            <a:off x="7363202" y="3645164"/>
            <a:ext cx="362106" cy="435102"/>
            <a:chOff x="0" y="0"/>
            <a:chExt cx="480" cy="900"/>
          </a:xfrm>
        </p:grpSpPr>
        <p:cxnSp>
          <p:nvCxnSpPr>
            <p:cNvPr id="78" name="Line 17"/>
            <p:cNvCxnSpPr/>
            <p:nvPr/>
          </p:nvCxnSpPr>
          <p:spPr bwMode="auto">
            <a:xfrm flipV="1">
              <a:off x="240" y="0"/>
              <a:ext cx="0" cy="9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9" name="Line 18"/>
            <p:cNvCxnSpPr/>
            <p:nvPr/>
          </p:nvCxnSpPr>
          <p:spPr bwMode="auto">
            <a:xfrm>
              <a:off x="0" y="900"/>
              <a:ext cx="24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0" name="Line 19"/>
            <p:cNvCxnSpPr/>
            <p:nvPr/>
          </p:nvCxnSpPr>
          <p:spPr bwMode="auto">
            <a:xfrm>
              <a:off x="240" y="0"/>
              <a:ext cx="24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29" name="꺾인 연결선 28"/>
          <p:cNvCxnSpPr/>
          <p:nvPr/>
        </p:nvCxnSpPr>
        <p:spPr>
          <a:xfrm rot="16200000" flipH="1">
            <a:off x="2494357" y="800671"/>
            <a:ext cx="482518" cy="2333984"/>
          </a:xfrm>
          <a:prstGeom prst="bentConnector2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6200000" flipH="1">
            <a:off x="2450255" y="891416"/>
            <a:ext cx="299605" cy="1753557"/>
          </a:xfrm>
          <a:prstGeom prst="bentConnector2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16200000" flipH="1">
            <a:off x="2172882" y="834114"/>
            <a:ext cx="854811" cy="2567382"/>
          </a:xfrm>
          <a:prstGeom prst="bentConnector2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rot="16200000" flipH="1">
            <a:off x="1912257" y="796092"/>
            <a:ext cx="1251528" cy="2824120"/>
          </a:xfrm>
          <a:prstGeom prst="bentConnector2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32520" y="1401681"/>
            <a:ext cx="160940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예시 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vX</a:t>
            </a:r>
            <a:r>
              <a:rPr lang="en-US" altLang="ko-KR" b="1" kern="100" spc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b="1" kern="100" spc="1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YZ</a:t>
            </a:r>
            <a:endParaRPr lang="en-US" altLang="ko-KR" b="1" kern="100" spc="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2280" y="1786461"/>
            <a:ext cx="4600940" cy="124649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Z : </a:t>
            </a:r>
            <a:r>
              <a:rPr lang="ko-KR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정식버전이 되기 전에 문서 작성자가 적용</a:t>
            </a: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임시 버전으로 소수점 두 번째 자리의 번호를 순차적으로 올림 </a:t>
            </a: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v1.01)</a:t>
            </a:r>
            <a:b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 : </a:t>
            </a:r>
            <a:r>
              <a:rPr lang="ko-KR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비교적 단순하고 적은 내용의 변경 시 적용</a:t>
            </a: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b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공식 버전으로 소수점 첫 번째 자리의 번호를 순차적으로 올림</a:t>
            </a: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v1.1)</a:t>
            </a:r>
            <a:endParaRPr lang="ko-KR" altLang="ko-KR" sz="1000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 : </a:t>
            </a:r>
            <a:r>
              <a:rPr lang="ko-KR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중요 내용</a:t>
            </a: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목록 등</a:t>
            </a: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 및 많은 내용 변경 시 적용</a:t>
            </a: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공식 버전</a:t>
            </a: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(Baseline)</a:t>
            </a:r>
            <a:r>
              <a:rPr lang="ko-KR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정수 자리의 번호를 순차적으로 올림</a:t>
            </a: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v1.0)</a:t>
            </a:r>
            <a:endParaRPr lang="ko-KR" altLang="ko-KR" sz="1000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: Version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이니셜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000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2" name="모서리가 둥근 직사각형 27"/>
          <p:cNvSpPr>
            <a:spLocks noChangeArrowheads="1"/>
          </p:cNvSpPr>
          <p:nvPr/>
        </p:nvSpPr>
        <p:spPr bwMode="auto">
          <a:xfrm>
            <a:off x="4088904" y="3465144"/>
            <a:ext cx="789570" cy="2724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v1.0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1145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4488" y="656699"/>
            <a:ext cx="896499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문서이력 관리규칙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1000" dirty="0">
                <a:latin typeface="+mn-ea"/>
                <a:ea typeface="+mn-ea"/>
              </a:rPr>
              <a:t>문서의 생성 및 변경에 대한 이력 관리를 통해 산출물에 대한 이해를 증진하고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산출물간 일관성 유지에 도움을 주기 위해 아래와 같이 문서 제⦁개정 이력을 관리한다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r>
              <a:rPr lang="ko-KR" altLang="en-US" sz="1000" dirty="0">
                <a:latin typeface="+mn-ea"/>
                <a:ea typeface="+mn-ea"/>
              </a:rPr>
              <a:t>일반적으로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공식적인 절차 에 따른 작업내용만을 표기하고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중간 중간의 임시 작업이나 경과를 표기하지 않도록 한다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47402"/>
              </p:ext>
            </p:extLst>
          </p:nvPr>
        </p:nvGraphicFramePr>
        <p:xfrm>
          <a:off x="362437" y="1448780"/>
          <a:ext cx="9163070" cy="2052228"/>
        </p:xfrm>
        <a:graphic>
          <a:graphicData uri="http://schemas.openxmlformats.org/drawingml/2006/table">
            <a:tbl>
              <a:tblPr/>
              <a:tblGrid>
                <a:gridCol w="2088267"/>
                <a:gridCol w="2467553"/>
                <a:gridCol w="2088267"/>
                <a:gridCol w="1291329"/>
                <a:gridCol w="1227654"/>
              </a:tblGrid>
              <a:tr h="222926">
                <a:tc rowSpan="2"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 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제⦁개정 이력 기록 범례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29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9344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altLang="ko-KR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PM </a:t>
                      </a:r>
                      <a:r>
                        <a:rPr lang="ko-KR" altLang="en-US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검토 완료 후 고객에게 제출할 수 있는 수준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 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PM</a:t>
                      </a:r>
                      <a:r>
                        <a:rPr lang="ko-KR" altLang="en-US" sz="1000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520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0.9.x</a:t>
                      </a: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고객의 검토에 의해 수정 보완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고객검토의견 반영 </a:t>
                      </a:r>
                      <a:r>
                        <a:rPr lang="en-US" altLang="ko-KR" sz="1000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1000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감리결과 시정조치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 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고객성명 </a:t>
                      </a:r>
                      <a:r>
                        <a:rPr lang="en-US" altLang="ko-KR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감리원</a:t>
                      </a:r>
                      <a:r>
                        <a:rPr lang="ko-KR" altLang="en-US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66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 승인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 승인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 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46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1.x</a:t>
                      </a: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변경관리에 의한 형상변경 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lang="en-US" altLang="ko-KR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의한 변경 </a:t>
                      </a:r>
                      <a:r>
                        <a:rPr lang="en-US" altLang="ko-KR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1000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감리결과 시정조치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 성명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ko-KR" altLang="en-US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변경요청서 승인자 </a:t>
                      </a:r>
                      <a:r>
                        <a:rPr lang="en-US" altLang="ko-KR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1000" kern="0" spc="-9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감리원</a:t>
                      </a:r>
                      <a:r>
                        <a:rPr lang="ko-KR" altLang="en-US" sz="1000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2" marR="12622" marT="12622" marB="1262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44488" y="3789040"/>
            <a:ext cx="8964996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문서관리 시스템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1000" dirty="0"/>
              <a:t>보관 장소는 공유하여 사용될 파일서버</a:t>
            </a:r>
            <a:r>
              <a:rPr lang="en-US" altLang="ko-KR" sz="1000" dirty="0" smtClean="0"/>
              <a:t>(TEAMS)</a:t>
            </a:r>
            <a:r>
              <a:rPr lang="ko-KR" altLang="en-US" sz="1000" dirty="0"/>
              <a:t>를 활용 한다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63450"/>
              </p:ext>
            </p:extLst>
          </p:nvPr>
        </p:nvGraphicFramePr>
        <p:xfrm>
          <a:off x="371506" y="4437112"/>
          <a:ext cx="9154001" cy="838962"/>
        </p:xfrm>
        <a:graphic>
          <a:graphicData uri="http://schemas.openxmlformats.org/drawingml/2006/table">
            <a:tbl>
              <a:tblPr/>
              <a:tblGrid>
                <a:gridCol w="2793337"/>
                <a:gridCol w="6360664"/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파일서버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(TEAMS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문서산출물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93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44488" y="656699"/>
            <a:ext cx="8964996" cy="83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문서작성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유의사항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 dirty="0"/>
              <a:t>­ </a:t>
            </a:r>
            <a:r>
              <a:rPr lang="en-US" altLang="ko-KR" sz="1000" dirty="0" smtClean="0"/>
              <a:t> 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• </a:t>
            </a:r>
            <a:r>
              <a:rPr lang="ko-KR" altLang="en-US" sz="1000" dirty="0" smtClean="0"/>
              <a:t>문서 </a:t>
            </a:r>
            <a:r>
              <a:rPr lang="ko-KR" altLang="en-US" sz="1000" dirty="0"/>
              <a:t>작성 중 기 작성된 내용을 수정</a:t>
            </a:r>
            <a:r>
              <a:rPr lang="en-US" altLang="ko-KR" sz="1000" dirty="0"/>
              <a:t>, </a:t>
            </a:r>
            <a:r>
              <a:rPr lang="ko-KR" altLang="en-US" sz="1000" dirty="0"/>
              <a:t>보완할 경우 작성자는 되도록 변경내용 추적이 가능하도록 설정하고 수정 또는 보완 내용을 기입한다</a:t>
            </a:r>
            <a:r>
              <a:rPr lang="en-US" altLang="ko-KR" sz="1000" dirty="0"/>
              <a:t>.</a:t>
            </a:r>
            <a:endParaRPr lang="ko-KR" altLang="en-US" sz="1000"/>
          </a:p>
          <a:p>
            <a:pPr latinLnBrk="1"/>
            <a:r>
              <a:rPr lang="en-US" altLang="ko-KR" sz="1000" dirty="0" smtClean="0"/>
              <a:t>­  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• </a:t>
            </a:r>
            <a:r>
              <a:rPr lang="ko-KR" altLang="en-US" sz="1000" smtClean="0"/>
              <a:t>언어는 </a:t>
            </a:r>
            <a:r>
              <a:rPr lang="ko-KR" altLang="en-US" sz="1000"/>
              <a:t>국문</a:t>
            </a:r>
            <a:r>
              <a:rPr lang="en-US" altLang="ko-KR" sz="1000" dirty="0"/>
              <a:t>, </a:t>
            </a:r>
            <a:r>
              <a:rPr lang="ko-KR" altLang="en-US" sz="1000"/>
              <a:t>영문을 병행해서 사용하며</a:t>
            </a:r>
            <a:r>
              <a:rPr lang="en-US" altLang="ko-KR" sz="1000" dirty="0"/>
              <a:t>, </a:t>
            </a:r>
            <a:r>
              <a:rPr lang="ko-KR" altLang="en-US" sz="1000"/>
              <a:t>이해하기 어려운 원어 또는 한자를 사용하는 경우에는 한글로 표기하고 해당한 글 바로 뒤에 </a:t>
            </a:r>
            <a:r>
              <a:rPr lang="en-US" altLang="ko-KR" sz="1000" dirty="0"/>
              <a:t>( )</a:t>
            </a:r>
            <a:r>
              <a:rPr lang="ko-KR" altLang="en-US" sz="1000"/>
              <a:t>를 쓰고 그 </a:t>
            </a:r>
            <a:r>
              <a:rPr lang="ko-KR" altLang="en-US" sz="1000" smtClean="0"/>
              <a:t>속에</a:t>
            </a:r>
            <a:endParaRPr lang="en-US" altLang="ko-KR" sz="1000" dirty="0" smtClean="0"/>
          </a:p>
          <a:p>
            <a:pPr latinLnBrk="1"/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smtClean="0"/>
              <a:t> </a:t>
            </a:r>
            <a:r>
              <a:rPr lang="ko-KR" altLang="en-US" sz="1000"/>
              <a:t>원어 또는 한자를 쓴다</a:t>
            </a:r>
            <a:r>
              <a:rPr lang="en-US" altLang="ko-KR" sz="1000" dirty="0"/>
              <a:t>. </a:t>
            </a:r>
            <a:r>
              <a:rPr lang="ko-KR" altLang="en-US" sz="1000"/>
              <a:t>다만</a:t>
            </a:r>
            <a:r>
              <a:rPr lang="en-US" altLang="ko-KR" sz="1000" dirty="0"/>
              <a:t>, </a:t>
            </a:r>
            <a:r>
              <a:rPr lang="ko-KR" altLang="en-US" sz="1000"/>
              <a:t>반복의 경우에는 한글만 쓸 수 있다</a:t>
            </a:r>
            <a:r>
              <a:rPr lang="en-US" altLang="ko-KR" sz="1000" dirty="0"/>
              <a:t>.</a:t>
            </a:r>
            <a:endParaRPr lang="ko-KR" altLang="en-US" sz="1000"/>
          </a:p>
        </p:txBody>
      </p:sp>
      <p:sp>
        <p:nvSpPr>
          <p:cNvPr id="33" name="직사각형 32"/>
          <p:cNvSpPr/>
          <p:nvPr/>
        </p:nvSpPr>
        <p:spPr>
          <a:xfrm>
            <a:off x="344488" y="1798221"/>
            <a:ext cx="8964996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보관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 dirty="0"/>
              <a:t>­ </a:t>
            </a:r>
            <a:r>
              <a:rPr lang="en-US" altLang="ko-KR" sz="1000" dirty="0" smtClean="0"/>
              <a:t> 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• </a:t>
            </a:r>
            <a:r>
              <a:rPr lang="ko-KR" altLang="en-US" sz="1000" dirty="0"/>
              <a:t>작성되어 </a:t>
            </a:r>
            <a:r>
              <a:rPr lang="ko-KR" altLang="en-US" sz="1000" dirty="0" err="1"/>
              <a:t>고객사</a:t>
            </a:r>
            <a:r>
              <a:rPr lang="ko-KR" altLang="en-US" sz="1000" dirty="0"/>
              <a:t> 검토</a:t>
            </a:r>
            <a:r>
              <a:rPr lang="en-US" altLang="ko-KR" sz="1000" dirty="0"/>
              <a:t>/</a:t>
            </a:r>
            <a:r>
              <a:rPr lang="ko-KR" altLang="en-US" sz="1000" dirty="0"/>
              <a:t>승인이 완료된 문서의 전자파일은 구성 관리 담당자의 책임하에 파일서버의 공정산출물 폴더에 등록하여 보관한다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344488" y="2574049"/>
            <a:ext cx="9109012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인도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 dirty="0"/>
              <a:t>­ </a:t>
            </a:r>
            <a:r>
              <a:rPr lang="en-US" altLang="ko-KR" sz="1000" dirty="0" smtClean="0"/>
              <a:t> 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• </a:t>
            </a:r>
            <a:r>
              <a:rPr lang="ko-KR" altLang="en-US" sz="1000" dirty="0"/>
              <a:t>프로젝트가 종료되면 프로젝트 관리자는 산출물의 전자파일을 </a:t>
            </a:r>
            <a:r>
              <a:rPr lang="ko-KR" altLang="en-US" sz="1000" dirty="0" err="1"/>
              <a:t>고객사에</a:t>
            </a:r>
            <a:r>
              <a:rPr lang="ko-KR" altLang="en-US" sz="1000" dirty="0"/>
              <a:t> 제출한다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이때 전자파일은 주요 단위업무시스템 별</a:t>
            </a:r>
            <a:r>
              <a:rPr lang="en-US" altLang="ko-KR" sz="1000" dirty="0"/>
              <a:t>, </a:t>
            </a:r>
            <a:r>
              <a:rPr lang="ko-KR" altLang="en-US" sz="1000" dirty="0"/>
              <a:t>주요 개발단계 별로 저장한다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774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4"/>
          <p:cNvSpPr>
            <a:spLocks noChangeArrowheads="1"/>
          </p:cNvSpPr>
          <p:nvPr/>
        </p:nvSpPr>
        <p:spPr bwMode="auto">
          <a:xfrm>
            <a:off x="4573933" y="764704"/>
            <a:ext cx="7751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</a:pPr>
            <a:r>
              <a:rPr lang="ko-KR" altLang="en-US" sz="1800" u="sng" dirty="0">
                <a:solidFill>
                  <a:schemeClr val="tx2"/>
                </a:solidFill>
                <a:latin typeface="Arial" panose="020B0604020202020204" pitchFamily="34" charset="0"/>
              </a:rPr>
              <a:t>목  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4608" y="1304764"/>
            <a:ext cx="70927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개요                                                                                             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1.1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목적                                                                                                          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적용범위                                                                                                      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문서작성원칙                                                                                  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2.1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 및 문서 편집도구                                                                             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2.2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표준폰트                                                                                                    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2.3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구성 레이아웃                                                                                       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2.4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용어통일                                                                                                    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2.5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작성 양식                                                                                            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2.6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 명명규칙 발생 시                                                                                   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2.7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문서보안등급                                                                                              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문서양식 표준                                                                                 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3.1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MS-WORD                                                                                                      5        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3.2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마이크로소프트 엑셀                                                                                   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3.3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마이크로소프트 파워포인트                                                                           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문서명명지침                                                                                 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4.1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파일명 명명 규칙                                                                                        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부여규칙                                                                    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 관리 규칙                                                                       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문서관리시스템                                                                             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문서작성 유의사항                                                                         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보관                                                                                           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인도                                                                                           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088904" y="3681028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88904" y="3320988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088904" y="3528774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88904" y="3861048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088904" y="4077072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088904" y="4293096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88904" y="4492644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099716" y="4689140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88904" y="4905164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088904" y="5129426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88904" y="5337212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088904" y="5555332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088904" y="5769260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88904" y="2229578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088904" y="2420888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88904" y="2584432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88904" y="2772690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88904" y="2963044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88904" y="3140968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85852" y="1448780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85852" y="1637038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96664" y="1833534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096664" y="2008466"/>
            <a:ext cx="381642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44492" y="651461"/>
            <a:ext cx="9217020" cy="206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lvl="1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EBS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온라인클래스 재구조화 사업 프로젝트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문서 서식과 작성법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명명 규칙과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부여 규칙을 표준화하여 일관된 문서를 작성할 수 있도록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범위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lvl="1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문서작성 표준은 프로젝트에서 생성하는 모든 문서에 적용한다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lvl="1">
              <a:spcAft>
                <a:spcPts val="300"/>
              </a:spcAft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95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44492" y="651461"/>
            <a:ext cx="9217020" cy="570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문서작성원칙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1000" dirty="0" smtClean="0">
                <a:latin typeface="+mn-ea"/>
                <a:ea typeface="+mn-ea"/>
              </a:rPr>
              <a:t>     모든 </a:t>
            </a:r>
            <a:r>
              <a:rPr lang="ko-KR" altLang="en-US" sz="1000" dirty="0">
                <a:latin typeface="+mn-ea"/>
                <a:ea typeface="+mn-ea"/>
              </a:rPr>
              <a:t>프로세스 절차서 및 표준 산출물 문서는 </a:t>
            </a:r>
            <a:r>
              <a:rPr lang="en-US" altLang="ko-KR" sz="1000" dirty="0">
                <a:latin typeface="+mn-ea"/>
                <a:ea typeface="+mn-ea"/>
              </a:rPr>
              <a:t>MS </a:t>
            </a:r>
            <a:r>
              <a:rPr lang="ko-KR" altLang="en-US" sz="1000" dirty="0">
                <a:latin typeface="+mn-ea"/>
                <a:ea typeface="+mn-ea"/>
              </a:rPr>
              <a:t>오피스</a:t>
            </a:r>
            <a:r>
              <a:rPr lang="en-US" altLang="ko-KR" sz="1000" dirty="0" smtClean="0">
                <a:latin typeface="+mn-ea"/>
                <a:ea typeface="+mn-ea"/>
              </a:rPr>
              <a:t>2010, </a:t>
            </a:r>
            <a:r>
              <a:rPr lang="ko-KR" altLang="en-US" sz="1000" dirty="0" smtClean="0">
                <a:latin typeface="+mn-ea"/>
                <a:ea typeface="+mn-ea"/>
              </a:rPr>
              <a:t>한글</a:t>
            </a:r>
            <a:r>
              <a:rPr lang="en-US" altLang="ko-KR" sz="1000" dirty="0" smtClean="0">
                <a:latin typeface="+mn-ea"/>
                <a:ea typeface="+mn-ea"/>
              </a:rPr>
              <a:t>2010 </a:t>
            </a:r>
            <a:r>
              <a:rPr lang="ko-KR" altLang="en-US" sz="1000" dirty="0" smtClean="0">
                <a:latin typeface="+mn-ea"/>
                <a:ea typeface="+mn-ea"/>
              </a:rPr>
              <a:t>이상 버전으로 작성하며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en-US" altLang="ko-KR" sz="1000" dirty="0">
                <a:latin typeface="+mn-ea"/>
              </a:rPr>
              <a:t>MS </a:t>
            </a:r>
            <a:r>
              <a:rPr lang="ko-KR" altLang="en-US" sz="1000" dirty="0" smtClean="0">
                <a:latin typeface="+mn-ea"/>
              </a:rPr>
              <a:t>오피스</a:t>
            </a:r>
            <a:r>
              <a:rPr lang="en-US" altLang="ko-KR" sz="1000" dirty="0" smtClean="0">
                <a:latin typeface="+mn-ea"/>
              </a:rPr>
              <a:t>2010 </a:t>
            </a:r>
            <a:r>
              <a:rPr lang="ko-KR" altLang="en-US" sz="1000" dirty="0" smtClean="0">
                <a:latin typeface="+mn-ea"/>
              </a:rPr>
              <a:t>이상 버전 사용을 </a:t>
            </a:r>
            <a:r>
              <a:rPr lang="ko-KR" altLang="en-US" sz="1000" dirty="0" smtClean="0">
                <a:latin typeface="+mn-ea"/>
                <a:ea typeface="+mn-ea"/>
              </a:rPr>
              <a:t>원칙으로 하며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</a:p>
          <a:p>
            <a:pPr>
              <a:spcAft>
                <a:spcPts val="300"/>
              </a:spcAft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</a:t>
            </a:r>
            <a:r>
              <a:rPr lang="ko-KR" altLang="en-US" sz="1000" dirty="0" smtClean="0">
                <a:latin typeface="+mn-ea"/>
                <a:ea typeface="+mn-ea"/>
              </a:rPr>
              <a:t>한글</a:t>
            </a:r>
            <a:r>
              <a:rPr lang="en-US" altLang="ko-KR" sz="1000" dirty="0" smtClean="0">
                <a:latin typeface="+mn-ea"/>
                <a:ea typeface="+mn-ea"/>
              </a:rPr>
              <a:t>2010 </a:t>
            </a:r>
            <a:r>
              <a:rPr lang="ko-KR" altLang="en-US" sz="1000" dirty="0" smtClean="0">
                <a:latin typeface="+mn-ea"/>
                <a:ea typeface="+mn-ea"/>
              </a:rPr>
              <a:t>이상 버전 사용은 고객 요청에 한 한다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  <a:p>
            <a:pPr>
              <a:spcAft>
                <a:spcPts val="300"/>
              </a:spcAft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 및 문서 편집도구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  <a:ea typeface="+mn-ea"/>
              </a:rPr>
              <a:t>운영체제 </a:t>
            </a:r>
            <a:r>
              <a:rPr lang="en-US" altLang="ko-KR" sz="1000" dirty="0" smtClean="0">
                <a:latin typeface="+mn-ea"/>
                <a:ea typeface="+mn-ea"/>
              </a:rPr>
              <a:t>: </a:t>
            </a:r>
            <a:r>
              <a:rPr lang="ko-KR" altLang="en-US" sz="1000" dirty="0" smtClean="0">
                <a:latin typeface="+mn-ea"/>
                <a:ea typeface="+mn-ea"/>
              </a:rPr>
              <a:t>마이크로소프트 한글윈도우</a:t>
            </a:r>
            <a:r>
              <a:rPr lang="en-US" altLang="ko-KR" sz="1000" dirty="0" smtClean="0">
                <a:latin typeface="+mn-ea"/>
                <a:ea typeface="+mn-ea"/>
              </a:rPr>
              <a:t>10.</a:t>
            </a:r>
            <a:endParaRPr lang="en-US" altLang="ko-KR" sz="1000" dirty="0">
              <a:latin typeface="+mn-ea"/>
              <a:ea typeface="+mn-ea"/>
            </a:endParaRPr>
          </a:p>
          <a:p>
            <a:pPr marL="35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  <a:ea typeface="+mn-ea"/>
              </a:rPr>
              <a:t>문서편집도구 </a:t>
            </a:r>
            <a:r>
              <a:rPr lang="en-US" altLang="ko-KR" sz="1000" dirty="0" smtClean="0">
                <a:latin typeface="+mn-ea"/>
                <a:ea typeface="+mn-ea"/>
              </a:rPr>
              <a:t>: </a:t>
            </a:r>
            <a:r>
              <a:rPr lang="en-US" altLang="ko-KR" sz="1000" dirty="0">
                <a:latin typeface="+mn-ea"/>
                <a:ea typeface="+mn-ea"/>
              </a:rPr>
              <a:t>MS Office 2010 </a:t>
            </a:r>
            <a:r>
              <a:rPr lang="ko-KR" altLang="en-US" sz="1000" dirty="0">
                <a:latin typeface="+mn-ea"/>
                <a:ea typeface="+mn-ea"/>
              </a:rPr>
              <a:t>이상</a:t>
            </a:r>
            <a:r>
              <a:rPr lang="en-US" altLang="ko-KR" sz="1000" dirty="0">
                <a:latin typeface="+mn-ea"/>
                <a:ea typeface="+mn-ea"/>
              </a:rPr>
              <a:t>,  </a:t>
            </a:r>
            <a:r>
              <a:rPr lang="ko-KR" altLang="en-US" sz="1000" dirty="0">
                <a:latin typeface="+mn-ea"/>
                <a:ea typeface="+mn-ea"/>
              </a:rPr>
              <a:t>한글</a:t>
            </a:r>
            <a:r>
              <a:rPr lang="en-US" altLang="ko-KR" sz="1000" dirty="0">
                <a:latin typeface="+mn-ea"/>
                <a:ea typeface="+mn-ea"/>
              </a:rPr>
              <a:t>2010 </a:t>
            </a:r>
            <a:r>
              <a:rPr lang="ko-KR" altLang="en-US" sz="1000" dirty="0">
                <a:latin typeface="+mn-ea"/>
                <a:ea typeface="+mn-ea"/>
              </a:rPr>
              <a:t>이상</a:t>
            </a:r>
          </a:p>
          <a:p>
            <a:pPr marL="180000"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표준폰트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맑은고딕을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사용하고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시 다른 폰트의 사용이 가능하다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구성 레이아웃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lvl="1">
              <a:spcAft>
                <a:spcPts val="300"/>
              </a:spcAft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문서는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개정이력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구성되며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경우에 따라 개정이력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목차는 생략될 수 있다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내용의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구별이 필요한 경우 간지사용 가능하다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2.4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용어 통일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lvl="1">
              <a:spcAft>
                <a:spcPts val="300"/>
              </a:spcAft>
            </a:pPr>
            <a:r>
              <a:rPr lang="ko-KR" altLang="en-US" sz="1000" dirty="0">
                <a:latin typeface="+mn-ea"/>
                <a:ea typeface="+mn-ea"/>
              </a:rPr>
              <a:t>글자 표기 시 영문용어는 이에 대응하는 한글용어로 통일하되 일치되는 한글용어가 없거나 한글용어로 표현할 때 의미상 왜곡 가능성이 있을 경우에는 영문으로 표기한다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endParaRPr lang="ko-KR" altLang="en-US" sz="1000" dirty="0">
              <a:latin typeface="+mn-ea"/>
              <a:ea typeface="+mn-ea"/>
            </a:endParaRPr>
          </a:p>
          <a:p>
            <a:pPr marL="180000">
              <a:spcAft>
                <a:spcPts val="300"/>
              </a:spcAft>
            </a:pP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2.5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작성 양식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lvl="1">
              <a:spcAft>
                <a:spcPts val="300"/>
              </a:spcAft>
            </a:pPr>
            <a:r>
              <a:rPr lang="ko-KR" altLang="en-US" sz="1000" dirty="0">
                <a:latin typeface="+mn-ea"/>
                <a:ea typeface="+mn-ea"/>
              </a:rPr>
              <a:t>특별한 경우가 아니면 서식파일을 개별적으로 사용하는 것이 아니라 산출물 작성 단계별로 품질관리자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팀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ko-KR" altLang="en-US" sz="1000" dirty="0">
                <a:latin typeface="+mn-ea"/>
                <a:ea typeface="+mn-ea"/>
              </a:rPr>
              <a:t>가 일괄적으로 작성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배포된 파일을 </a:t>
            </a:r>
            <a:r>
              <a:rPr lang="ko-KR" altLang="en-US" sz="1000" dirty="0" smtClean="0">
                <a:latin typeface="+mn-ea"/>
                <a:ea typeface="+mn-ea"/>
              </a:rPr>
              <a:t>사용한다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endParaRPr lang="ko-KR" altLang="en-US" sz="1000" dirty="0">
              <a:latin typeface="+mn-ea"/>
              <a:ea typeface="+mn-ea"/>
            </a:endParaRPr>
          </a:p>
          <a:p>
            <a:pPr marL="180000">
              <a:spcAft>
                <a:spcPts val="300"/>
              </a:spcAft>
            </a:pP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2.6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 명명 규칙 발생 시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lvl="1">
              <a:spcAft>
                <a:spcPts val="300"/>
              </a:spcAft>
            </a:pPr>
            <a:r>
              <a:rPr lang="ko-KR" altLang="en-US" sz="1000" dirty="0">
                <a:latin typeface="+mn-ea"/>
                <a:ea typeface="+mn-ea"/>
              </a:rPr>
              <a:t>프로젝트 진행 중 표준화해야 하는 명명 규칙 발생 시에는 본 문에 내용을 추가한다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endParaRPr lang="ko-KR" altLang="en-US" sz="1000" dirty="0">
              <a:latin typeface="+mn-ea"/>
              <a:ea typeface="+mn-ea"/>
            </a:endParaRPr>
          </a:p>
          <a:p>
            <a:pPr marL="180000">
              <a:spcAft>
                <a:spcPts val="300"/>
              </a:spcAft>
            </a:pP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2.7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문서보안 등급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     모든 </a:t>
            </a:r>
            <a:r>
              <a:rPr lang="ko-KR" altLang="en-US" sz="1000" dirty="0">
                <a:latin typeface="+mn-ea"/>
                <a:ea typeface="+mn-ea"/>
              </a:rPr>
              <a:t>공식적인 문서는 정해진 문서보안등급을 기준으로 관리 되어야 한다</a:t>
            </a:r>
            <a:r>
              <a:rPr lang="en-US" altLang="ko-KR" sz="1000" dirty="0">
                <a:latin typeface="+mn-ea"/>
                <a:ea typeface="+mn-ea"/>
              </a:rPr>
              <a:t>. (</a:t>
            </a:r>
            <a:r>
              <a:rPr lang="ko-KR" altLang="en-US" sz="1000" dirty="0">
                <a:latin typeface="+mn-ea"/>
                <a:ea typeface="+mn-ea"/>
              </a:rPr>
              <a:t>보안등급 </a:t>
            </a:r>
            <a:r>
              <a:rPr lang="en-US" altLang="ko-KR" sz="1000" dirty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극비</a:t>
            </a:r>
            <a:r>
              <a:rPr lang="en-US" altLang="ko-KR" sz="1000" dirty="0">
                <a:latin typeface="+mn-ea"/>
                <a:ea typeface="+mn-ea"/>
              </a:rPr>
              <a:t>(TOP SECRET), </a:t>
            </a:r>
            <a:r>
              <a:rPr lang="ko-KR" altLang="en-US" sz="1000" dirty="0">
                <a:latin typeface="+mn-ea"/>
                <a:ea typeface="+mn-ea"/>
              </a:rPr>
              <a:t>비밀</a:t>
            </a:r>
            <a:r>
              <a:rPr lang="en-US" altLang="ko-KR" sz="1000" dirty="0">
                <a:latin typeface="+mn-ea"/>
                <a:ea typeface="+mn-ea"/>
              </a:rPr>
              <a:t>(SECRET), </a:t>
            </a:r>
            <a:r>
              <a:rPr lang="ko-KR" altLang="en-US" sz="1000" dirty="0">
                <a:latin typeface="+mn-ea"/>
                <a:ea typeface="+mn-ea"/>
              </a:rPr>
              <a:t>대외비</a:t>
            </a:r>
            <a:r>
              <a:rPr lang="en-US" altLang="ko-KR" sz="1000" dirty="0">
                <a:latin typeface="+mn-ea"/>
                <a:ea typeface="+mn-ea"/>
              </a:rPr>
              <a:t>(RESTRICTED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400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B1E8C8B4-A701-42F3-8071-6E1B2C8D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70" y="1016086"/>
            <a:ext cx="3880043" cy="55452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5" name="직선 연결선 64"/>
          <p:cNvCxnSpPr/>
          <p:nvPr/>
        </p:nvCxnSpPr>
        <p:spPr>
          <a:xfrm>
            <a:off x="4268924" y="1303595"/>
            <a:ext cx="3040511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81554"/>
              </p:ext>
            </p:extLst>
          </p:nvPr>
        </p:nvGraphicFramePr>
        <p:xfrm>
          <a:off x="7428146" y="1232756"/>
          <a:ext cx="1125254" cy="20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254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207404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로고 삽입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68" name="직선 연결선 67"/>
          <p:cNvCxnSpPr>
            <a:cxnSpLocks/>
          </p:cNvCxnSpPr>
          <p:nvPr/>
        </p:nvCxnSpPr>
        <p:spPr>
          <a:xfrm>
            <a:off x="6141132" y="2358397"/>
            <a:ext cx="1141028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56847"/>
              </p:ext>
            </p:extLst>
          </p:nvPr>
        </p:nvGraphicFramePr>
        <p:xfrm>
          <a:off x="7365509" y="2160280"/>
          <a:ext cx="216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문서정보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cxnSp>
        <p:nvCxnSpPr>
          <p:cNvPr id="70" name="직선 연결선 69"/>
          <p:cNvCxnSpPr/>
          <p:nvPr/>
        </p:nvCxnSpPr>
        <p:spPr>
          <a:xfrm>
            <a:off x="2532164" y="2960948"/>
            <a:ext cx="1406617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0913"/>
              </p:ext>
            </p:extLst>
          </p:nvPr>
        </p:nvGraphicFramePr>
        <p:xfrm>
          <a:off x="1100575" y="2744924"/>
          <a:ext cx="13321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문서제목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73" name="직선 연결선 72"/>
          <p:cNvCxnSpPr/>
          <p:nvPr/>
        </p:nvCxnSpPr>
        <p:spPr>
          <a:xfrm>
            <a:off x="5512061" y="4257092"/>
            <a:ext cx="1745509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76096"/>
              </p:ext>
            </p:extLst>
          </p:nvPr>
        </p:nvGraphicFramePr>
        <p:xfrm>
          <a:off x="7356258" y="4005067"/>
          <a:ext cx="216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문서정보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sp>
        <p:nvSpPr>
          <p:cNvPr id="76" name="오른쪽 대괄호 75"/>
          <p:cNvSpPr/>
          <p:nvPr/>
        </p:nvSpPr>
        <p:spPr>
          <a:xfrm>
            <a:off x="5444356" y="3969060"/>
            <a:ext cx="72008" cy="563782"/>
          </a:xfrm>
          <a:prstGeom prst="righ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>
            <a:cxnSpLocks/>
          </p:cNvCxnSpPr>
          <p:nvPr/>
        </p:nvCxnSpPr>
        <p:spPr>
          <a:xfrm>
            <a:off x="5817096" y="6165301"/>
            <a:ext cx="1387077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53377"/>
              </p:ext>
            </p:extLst>
          </p:nvPr>
        </p:nvGraphicFramePr>
        <p:xfrm>
          <a:off x="7399987" y="6057292"/>
          <a:ext cx="13321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로고 삽입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79" name="직선 연결선 78"/>
          <p:cNvCxnSpPr/>
          <p:nvPr/>
        </p:nvCxnSpPr>
        <p:spPr>
          <a:xfrm>
            <a:off x="2216692" y="5308915"/>
            <a:ext cx="1152128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왼쪽 대괄호 79"/>
          <p:cNvSpPr/>
          <p:nvPr/>
        </p:nvSpPr>
        <p:spPr>
          <a:xfrm>
            <a:off x="3376613" y="4882842"/>
            <a:ext cx="64219" cy="922422"/>
          </a:xfrm>
          <a:prstGeom prst="lef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26849"/>
              </p:ext>
            </p:extLst>
          </p:nvPr>
        </p:nvGraphicFramePr>
        <p:xfrm>
          <a:off x="866542" y="5097145"/>
          <a:ext cx="1332148" cy="41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표중앙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44492" y="651461"/>
            <a:ext cx="2517443" cy="20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양식 표준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 MS-WORD</a:t>
            </a:r>
          </a:p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3.1.1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표지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표지는 다음의 내용을 포함하고 필요 시 추가 또는 생략할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수행사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문서명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문서번호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표지에는 머리글 및 바닥글을 넣지 않는다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483" y="6076638"/>
            <a:ext cx="3204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설명은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sldjump"/>
              </a:rPr>
              <a:t>‘2.5.1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sldjump"/>
              </a:rPr>
              <a:t>스타일사용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sldjump"/>
              </a:rPr>
              <a:t> 가이드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sldjump"/>
              </a:rPr>
              <a:t>'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</a:t>
            </a:r>
          </a:p>
        </p:txBody>
      </p:sp>
    </p:spTree>
    <p:extLst>
      <p:ext uri="{BB962C8B-B14F-4D97-AF65-F5344CB8AC3E}">
        <p14:creationId xmlns:p14="http://schemas.microsoft.com/office/powerpoint/2010/main" val="157000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6979E76-E4FB-4045-99C0-60110943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00" y="836503"/>
            <a:ext cx="3752221" cy="555000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96590"/>
              </p:ext>
            </p:extLst>
          </p:nvPr>
        </p:nvGraphicFramePr>
        <p:xfrm>
          <a:off x="7347202" y="6048717"/>
          <a:ext cx="1494229" cy="296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229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296607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수행사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로고 삽입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>
            <a:cxnSpLocks/>
          </p:cNvCxnSpPr>
          <p:nvPr/>
        </p:nvCxnSpPr>
        <p:spPr>
          <a:xfrm>
            <a:off x="6765561" y="6146608"/>
            <a:ext cx="655404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346215" y="6160994"/>
            <a:ext cx="865612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4147"/>
              </p:ext>
            </p:extLst>
          </p:nvPr>
        </p:nvGraphicFramePr>
        <p:xfrm>
          <a:off x="884548" y="6057292"/>
          <a:ext cx="1332148" cy="20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20740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로고 삽입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41876"/>
              </p:ext>
            </p:extLst>
          </p:nvPr>
        </p:nvGraphicFramePr>
        <p:xfrm>
          <a:off x="7556540" y="3611488"/>
          <a:ext cx="183596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964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 고딕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marL="0" marR="0" lvl="0" indent="0" algn="l" defTabSz="9143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문서의 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개정 이력을 기입한다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47" name="직선 연결선 46"/>
          <p:cNvCxnSpPr/>
          <p:nvPr/>
        </p:nvCxnSpPr>
        <p:spPr>
          <a:xfrm>
            <a:off x="2510471" y="1580217"/>
            <a:ext cx="750971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왼쪽 대괄호 47"/>
          <p:cNvSpPr/>
          <p:nvPr/>
        </p:nvSpPr>
        <p:spPr>
          <a:xfrm>
            <a:off x="3266064" y="1508217"/>
            <a:ext cx="66756" cy="172459"/>
          </a:xfrm>
          <a:prstGeom prst="lef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88166"/>
              </p:ext>
            </p:extLst>
          </p:nvPr>
        </p:nvGraphicFramePr>
        <p:xfrm>
          <a:off x="1111365" y="1476273"/>
          <a:ext cx="13321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머리글내용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 고딕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50" name="직선 연결선 49"/>
          <p:cNvCxnSpPr>
            <a:cxnSpLocks/>
          </p:cNvCxnSpPr>
          <p:nvPr/>
        </p:nvCxnSpPr>
        <p:spPr>
          <a:xfrm>
            <a:off x="6717196" y="1801944"/>
            <a:ext cx="748815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76734"/>
              </p:ext>
            </p:extLst>
          </p:nvPr>
        </p:nvGraphicFramePr>
        <p:xfrm>
          <a:off x="7509524" y="1548212"/>
          <a:ext cx="216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사용권한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밑줄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cxnSp>
        <p:nvCxnSpPr>
          <p:cNvPr id="52" name="직선 연결선 51"/>
          <p:cNvCxnSpPr/>
          <p:nvPr/>
        </p:nvCxnSpPr>
        <p:spPr>
          <a:xfrm>
            <a:off x="2504728" y="2215589"/>
            <a:ext cx="952172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65626"/>
              </p:ext>
            </p:extLst>
          </p:nvPr>
        </p:nvGraphicFramePr>
        <p:xfrm>
          <a:off x="1136576" y="2071700"/>
          <a:ext cx="13321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테이블제목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 고딕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44492" y="651461"/>
            <a:ext cx="9109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3.1.2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이력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765561" y="3822465"/>
            <a:ext cx="790979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대괄호 20"/>
          <p:cNvSpPr/>
          <p:nvPr/>
        </p:nvSpPr>
        <p:spPr>
          <a:xfrm>
            <a:off x="6645181" y="2192713"/>
            <a:ext cx="108012" cy="3648557"/>
          </a:xfrm>
          <a:prstGeom prst="rightBracket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6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7" y="963349"/>
            <a:ext cx="3880568" cy="54899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직선 연결선 3"/>
          <p:cNvCxnSpPr/>
          <p:nvPr/>
        </p:nvCxnSpPr>
        <p:spPr>
          <a:xfrm>
            <a:off x="5313047" y="1702516"/>
            <a:ext cx="2047219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93536"/>
              </p:ext>
            </p:extLst>
          </p:nvPr>
        </p:nvGraphicFramePr>
        <p:xfrm>
          <a:off x="7403779" y="1448782"/>
          <a:ext cx="216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사용권한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밑줄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가운데맞춤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52286"/>
              </p:ext>
            </p:extLst>
          </p:nvPr>
        </p:nvGraphicFramePr>
        <p:xfrm>
          <a:off x="1208587" y="1819672"/>
          <a:ext cx="13321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 </a:t>
                      </a: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굵게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2607013" y="2060848"/>
            <a:ext cx="798262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96850"/>
              </p:ext>
            </p:extLst>
          </p:nvPr>
        </p:nvGraphicFramePr>
        <p:xfrm>
          <a:off x="1205732" y="3088196"/>
          <a:ext cx="13321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2595533" y="3261506"/>
            <a:ext cx="1062487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576743" y="2744924"/>
            <a:ext cx="965897" cy="0"/>
          </a:xfrm>
          <a:prstGeom prst="line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79235"/>
              </p:ext>
            </p:extLst>
          </p:nvPr>
        </p:nvGraphicFramePr>
        <p:xfrm>
          <a:off x="1208587" y="2564904"/>
          <a:ext cx="13321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맑은고딕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5005525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0707" t="30399" r="27397" b="2896"/>
          <a:stretch/>
        </p:blipFill>
        <p:spPr>
          <a:xfrm>
            <a:off x="8841435" y="4648273"/>
            <a:ext cx="684076" cy="17281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18226"/>
              </p:ext>
            </p:extLst>
          </p:nvPr>
        </p:nvGraphicFramePr>
        <p:xfrm>
          <a:off x="7077242" y="4624341"/>
          <a:ext cx="1766995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995">
                  <a:extLst>
                    <a:ext uri="{9D8B030D-6E8A-4147-A177-3AD203B41FA5}">
                      <a16:colId xmlns="" xmlns:a16="http://schemas.microsoft.com/office/drawing/2014/main" val="3607796358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목차 업데이트 방법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내용이 수정되면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목차 페이지에서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우클릭하여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업데이트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실행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04752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44492" y="651461"/>
            <a:ext cx="2772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3.1.3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67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44492" y="651461"/>
            <a:ext cx="9289028" cy="5316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3.1.4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본문 구조는 크게 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(1., 2., ),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(1.1, 1.2, ),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서브절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(1.1.1, 1.1.2, )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단계로 하고 필요 시 더 세분화할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>
              <a:spcAft>
                <a:spcPts val="300"/>
              </a:spcAft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Aft>
                <a:spcPts val="300"/>
              </a:spcAft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본문 구조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본문 내에서 사용되는 번호는 다음과 같은 형태로 부여한다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제목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제목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제목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1.1.1</a:t>
            </a: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본문은 글머리는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●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번호가 필요한 경우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1),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번호 매김을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>
              <a:spcAft>
                <a:spcPts val="300"/>
              </a:spcAft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Aft>
                <a:spcPts val="300"/>
              </a:spcAft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본문 작성</a:t>
            </a: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폰트는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맑은고딕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10PT,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굵기는 보통으로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서브절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등의 제목과 문단 시작 시 들여쓰기는 하지 않는다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한자와 영문은 가능하면 사용하지 않는다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>
              <a:spcAft>
                <a:spcPts val="300"/>
              </a:spcAft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Aft>
                <a:spcPts val="300"/>
              </a:spcAft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표 작성</a:t>
            </a: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작성 시에는 표 삽입 기능을 이용한다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표의 너비는 페이지 너비에 맞게 조정한다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머리글 크기를 이탈하지 않는다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가는선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(1/2PT)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Aft>
                <a:spcPts val="300"/>
              </a:spcAft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그림 작성</a:t>
            </a: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그림은 개체 삽입 기능을 사용하거나 도형을 이용하여 직접 작성한다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그림의 너비는 페이지 너비에 맞게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비율은 고정하여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>
              <a:spcAft>
                <a:spcPts val="300"/>
              </a:spcAft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>
              <a:spcAft>
                <a:spcPts val="300"/>
              </a:spcAft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45637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FA740455BF6E84F947960B9787FA94A" ma:contentTypeVersion="9" ma:contentTypeDescription="새 문서를 만듭니다." ma:contentTypeScope="" ma:versionID="79f7ee01e6c2c46837fc9780a3d5b3f3">
  <xsd:schema xmlns:xsd="http://www.w3.org/2001/XMLSchema" xmlns:xs="http://www.w3.org/2001/XMLSchema" xmlns:p="http://schemas.microsoft.com/office/2006/metadata/properties" xmlns:ns2="7ae83146-e3e2-4dad-a2ba-f0529bc9d39f" targetNamespace="http://schemas.microsoft.com/office/2006/metadata/properties" ma:root="true" ma:fieldsID="b998442b7dfea88852382c770eeaf09d" ns2:_="">
    <xsd:import namespace="7ae83146-e3e2-4dad-a2ba-f0529bc9d3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83146-e3e2-4dad-a2ba-f0529bc9d3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BC50CF-DEC6-4D7E-B6E8-F67CFC8F66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4114DC-AF1D-481C-BD87-25E1086A354A}"/>
</file>

<file path=customXml/itemProps3.xml><?xml version="1.0" encoding="utf-8"?>
<ds:datastoreItem xmlns:ds="http://schemas.openxmlformats.org/officeDocument/2006/customXml" ds:itemID="{9A79502A-E03E-4425-B33B-B03AE5A9E5F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ae83146-e3e2-4dad-a2ba-f0529bc9d39f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6212</TotalTime>
  <Words>2661</Words>
  <Application>Microsoft Office PowerPoint</Application>
  <PresentationFormat>A4 용지(210x297mm)</PresentationFormat>
  <Paragraphs>708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굴림체</vt:lpstr>
      <vt:lpstr>맑은 고딕</vt:lpstr>
      <vt:lpstr>한컴바탕</vt:lpstr>
      <vt:lpstr>Arial</vt:lpstr>
      <vt:lpstr>Times New Roman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GS ITM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GS ITM</dc:creator>
  <cp:lastModifiedBy>soohanlee</cp:lastModifiedBy>
  <cp:revision>555</cp:revision>
  <cp:lastPrinted>2019-04-26T06:38:39Z</cp:lastPrinted>
  <dcterms:created xsi:type="dcterms:W3CDTF">2006-03-20T04:03:27Z</dcterms:created>
  <dcterms:modified xsi:type="dcterms:W3CDTF">2021-02-09T01:56:53Z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0x010100FFA740455BF6E84F947960B9787FA94A</vt:lpwstr>
  </property>
  <property fmtid="{D5CDD505-2E9C-101B-9397-08002B2CF9AE}" pid="3" name="Order">
    <vt:r8>3068600</vt:r8>
  </property>
  <property fmtid="{D5CDD505-2E9C-101B-9397-08002B2CF9AE}" pid="4" name="ComplianceAssetId">
    <vt:lpwstr/>
  </property>
</Properties>
</file>