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70" r:id="rId2"/>
    <p:sldId id="271" r:id="rId3"/>
    <p:sldId id="401" r:id="rId4"/>
    <p:sldId id="404" r:id="rId5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CC"/>
    <a:srgbClr val="DEFFCB"/>
    <a:srgbClr val="EDF301"/>
    <a:srgbClr val="FFCECD"/>
    <a:srgbClr val="0000FF"/>
    <a:srgbClr val="052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25" autoAdjust="0"/>
  </p:normalViewPr>
  <p:slideViewPr>
    <p:cSldViewPr snapToGrid="0">
      <p:cViewPr>
        <p:scale>
          <a:sx n="66" d="100"/>
          <a:sy n="66" d="100"/>
        </p:scale>
        <p:origin x="768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8790C-F1D3-4990-98D7-CE049B89748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F4BE-F52B-4CCA-B9D6-2C7CFA66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4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BF4BE-F52B-4CCA-B9D6-2C7CFA666B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9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BF4BE-F52B-4CCA-B9D6-2C7CFA666B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6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A61C-709B-4FF9-99AD-603A58FC286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6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A61C-709B-4FF9-99AD-603A58FC286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0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7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0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E4D0-8BC4-4098-AD89-7C464DBC783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C405-391B-40F6-8694-D50BEFD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soc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tg.ebsoc.c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soc.c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tg.ebsoc.c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4C14D093-5778-4101-981E-DF91B36DDB73}"/>
              </a:ext>
            </a:extLst>
          </p:cNvPr>
          <p:cNvSpPr/>
          <p:nvPr/>
        </p:nvSpPr>
        <p:spPr>
          <a:xfrm>
            <a:off x="3023180" y="3999847"/>
            <a:ext cx="2798951" cy="481518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054C9786-CA61-4DDF-8315-001380BBA855}"/>
              </a:ext>
            </a:extLst>
          </p:cNvPr>
          <p:cNvSpPr/>
          <p:nvPr/>
        </p:nvSpPr>
        <p:spPr>
          <a:xfrm>
            <a:off x="1505721" y="778006"/>
            <a:ext cx="12543627" cy="3239496"/>
          </a:xfrm>
          <a:prstGeom prst="roundRect">
            <a:avLst>
              <a:gd name="adj" fmla="val 5540"/>
            </a:avLst>
          </a:prstGeom>
          <a:solidFill>
            <a:srgbClr val="0000FF">
              <a:alpha val="9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E093AB95-6E01-4F99-A5B1-A323E59F5F3E}"/>
              </a:ext>
            </a:extLst>
          </p:cNvPr>
          <p:cNvSpPr/>
          <p:nvPr/>
        </p:nvSpPr>
        <p:spPr>
          <a:xfrm>
            <a:off x="1505722" y="4458502"/>
            <a:ext cx="12529846" cy="2383762"/>
          </a:xfrm>
          <a:prstGeom prst="roundRect">
            <a:avLst>
              <a:gd name="adj" fmla="val 6092"/>
            </a:avLst>
          </a:prstGeom>
          <a:solidFill>
            <a:srgbClr val="FFCEC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E2B7A601-CD07-47F2-91C9-5F9FE6F0BD35}"/>
              </a:ext>
            </a:extLst>
          </p:cNvPr>
          <p:cNvSpPr/>
          <p:nvPr/>
        </p:nvSpPr>
        <p:spPr>
          <a:xfrm>
            <a:off x="1590932" y="3055723"/>
            <a:ext cx="2705455" cy="2369215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5B449-8712-4F36-9017-48927E07D324}"/>
              </a:ext>
            </a:extLst>
          </p:cNvPr>
          <p:cNvSpPr/>
          <p:nvPr/>
        </p:nvSpPr>
        <p:spPr>
          <a:xfrm>
            <a:off x="1505721" y="7076381"/>
            <a:ext cx="13854290" cy="2497879"/>
          </a:xfrm>
          <a:prstGeom prst="roundRect">
            <a:avLst>
              <a:gd name="adj" fmla="val 9113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2" name="연결선: 꺾임 521">
            <a:extLst>
              <a:ext uri="{FF2B5EF4-FFF2-40B4-BE49-F238E27FC236}">
                <a16:creationId xmlns:a16="http://schemas.microsoft.com/office/drawing/2014/main" id="{6FD86931-E8B5-4DAB-99D0-6F92B4ACFE38}"/>
              </a:ext>
            </a:extLst>
          </p:cNvPr>
          <p:cNvCxnSpPr>
            <a:cxnSpLocks/>
            <a:stCxn id="422" idx="1"/>
            <a:endCxn id="444" idx="2"/>
          </p:cNvCxnSpPr>
          <p:nvPr/>
        </p:nvCxnSpPr>
        <p:spPr>
          <a:xfrm>
            <a:off x="5716141" y="4262651"/>
            <a:ext cx="10538814" cy="3188465"/>
          </a:xfrm>
          <a:prstGeom prst="bentConnector4">
            <a:avLst>
              <a:gd name="adj1" fmla="val 78388"/>
              <a:gd name="adj2" fmla="val 1454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9B4E132-6EB4-4D58-B391-4FDC08828902}"/>
              </a:ext>
            </a:extLst>
          </p:cNvPr>
          <p:cNvCxnSpPr>
            <a:cxnSpLocks/>
          </p:cNvCxnSpPr>
          <p:nvPr/>
        </p:nvCxnSpPr>
        <p:spPr bwMode="auto">
          <a:xfrm>
            <a:off x="1443348" y="555842"/>
            <a:ext cx="0" cy="8870833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모서리가 둥근 직사각형 34">
            <a:extLst>
              <a:ext uri="{FF2B5EF4-FFF2-40B4-BE49-F238E27FC236}">
                <a16:creationId xmlns:a16="http://schemas.microsoft.com/office/drawing/2014/main" id="{870BD3FE-D51A-44DD-A3FB-A14B0E4A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2331803"/>
            <a:ext cx="1245037" cy="393168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전 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화면</a:t>
            </a:r>
          </a:p>
        </p:txBody>
      </p:sp>
      <p:sp>
        <p:nvSpPr>
          <p:cNvPr id="180" name="모서리가 둥근 직사각형 34">
            <a:extLst>
              <a:ext uri="{FF2B5EF4-FFF2-40B4-BE49-F238E27FC236}">
                <a16:creationId xmlns:a16="http://schemas.microsoft.com/office/drawing/2014/main" id="{6DACB3A8-1F42-4971-9E1D-8C0D10EB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2771307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이용자 매뉴얼</a:t>
            </a:r>
          </a:p>
        </p:txBody>
      </p:sp>
      <p:sp>
        <p:nvSpPr>
          <p:cNvPr id="181" name="모서리가 둥근 직사각형 34">
            <a:extLst>
              <a:ext uri="{FF2B5EF4-FFF2-40B4-BE49-F238E27FC236}">
                <a16:creationId xmlns:a16="http://schemas.microsoft.com/office/drawing/2014/main" id="{7EAF94FC-CE79-455E-9E58-6422462F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568698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035BEF0D-3502-41B1-ACB2-A6DA43BA18D7}"/>
              </a:ext>
            </a:extLst>
          </p:cNvPr>
          <p:cNvSpPr/>
          <p:nvPr/>
        </p:nvSpPr>
        <p:spPr>
          <a:xfrm>
            <a:off x="595592" y="2108810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3" name="모서리가 둥근 직사각형 34">
            <a:extLst>
              <a:ext uri="{FF2B5EF4-FFF2-40B4-BE49-F238E27FC236}">
                <a16:creationId xmlns:a16="http://schemas.microsoft.com/office/drawing/2014/main" id="{1FC66A50-8CA1-43DE-835E-BE5BE211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603397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개인정보활용 동의</a:t>
            </a:r>
          </a:p>
        </p:txBody>
      </p:sp>
      <p:sp>
        <p:nvSpPr>
          <p:cNvPr id="184" name="모서리가 둥근 직사각형 34">
            <a:extLst>
              <a:ext uri="{FF2B5EF4-FFF2-40B4-BE49-F238E27FC236}">
                <a16:creationId xmlns:a16="http://schemas.microsoft.com/office/drawing/2014/main" id="{77843AE1-7A09-4D6D-A63A-B6E3219B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736427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 로그인</a:t>
            </a:r>
          </a:p>
        </p:txBody>
      </p:sp>
      <p:sp>
        <p:nvSpPr>
          <p:cNvPr id="186" name="모서리가 둥근 직사각형 34">
            <a:extLst>
              <a:ext uri="{FF2B5EF4-FFF2-40B4-BE49-F238E27FC236}">
                <a16:creationId xmlns:a16="http://schemas.microsoft.com/office/drawing/2014/main" id="{1BFC4ACA-1C51-4860-8082-57BA39D00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1626408"/>
            <a:ext cx="1247387" cy="43153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온라인 클래스 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운영</a:t>
            </a:r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ebsoc.co.kr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STG: stg.ebsoc.co</a:t>
            </a:r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.kr</a:t>
            </a:r>
          </a:p>
        </p:txBody>
      </p:sp>
      <p:sp>
        <p:nvSpPr>
          <p:cNvPr id="190" name="모서리가 둥근 직사각형 34">
            <a:extLst>
              <a:ext uri="{FF2B5EF4-FFF2-40B4-BE49-F238E27FC236}">
                <a16:creationId xmlns:a16="http://schemas.microsoft.com/office/drawing/2014/main" id="{C284DC80-E8A8-40BE-80F8-553A9280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7" y="309624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</a:t>
            </a:r>
          </a:p>
        </p:txBody>
      </p:sp>
      <p:sp>
        <p:nvSpPr>
          <p:cNvPr id="191" name="모서리가 둥근 직사각형 34">
            <a:extLst>
              <a:ext uri="{FF2B5EF4-FFF2-40B4-BE49-F238E27FC236}">
                <a16:creationId xmlns:a16="http://schemas.microsoft.com/office/drawing/2014/main" id="{69FF9771-AB3F-4A08-9E79-1A84336F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5" y="343036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</a:t>
            </a:r>
          </a:p>
        </p:txBody>
      </p:sp>
      <p:sp>
        <p:nvSpPr>
          <p:cNvPr id="192" name="모서리가 둥근 직사각형 34">
            <a:extLst>
              <a:ext uri="{FF2B5EF4-FFF2-40B4-BE49-F238E27FC236}">
                <a16:creationId xmlns:a16="http://schemas.microsoft.com/office/drawing/2014/main" id="{92DF1E09-5CF8-4F89-947E-8E77A719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376827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</a:t>
            </a:r>
          </a:p>
        </p:txBody>
      </p:sp>
      <p:sp>
        <p:nvSpPr>
          <p:cNvPr id="193" name="모서리가 둥근 직사각형 34">
            <a:extLst>
              <a:ext uri="{FF2B5EF4-FFF2-40B4-BE49-F238E27FC236}">
                <a16:creationId xmlns:a16="http://schemas.microsoft.com/office/drawing/2014/main" id="{6067090F-801F-4492-BB61-1CDB6BC3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410240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4" name="모서리가 둥근 직사각형 34">
            <a:extLst>
              <a:ext uri="{FF2B5EF4-FFF2-40B4-BE49-F238E27FC236}">
                <a16:creationId xmlns:a16="http://schemas.microsoft.com/office/drawing/2014/main" id="{F77EF75B-9CB7-4A71-AB88-BBEA65B7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824828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 로그인</a:t>
            </a:r>
          </a:p>
        </p:txBody>
      </p:sp>
      <p:sp>
        <p:nvSpPr>
          <p:cNvPr id="195" name="모서리가 둥근 직사각형 34">
            <a:extLst>
              <a:ext uri="{FF2B5EF4-FFF2-40B4-BE49-F238E27FC236}">
                <a16:creationId xmlns:a16="http://schemas.microsoft.com/office/drawing/2014/main" id="{E3B8E4EC-3608-4FEA-AB1B-7A2F4AF9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4445067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공지사항</a:t>
            </a:r>
          </a:p>
        </p:txBody>
      </p:sp>
      <p:sp>
        <p:nvSpPr>
          <p:cNvPr id="235" name="모서리가 둥근 직사각형 34">
            <a:extLst>
              <a:ext uri="{FF2B5EF4-FFF2-40B4-BE49-F238E27FC236}">
                <a16:creationId xmlns:a16="http://schemas.microsoft.com/office/drawing/2014/main" id="{B23D2317-8BA9-4593-B580-EEB01755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4781683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81" name="모서리가 둥근 직사각형 34">
            <a:extLst>
              <a:ext uri="{FF2B5EF4-FFF2-40B4-BE49-F238E27FC236}">
                <a16:creationId xmlns:a16="http://schemas.microsoft.com/office/drawing/2014/main" id="{D2DBFF23-E7D7-4B4C-ADF0-C4457A79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5116237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283" name="모서리가 둥근 직사각형 34">
            <a:extLst>
              <a:ext uri="{FF2B5EF4-FFF2-40B4-BE49-F238E27FC236}">
                <a16:creationId xmlns:a16="http://schemas.microsoft.com/office/drawing/2014/main" id="{4B07EC2C-B248-4329-A6CE-0EE501D8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808189"/>
            <a:ext cx="12333220" cy="27690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285" name="모서리가 둥근 직사각형 34">
            <a:extLst>
              <a:ext uri="{FF2B5EF4-FFF2-40B4-BE49-F238E27FC236}">
                <a16:creationId xmlns:a16="http://schemas.microsoft.com/office/drawing/2014/main" id="{52C8BCC1-6486-4271-9140-77CBBCA5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4289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95" name="모서리가 둥근 직사각형 34">
            <a:extLst>
              <a:ext uri="{FF2B5EF4-FFF2-40B4-BE49-F238E27FC236}">
                <a16:creationId xmlns:a16="http://schemas.microsoft.com/office/drawing/2014/main" id="{E58A66E8-903C-4638-BAA5-0329C403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시작 화면</a:t>
            </a:r>
          </a:p>
        </p:txBody>
      </p:sp>
      <p:sp>
        <p:nvSpPr>
          <p:cNvPr id="297" name="모서리가 둥근 직사각형 34">
            <a:extLst>
              <a:ext uri="{FF2B5EF4-FFF2-40B4-BE49-F238E27FC236}">
                <a16:creationId xmlns:a16="http://schemas.microsoft.com/office/drawing/2014/main" id="{D32452A7-9884-4C3F-BD62-E3D428B4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50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ea typeface="나눔고딕" pitchFamily="50" charset="-127"/>
              </a:rPr>
              <a:t>내 클래스</a:t>
            </a:r>
          </a:p>
        </p:txBody>
      </p:sp>
      <p:sp>
        <p:nvSpPr>
          <p:cNvPr id="314" name="모서리가 둥근 직사각형 34">
            <a:extLst>
              <a:ext uri="{FF2B5EF4-FFF2-40B4-BE49-F238E27FC236}">
                <a16:creationId xmlns:a16="http://schemas.microsoft.com/office/drawing/2014/main" id="{A0C1FFE3-AF4B-4133-A991-323F725D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9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강좌 관리</a:t>
            </a:r>
          </a:p>
        </p:txBody>
      </p:sp>
      <p:sp>
        <p:nvSpPr>
          <p:cNvPr id="318" name="모서리가 둥근 직사각형 34">
            <a:extLst>
              <a:ext uri="{FF2B5EF4-FFF2-40B4-BE49-F238E27FC236}">
                <a16:creationId xmlns:a16="http://schemas.microsoft.com/office/drawing/2014/main" id="{79B34447-76ED-4339-B78C-C0467C01B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13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 콘텐츠 관리</a:t>
            </a:r>
          </a:p>
        </p:txBody>
      </p:sp>
      <p:sp>
        <p:nvSpPr>
          <p:cNvPr id="320" name="모서리가 둥근 직사각형 34">
            <a:extLst>
              <a:ext uri="{FF2B5EF4-FFF2-40B4-BE49-F238E27FC236}">
                <a16:creationId xmlns:a16="http://schemas.microsoft.com/office/drawing/2014/main" id="{89595AB2-5B5B-44C0-BCF9-4F7B4D10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1" y="172720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1" name="모서리가 둥근 직사각형 34">
            <a:extLst>
              <a:ext uri="{FF2B5EF4-FFF2-40B4-BE49-F238E27FC236}">
                <a16:creationId xmlns:a16="http://schemas.microsoft.com/office/drawing/2014/main" id="{CA68A8AD-10CC-4594-9CCD-0EE352D3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990" y="20584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322" name="모서리가 둥근 직사각형 34">
            <a:extLst>
              <a:ext uri="{FF2B5EF4-FFF2-40B4-BE49-F238E27FC236}">
                <a16:creationId xmlns:a16="http://schemas.microsoft.com/office/drawing/2014/main" id="{1E912FF5-2899-4AF8-84ED-02456C4F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출결관리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4" name="모서리가 둥근 직사각형 34">
            <a:extLst>
              <a:ext uri="{FF2B5EF4-FFF2-40B4-BE49-F238E27FC236}">
                <a16:creationId xmlns:a16="http://schemas.microsoft.com/office/drawing/2014/main" id="{F15CA1F4-6CCA-43F3-90A0-60F93286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</a:t>
            </a:r>
          </a:p>
        </p:txBody>
      </p:sp>
      <p:sp>
        <p:nvSpPr>
          <p:cNvPr id="335" name="모서리가 둥근 직사각형 34">
            <a:extLst>
              <a:ext uri="{FF2B5EF4-FFF2-40B4-BE49-F238E27FC236}">
                <a16:creationId xmlns:a16="http://schemas.microsoft.com/office/drawing/2014/main" id="{83521EDB-E6B9-4505-B48E-499FDD5F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42044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정보 관리</a:t>
            </a:r>
          </a:p>
        </p:txBody>
      </p:sp>
      <p:sp>
        <p:nvSpPr>
          <p:cNvPr id="336" name="모서리가 둥근 직사각형 34">
            <a:extLst>
              <a:ext uri="{FF2B5EF4-FFF2-40B4-BE49-F238E27FC236}">
                <a16:creationId xmlns:a16="http://schemas.microsoft.com/office/drawing/2014/main" id="{799E44A3-8648-4CDE-9104-6B7E6266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7453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회원 관리</a:t>
            </a:r>
          </a:p>
        </p:txBody>
      </p:sp>
      <p:sp>
        <p:nvSpPr>
          <p:cNvPr id="337" name="모서리가 둥근 직사각형 34">
            <a:extLst>
              <a:ext uri="{FF2B5EF4-FFF2-40B4-BE49-F238E27FC236}">
                <a16:creationId xmlns:a16="http://schemas.microsoft.com/office/drawing/2014/main" id="{D9D3EC24-7E16-4A54-8F50-E17D0ADC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20703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338" name="모서리가 둥근 직사각형 34">
            <a:extLst>
              <a:ext uri="{FF2B5EF4-FFF2-40B4-BE49-F238E27FC236}">
                <a16:creationId xmlns:a16="http://schemas.microsoft.com/office/drawing/2014/main" id="{51A1D89E-9BD7-4ABB-A099-BB72856B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40034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순회교사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방과 후 강사관리</a:t>
            </a:r>
          </a:p>
        </p:txBody>
      </p:sp>
      <p:sp>
        <p:nvSpPr>
          <p:cNvPr id="339" name="모서리가 둥근 직사각형 34">
            <a:extLst>
              <a:ext uri="{FF2B5EF4-FFF2-40B4-BE49-F238E27FC236}">
                <a16:creationId xmlns:a16="http://schemas.microsoft.com/office/drawing/2014/main" id="{E31776AC-C845-4A6F-A074-AA186697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72266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타교 학생 관리</a:t>
            </a:r>
          </a:p>
        </p:txBody>
      </p:sp>
      <p:sp>
        <p:nvSpPr>
          <p:cNvPr id="340" name="모서리가 둥근 직사각형 34">
            <a:extLst>
              <a:ext uri="{FF2B5EF4-FFF2-40B4-BE49-F238E27FC236}">
                <a16:creationId xmlns:a16="http://schemas.microsoft.com/office/drawing/2014/main" id="{C7B77E8B-886B-48D9-88AC-C9741C79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20681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공지사항 관리</a:t>
            </a:r>
          </a:p>
        </p:txBody>
      </p:sp>
      <p:sp>
        <p:nvSpPr>
          <p:cNvPr id="341" name="화살표: 아래쪽 340">
            <a:extLst>
              <a:ext uri="{FF2B5EF4-FFF2-40B4-BE49-F238E27FC236}">
                <a16:creationId xmlns:a16="http://schemas.microsoft.com/office/drawing/2014/main" id="{6B2462ED-B697-456B-A71B-80F4636BA5B1}"/>
              </a:ext>
            </a:extLst>
          </p:cNvPr>
          <p:cNvSpPr/>
          <p:nvPr/>
        </p:nvSpPr>
        <p:spPr>
          <a:xfrm>
            <a:off x="3434973" y="1538423"/>
            <a:ext cx="296001" cy="6515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2" name="모서리가 둥근 직사각형 34">
            <a:extLst>
              <a:ext uri="{FF2B5EF4-FFF2-40B4-BE49-F238E27FC236}">
                <a16:creationId xmlns:a16="http://schemas.microsoft.com/office/drawing/2014/main" id="{D1751770-2731-46C3-A2FC-F9A1E9CB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141880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3" name="모서리가 둥근 직사각형 34">
            <a:extLst>
              <a:ext uri="{FF2B5EF4-FFF2-40B4-BE49-F238E27FC236}">
                <a16:creationId xmlns:a16="http://schemas.microsoft.com/office/drawing/2014/main" id="{9400CA39-506C-424E-8AE0-703115BC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1743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신규 강좌 만들기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4" name="모서리가 둥근 직사각형 34">
            <a:extLst>
              <a:ext uri="{FF2B5EF4-FFF2-40B4-BE49-F238E27FC236}">
                <a16:creationId xmlns:a16="http://schemas.microsoft.com/office/drawing/2014/main" id="{8E8720AA-9D01-4989-A6F5-32D3BF6B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20588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공공 콘텐츠 활용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5" name="모서리가 둥근 직사각형 34">
            <a:extLst>
              <a:ext uri="{FF2B5EF4-FFF2-40B4-BE49-F238E27FC236}">
                <a16:creationId xmlns:a16="http://schemas.microsoft.com/office/drawing/2014/main" id="{D98CD424-3542-4FF2-88ED-3830E1BE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46" name="모서리가 둥근 직사각형 34">
            <a:extLst>
              <a:ext uri="{FF2B5EF4-FFF2-40B4-BE49-F238E27FC236}">
                <a16:creationId xmlns:a16="http://schemas.microsoft.com/office/drawing/2014/main" id="{DB60506D-5A7A-4834-B22D-0FC17F5C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6" y="2392321"/>
            <a:ext cx="12330752" cy="28613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</a:p>
        </p:txBody>
      </p:sp>
      <p:sp>
        <p:nvSpPr>
          <p:cNvPr id="347" name="모서리가 둥근 직사각형 34">
            <a:extLst>
              <a:ext uri="{FF2B5EF4-FFF2-40B4-BE49-F238E27FC236}">
                <a16:creationId xmlns:a16="http://schemas.microsoft.com/office/drawing/2014/main" id="{A2B259E5-F1C6-40C1-82A9-5553B40D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8" name="모서리가 둥근 직사각형 34">
            <a:extLst>
              <a:ext uri="{FF2B5EF4-FFF2-40B4-BE49-F238E27FC236}">
                <a16:creationId xmlns:a16="http://schemas.microsoft.com/office/drawing/2014/main" id="{4EFD62B5-F338-444D-82B6-567AAE36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</a:t>
            </a:r>
          </a:p>
        </p:txBody>
      </p:sp>
      <p:sp>
        <p:nvSpPr>
          <p:cNvPr id="349" name="모서리가 둥근 직사각형 34">
            <a:extLst>
              <a:ext uri="{FF2B5EF4-FFF2-40B4-BE49-F238E27FC236}">
                <a16:creationId xmlns:a16="http://schemas.microsoft.com/office/drawing/2014/main" id="{E6723930-CF8D-476F-9C55-8709F866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6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50" name="모서리가 둥근 직사각형 34">
            <a:extLst>
              <a:ext uri="{FF2B5EF4-FFF2-40B4-BE49-F238E27FC236}">
                <a16:creationId xmlns:a16="http://schemas.microsoft.com/office/drawing/2014/main" id="{52280CDF-30CF-4000-8DDF-B4F11D51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51" name="모서리가 둥근 직사각형 34">
            <a:extLst>
              <a:ext uri="{FF2B5EF4-FFF2-40B4-BE49-F238E27FC236}">
                <a16:creationId xmlns:a16="http://schemas.microsoft.com/office/drawing/2014/main" id="{B591B5F2-F916-48B0-9C1F-05648DCD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352" name="모서리가 둥근 직사각형 34">
            <a:extLst>
              <a:ext uri="{FF2B5EF4-FFF2-40B4-BE49-F238E27FC236}">
                <a16:creationId xmlns:a16="http://schemas.microsoft.com/office/drawing/2014/main" id="{D5B5CDAD-4651-48AD-AF31-65BD1172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8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3" name="모서리가 둥근 직사각형 34">
            <a:extLst>
              <a:ext uri="{FF2B5EF4-FFF2-40B4-BE49-F238E27FC236}">
                <a16:creationId xmlns:a16="http://schemas.microsoft.com/office/drawing/2014/main" id="{11075DF1-6E61-4A5B-B2FD-572EAED5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54" name="모서리가 둥근 직사각형 34">
            <a:extLst>
              <a:ext uri="{FF2B5EF4-FFF2-40B4-BE49-F238E27FC236}">
                <a16:creationId xmlns:a16="http://schemas.microsoft.com/office/drawing/2014/main" id="{12A64DFE-85FD-4F8A-8BBF-DFAD4CA8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94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</a:p>
        </p:txBody>
      </p:sp>
      <p:sp>
        <p:nvSpPr>
          <p:cNvPr id="355" name="모서리가 둥근 직사각형 34">
            <a:extLst>
              <a:ext uri="{FF2B5EF4-FFF2-40B4-BE49-F238E27FC236}">
                <a16:creationId xmlns:a16="http://schemas.microsoft.com/office/drawing/2014/main" id="{BBE8C1BD-2733-4B94-BD3B-E2B81D0E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6" name="모서리가 둥근 직사각형 34">
            <a:extLst>
              <a:ext uri="{FF2B5EF4-FFF2-40B4-BE49-F238E27FC236}">
                <a16:creationId xmlns:a16="http://schemas.microsoft.com/office/drawing/2014/main" id="{783CA8DC-611F-4371-98AA-733BE636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7" name="모서리가 둥근 직사각형 34">
            <a:extLst>
              <a:ext uri="{FF2B5EF4-FFF2-40B4-BE49-F238E27FC236}">
                <a16:creationId xmlns:a16="http://schemas.microsoft.com/office/drawing/2014/main" id="{929AC9C1-B2BE-4803-9C9E-C849BB58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358" name="모서리가 둥근 직사각형 34">
            <a:extLst>
              <a:ext uri="{FF2B5EF4-FFF2-40B4-BE49-F238E27FC236}">
                <a16:creationId xmlns:a16="http://schemas.microsoft.com/office/drawing/2014/main" id="{55E96A87-C69D-4729-BECD-EF383B2E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기본 정보 관리</a:t>
            </a:r>
          </a:p>
        </p:txBody>
      </p:sp>
      <p:sp>
        <p:nvSpPr>
          <p:cNvPr id="359" name="모서리가 둥근 직사각형 34">
            <a:extLst>
              <a:ext uri="{FF2B5EF4-FFF2-40B4-BE49-F238E27FC236}">
                <a16:creationId xmlns:a16="http://schemas.microsoft.com/office/drawing/2014/main" id="{E3FE4FB7-0E2E-4935-9024-50F6BE54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관리</a:t>
            </a:r>
          </a:p>
        </p:txBody>
      </p:sp>
      <p:sp>
        <p:nvSpPr>
          <p:cNvPr id="360" name="모서리가 둥근 직사각형 34">
            <a:extLst>
              <a:ext uri="{FF2B5EF4-FFF2-40B4-BE49-F238E27FC236}">
                <a16:creationId xmlns:a16="http://schemas.microsoft.com/office/drawing/2014/main" id="{1427B854-C413-46C3-8EB3-32367A62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</a:t>
            </a:r>
          </a:p>
        </p:txBody>
      </p:sp>
      <p:sp>
        <p:nvSpPr>
          <p:cNvPr id="361" name="모서리가 둥근 직사각형 34">
            <a:extLst>
              <a:ext uri="{FF2B5EF4-FFF2-40B4-BE49-F238E27FC236}">
                <a16:creationId xmlns:a16="http://schemas.microsoft.com/office/drawing/2014/main" id="{E925D9F0-E5CE-4F8D-B55F-735308D3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회원 관리</a:t>
            </a:r>
          </a:p>
        </p:txBody>
      </p:sp>
      <p:sp>
        <p:nvSpPr>
          <p:cNvPr id="362" name="모서리가 둥근 직사각형 34">
            <a:extLst>
              <a:ext uri="{FF2B5EF4-FFF2-40B4-BE49-F238E27FC236}">
                <a16:creationId xmlns:a16="http://schemas.microsoft.com/office/drawing/2014/main" id="{B2829325-0D8B-45EB-A69F-457A2CE0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대기 회원 관리</a:t>
            </a:r>
          </a:p>
        </p:txBody>
      </p:sp>
      <p:sp>
        <p:nvSpPr>
          <p:cNvPr id="363" name="모서리가 둥근 직사각형 34">
            <a:extLst>
              <a:ext uri="{FF2B5EF4-FFF2-40B4-BE49-F238E27FC236}">
                <a16:creationId xmlns:a16="http://schemas.microsoft.com/office/drawing/2014/main" id="{44C10E48-0257-40F4-A14F-D717783A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탈퇴 회원 관리</a:t>
            </a:r>
          </a:p>
        </p:txBody>
      </p:sp>
      <p:sp>
        <p:nvSpPr>
          <p:cNvPr id="364" name="모서리가 둥근 직사각형 34">
            <a:extLst>
              <a:ext uri="{FF2B5EF4-FFF2-40B4-BE49-F238E27FC236}">
                <a16:creationId xmlns:a16="http://schemas.microsoft.com/office/drawing/2014/main" id="{402D2C7E-41C1-48E1-8B0C-B8E6A58D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723" y="335280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초대 링크 관리</a:t>
            </a:r>
          </a:p>
        </p:txBody>
      </p:sp>
      <p:sp>
        <p:nvSpPr>
          <p:cNvPr id="365" name="모서리가 둥근 직사각형 34">
            <a:extLst>
              <a:ext uri="{FF2B5EF4-FFF2-40B4-BE49-F238E27FC236}">
                <a16:creationId xmlns:a16="http://schemas.microsoft.com/office/drawing/2014/main" id="{FD27D465-0290-43D2-9AA6-65D087AB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6" name="모서리가 둥근 직사각형 34">
            <a:extLst>
              <a:ext uri="{FF2B5EF4-FFF2-40B4-BE49-F238E27FC236}">
                <a16:creationId xmlns:a16="http://schemas.microsoft.com/office/drawing/2014/main" id="{65FFAE5A-4D75-4240-9CDC-B0626285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</a:t>
            </a:r>
          </a:p>
        </p:txBody>
      </p:sp>
      <p:sp>
        <p:nvSpPr>
          <p:cNvPr id="367" name="모서리가 둥근 직사각형 34">
            <a:extLst>
              <a:ext uri="{FF2B5EF4-FFF2-40B4-BE49-F238E27FC236}">
                <a16:creationId xmlns:a16="http://schemas.microsoft.com/office/drawing/2014/main" id="{72EE8501-54C2-4221-AB4F-A5EBD769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368" name="모서리가 둥근 직사각형 34">
            <a:extLst>
              <a:ext uri="{FF2B5EF4-FFF2-40B4-BE49-F238E27FC236}">
                <a16:creationId xmlns:a16="http://schemas.microsoft.com/office/drawing/2014/main" id="{BA07085B-73DD-48DB-8792-2FD7A72A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394" y="4069702"/>
            <a:ext cx="1260950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369" name="모서리가 둥근 직사각형 34">
            <a:extLst>
              <a:ext uri="{FF2B5EF4-FFF2-40B4-BE49-F238E27FC236}">
                <a16:creationId xmlns:a16="http://schemas.microsoft.com/office/drawing/2014/main" id="{A8AF86FA-5B38-4152-A40A-B466CDC6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43811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370" name="모서리가 둥근 직사각형 34">
            <a:extLst>
              <a:ext uri="{FF2B5EF4-FFF2-40B4-BE49-F238E27FC236}">
                <a16:creationId xmlns:a16="http://schemas.microsoft.com/office/drawing/2014/main" id="{5A16D1DA-A3F9-40E8-AD70-32F7583E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50290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1" name="모서리가 둥근 직사각형 34">
            <a:extLst>
              <a:ext uri="{FF2B5EF4-FFF2-40B4-BE49-F238E27FC236}">
                <a16:creationId xmlns:a16="http://schemas.microsoft.com/office/drawing/2014/main" id="{4D534791-486C-42C6-944C-3BDD4AC0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469641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온라인클래스공지사항</a:t>
            </a:r>
            <a:endParaRPr lang="en-US" altLang="ko-KR" sz="8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72" name="모서리가 둥근 직사각형 34">
            <a:extLst>
              <a:ext uri="{FF2B5EF4-FFF2-40B4-BE49-F238E27FC236}">
                <a16:creationId xmlns:a16="http://schemas.microsoft.com/office/drawing/2014/main" id="{85E8A4DE-719E-4E1D-BDC0-971AB657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735" y="53740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</a:t>
            </a:r>
          </a:p>
        </p:txBody>
      </p:sp>
      <p:sp>
        <p:nvSpPr>
          <p:cNvPr id="373" name="모서리가 둥근 직사각형 34">
            <a:extLst>
              <a:ext uri="{FF2B5EF4-FFF2-40B4-BE49-F238E27FC236}">
                <a16:creationId xmlns:a16="http://schemas.microsoft.com/office/drawing/2014/main" id="{574854A7-FA49-4978-8C8F-08B7956B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057" y="571708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이용문의</a:t>
            </a:r>
          </a:p>
        </p:txBody>
      </p:sp>
      <p:sp>
        <p:nvSpPr>
          <p:cNvPr id="374" name="모서리가 둥근 직사각형 34">
            <a:extLst>
              <a:ext uri="{FF2B5EF4-FFF2-40B4-BE49-F238E27FC236}">
                <a16:creationId xmlns:a16="http://schemas.microsoft.com/office/drawing/2014/main" id="{01BA89FF-FDD5-4A63-85FF-E12891AB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217" y="603907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학습프로그램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다운로드</a:t>
            </a:r>
          </a:p>
        </p:txBody>
      </p:sp>
      <p:sp>
        <p:nvSpPr>
          <p:cNvPr id="375" name="모서리가 둥근 직사각형 34">
            <a:extLst>
              <a:ext uri="{FF2B5EF4-FFF2-40B4-BE49-F238E27FC236}">
                <a16:creationId xmlns:a16="http://schemas.microsoft.com/office/drawing/2014/main" id="{4A6F3384-4A43-4DEC-BB44-53ACC2A9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816753"/>
            <a:ext cx="124738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프로필</a:t>
            </a:r>
          </a:p>
        </p:txBody>
      </p:sp>
      <p:sp>
        <p:nvSpPr>
          <p:cNvPr id="376" name="모서리가 둥근 직사각형 34">
            <a:extLst>
              <a:ext uri="{FF2B5EF4-FFF2-40B4-BE49-F238E27FC236}">
                <a16:creationId xmlns:a16="http://schemas.microsoft.com/office/drawing/2014/main" id="{19A9A696-0BCC-40E6-985A-ACC73B58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11002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정보수정</a:t>
            </a:r>
          </a:p>
        </p:txBody>
      </p:sp>
      <p:sp>
        <p:nvSpPr>
          <p:cNvPr id="377" name="모서리가 둥근 직사각형 34">
            <a:extLst>
              <a:ext uri="{FF2B5EF4-FFF2-40B4-BE49-F238E27FC236}">
                <a16:creationId xmlns:a16="http://schemas.microsoft.com/office/drawing/2014/main" id="{CB147D30-C963-41A6-8D4D-6088694D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14183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로그아웃</a:t>
            </a:r>
          </a:p>
        </p:txBody>
      </p:sp>
      <p:sp>
        <p:nvSpPr>
          <p:cNvPr id="378" name="모서리가 둥근 직사각형 34">
            <a:extLst>
              <a:ext uri="{FF2B5EF4-FFF2-40B4-BE49-F238E27FC236}">
                <a16:creationId xmlns:a16="http://schemas.microsoft.com/office/drawing/2014/main" id="{BEE6A6C2-4C9D-491A-9775-9DD3AE28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0501" y="1728242"/>
            <a:ext cx="126783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</a:t>
            </a:r>
          </a:p>
        </p:txBody>
      </p:sp>
      <p:sp>
        <p:nvSpPr>
          <p:cNvPr id="379" name="모서리가 둥근 직사각형 34">
            <a:extLst>
              <a:ext uri="{FF2B5EF4-FFF2-40B4-BE49-F238E27FC236}">
                <a16:creationId xmlns:a16="http://schemas.microsoft.com/office/drawing/2014/main" id="{578F56AA-D942-49BB-ACA5-24B88369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272281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80" name="모서리가 둥근 직사각형 34">
            <a:extLst>
              <a:ext uri="{FF2B5EF4-FFF2-40B4-BE49-F238E27FC236}">
                <a16:creationId xmlns:a16="http://schemas.microsoft.com/office/drawing/2014/main" id="{EC8F21D7-9900-46DB-92D0-4B301FFF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674" y="306718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1" name="모서리가 둥근 직사각형 34">
            <a:extLst>
              <a:ext uri="{FF2B5EF4-FFF2-40B4-BE49-F238E27FC236}">
                <a16:creationId xmlns:a16="http://schemas.microsoft.com/office/drawing/2014/main" id="{8A4CEF78-5BC2-405A-BA8D-6300ED0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341380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</a:t>
            </a:r>
          </a:p>
        </p:txBody>
      </p:sp>
      <p:sp>
        <p:nvSpPr>
          <p:cNvPr id="382" name="모서리가 둥근 직사각형 34">
            <a:extLst>
              <a:ext uri="{FF2B5EF4-FFF2-40B4-BE49-F238E27FC236}">
                <a16:creationId xmlns:a16="http://schemas.microsoft.com/office/drawing/2014/main" id="{446DCC80-4CD2-4932-A880-7A01D743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374591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</a:t>
            </a:r>
          </a:p>
        </p:txBody>
      </p:sp>
      <p:sp>
        <p:nvSpPr>
          <p:cNvPr id="383" name="모서리가 둥근 직사각형 34">
            <a:extLst>
              <a:ext uri="{FF2B5EF4-FFF2-40B4-BE49-F238E27FC236}">
                <a16:creationId xmlns:a16="http://schemas.microsoft.com/office/drawing/2014/main" id="{B2D422C2-8287-4B33-B0C1-6DE4522D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204889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</a:t>
            </a:r>
          </a:p>
        </p:txBody>
      </p:sp>
      <p:sp>
        <p:nvSpPr>
          <p:cNvPr id="384" name="모서리가 둥근 직사각형 34">
            <a:extLst>
              <a:ext uri="{FF2B5EF4-FFF2-40B4-BE49-F238E27FC236}">
                <a16:creationId xmlns:a16="http://schemas.microsoft.com/office/drawing/2014/main" id="{595BEC7C-5F71-4F7A-BE47-7EE2D6E3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711" y="238098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알람</a:t>
            </a:r>
          </a:p>
        </p:txBody>
      </p:sp>
      <p:sp>
        <p:nvSpPr>
          <p:cNvPr id="385" name="모서리가 둥근 직사각형 34">
            <a:extLst>
              <a:ext uri="{FF2B5EF4-FFF2-40B4-BE49-F238E27FC236}">
                <a16:creationId xmlns:a16="http://schemas.microsoft.com/office/drawing/2014/main" id="{CF9DC86D-F879-459F-B2C3-8B057FBB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4569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386" name="모서리가 둥근 직사각형 34">
            <a:extLst>
              <a:ext uri="{FF2B5EF4-FFF2-40B4-BE49-F238E27FC236}">
                <a16:creationId xmlns:a16="http://schemas.microsoft.com/office/drawing/2014/main" id="{E787C0C4-D7BE-4573-B5C1-DF80F46B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44" y="33790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387" name="모서리가 둥근 직사각형 34">
            <a:extLst>
              <a:ext uri="{FF2B5EF4-FFF2-40B4-BE49-F238E27FC236}">
                <a16:creationId xmlns:a16="http://schemas.microsoft.com/office/drawing/2014/main" id="{66AB1B09-EF43-45B8-89A2-A56E2027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60" y="6517671"/>
            <a:ext cx="9480322" cy="24866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388" name="모서리가 둥근 직사각형 34">
            <a:extLst>
              <a:ext uri="{FF2B5EF4-FFF2-40B4-BE49-F238E27FC236}">
                <a16:creationId xmlns:a16="http://schemas.microsoft.com/office/drawing/2014/main" id="{F2B7FA9C-73B4-471F-9129-DA313F09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05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9" name="모서리가 둥근 직사각형 34">
            <a:extLst>
              <a:ext uri="{FF2B5EF4-FFF2-40B4-BE49-F238E27FC236}">
                <a16:creationId xmlns:a16="http://schemas.microsoft.com/office/drawing/2014/main" id="{9DA04A6E-D563-426A-A7F0-2410840E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57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 화면</a:t>
            </a:r>
          </a:p>
        </p:txBody>
      </p:sp>
      <p:sp>
        <p:nvSpPr>
          <p:cNvPr id="390" name="모서리가 둥근 직사각형 34">
            <a:extLst>
              <a:ext uri="{FF2B5EF4-FFF2-40B4-BE49-F238E27FC236}">
                <a16:creationId xmlns:a16="http://schemas.microsoft.com/office/drawing/2014/main" id="{A699965A-C078-4CDC-84B4-8E1E8B74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171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</a:p>
        </p:txBody>
      </p:sp>
      <p:sp>
        <p:nvSpPr>
          <p:cNvPr id="392" name="모서리가 둥근 직사각형 34">
            <a:extLst>
              <a:ext uri="{FF2B5EF4-FFF2-40B4-BE49-F238E27FC236}">
                <a16:creationId xmlns:a16="http://schemas.microsoft.com/office/drawing/2014/main" id="{2F5D2069-9E07-452D-A7FE-E6BBAF5D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51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강좌</a:t>
            </a:r>
          </a:p>
        </p:txBody>
      </p:sp>
      <p:sp>
        <p:nvSpPr>
          <p:cNvPr id="393" name="모서리가 둥근 직사각형 34">
            <a:extLst>
              <a:ext uri="{FF2B5EF4-FFF2-40B4-BE49-F238E27FC236}">
                <a16:creationId xmlns:a16="http://schemas.microsoft.com/office/drawing/2014/main" id="{7C8518B4-65AE-4373-AEA9-18076C79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19" y="619105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 학교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4" name="모서리가 둥근 직사각형 34">
            <a:extLst>
              <a:ext uri="{FF2B5EF4-FFF2-40B4-BE49-F238E27FC236}">
                <a16:creationId xmlns:a16="http://schemas.microsoft.com/office/drawing/2014/main" id="{166E73EA-D927-4F61-B83A-555F3B19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00" y="5808439"/>
            <a:ext cx="12323357" cy="26909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</a:p>
        </p:txBody>
      </p:sp>
      <p:sp>
        <p:nvSpPr>
          <p:cNvPr id="395" name="모서리가 둥근 직사각형 34">
            <a:extLst>
              <a:ext uri="{FF2B5EF4-FFF2-40B4-BE49-F238E27FC236}">
                <a16:creationId xmlns:a16="http://schemas.microsoft.com/office/drawing/2014/main" id="{C7B1C263-D710-4C05-81BF-1F693608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306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6" name="모서리가 둥근 직사각형 34">
            <a:extLst>
              <a:ext uri="{FF2B5EF4-FFF2-40B4-BE49-F238E27FC236}">
                <a16:creationId xmlns:a16="http://schemas.microsoft.com/office/drawing/2014/main" id="{7FC9D852-58D9-432B-AD5D-E67FCD41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</a:t>
            </a:r>
          </a:p>
        </p:txBody>
      </p:sp>
      <p:sp>
        <p:nvSpPr>
          <p:cNvPr id="397" name="모서리가 둥근 직사각형 34">
            <a:extLst>
              <a:ext uri="{FF2B5EF4-FFF2-40B4-BE49-F238E27FC236}">
                <a16:creationId xmlns:a16="http://schemas.microsoft.com/office/drawing/2014/main" id="{0E0C2D80-CB53-4177-8D8C-B16824ED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37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</a:p>
        </p:txBody>
      </p:sp>
      <p:sp>
        <p:nvSpPr>
          <p:cNvPr id="398" name="모서리가 둥근 직사각형 34">
            <a:extLst>
              <a:ext uri="{FF2B5EF4-FFF2-40B4-BE49-F238E27FC236}">
                <a16:creationId xmlns:a16="http://schemas.microsoft.com/office/drawing/2014/main" id="{0D954175-7451-4F6C-86D1-EA625FF9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455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99" name="모서리가 둥근 직사각형 34">
            <a:extLst>
              <a:ext uri="{FF2B5EF4-FFF2-40B4-BE49-F238E27FC236}">
                <a16:creationId xmlns:a16="http://schemas.microsoft.com/office/drawing/2014/main" id="{8F33DE2B-5E7D-4050-8010-B06BADB3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75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</a:t>
            </a: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게시판</a:t>
            </a:r>
          </a:p>
        </p:txBody>
      </p:sp>
      <p:sp>
        <p:nvSpPr>
          <p:cNvPr id="400" name="모서리가 둥근 직사각형 34">
            <a:extLst>
              <a:ext uri="{FF2B5EF4-FFF2-40B4-BE49-F238E27FC236}">
                <a16:creationId xmlns:a16="http://schemas.microsoft.com/office/drawing/2014/main" id="{8EDE60C3-195A-43CC-B6A4-4B9BF3D0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4894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1" name="모서리가 둥근 직사각형 34">
            <a:extLst>
              <a:ext uri="{FF2B5EF4-FFF2-40B4-BE49-F238E27FC236}">
                <a16:creationId xmlns:a16="http://schemas.microsoft.com/office/drawing/2014/main" id="{FAC6034D-9C20-47D7-9DCE-E251F296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8144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2" name="모서리가 둥근 직사각형 34">
            <a:extLst>
              <a:ext uri="{FF2B5EF4-FFF2-40B4-BE49-F238E27FC236}">
                <a16:creationId xmlns:a16="http://schemas.microsoft.com/office/drawing/2014/main" id="{D64F4F14-9696-4C6C-89C0-237ACC04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513940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403" name="화살표: 아래쪽 402">
            <a:extLst>
              <a:ext uri="{FF2B5EF4-FFF2-40B4-BE49-F238E27FC236}">
                <a16:creationId xmlns:a16="http://schemas.microsoft.com/office/drawing/2014/main" id="{FE975D8D-9662-454E-AF49-CBD0BCCC0825}"/>
              </a:ext>
            </a:extLst>
          </p:cNvPr>
          <p:cNvSpPr/>
          <p:nvPr/>
        </p:nvSpPr>
        <p:spPr>
          <a:xfrm rot="10800000">
            <a:off x="3043215" y="6219223"/>
            <a:ext cx="195110" cy="1645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04" name="모서리가 둥근 직사각형 34">
            <a:extLst>
              <a:ext uri="{FF2B5EF4-FFF2-40B4-BE49-F238E27FC236}">
                <a16:creationId xmlns:a16="http://schemas.microsoft.com/office/drawing/2014/main" id="{6D48B467-AA71-41C0-89D9-273CF264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661976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사용자 구분</a:t>
            </a:r>
          </a:p>
        </p:txBody>
      </p:sp>
      <p:sp>
        <p:nvSpPr>
          <p:cNvPr id="405" name="모서리가 둥근 직사각형 34">
            <a:extLst>
              <a:ext uri="{FF2B5EF4-FFF2-40B4-BE49-F238E27FC236}">
                <a16:creationId xmlns:a16="http://schemas.microsoft.com/office/drawing/2014/main" id="{61433178-B43D-4F02-BA04-398A6AA4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8" y="6823793"/>
            <a:ext cx="13677043" cy="202747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6" name="모서리가 둥근 직사각형 34">
            <a:extLst>
              <a:ext uri="{FF2B5EF4-FFF2-40B4-BE49-F238E27FC236}">
                <a16:creationId xmlns:a16="http://schemas.microsoft.com/office/drawing/2014/main" id="{0C1642E9-44CE-42B6-A03B-76E51726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591106"/>
            <a:ext cx="13683534" cy="170284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7" name="직사각형 1">
            <a:extLst>
              <a:ext uri="{FF2B5EF4-FFF2-40B4-BE49-F238E27FC236}">
                <a16:creationId xmlns:a16="http://schemas.microsoft.com/office/drawing/2014/main" id="{44B29093-6C35-49DC-8B17-BE9833EC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3067985"/>
            <a:ext cx="2688542" cy="23606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8" name="모서리가 둥근 직사각형 34">
            <a:extLst>
              <a:ext uri="{FF2B5EF4-FFF2-40B4-BE49-F238E27FC236}">
                <a16:creationId xmlns:a16="http://schemas.microsoft.com/office/drawing/2014/main" id="{B2D43950-FD9C-4981-9940-97C5545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48121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① 동영상 형</a:t>
            </a:r>
          </a:p>
        </p:txBody>
      </p:sp>
      <p:sp>
        <p:nvSpPr>
          <p:cNvPr id="409" name="모서리가 둥근 직사각형 34">
            <a:extLst>
              <a:ext uri="{FF2B5EF4-FFF2-40B4-BE49-F238E27FC236}">
                <a16:creationId xmlns:a16="http://schemas.microsoft.com/office/drawing/2014/main" id="{2139A722-8275-4AD3-9A05-48EA2827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② 문서 형</a:t>
            </a:r>
          </a:p>
        </p:txBody>
      </p:sp>
      <p:sp>
        <p:nvSpPr>
          <p:cNvPr id="410" name="모서리가 둥근 직사각형 34">
            <a:extLst>
              <a:ext uri="{FF2B5EF4-FFF2-40B4-BE49-F238E27FC236}">
                <a16:creationId xmlns:a16="http://schemas.microsoft.com/office/drawing/2014/main" id="{7DE1E41D-E7FE-4D53-902B-94E2EAE3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41165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③ 이미지 형</a:t>
            </a:r>
          </a:p>
        </p:txBody>
      </p:sp>
      <p:sp>
        <p:nvSpPr>
          <p:cNvPr id="411" name="모서리가 둥근 직사각형 34">
            <a:extLst>
              <a:ext uri="{FF2B5EF4-FFF2-40B4-BE49-F238E27FC236}">
                <a16:creationId xmlns:a16="http://schemas.microsoft.com/office/drawing/2014/main" id="{7AD9C299-E619-492E-B803-3149CC82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44395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④ 텍스트 형</a:t>
            </a:r>
          </a:p>
        </p:txBody>
      </p:sp>
      <p:sp>
        <p:nvSpPr>
          <p:cNvPr id="412" name="모서리가 둥근 직사각형 34">
            <a:extLst>
              <a:ext uri="{FF2B5EF4-FFF2-40B4-BE49-F238E27FC236}">
                <a16:creationId xmlns:a16="http://schemas.microsoft.com/office/drawing/2014/main" id="{AD541391-3667-4CAE-9EE6-EF93518B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96" y="476891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⑤ 퀴즈형</a:t>
            </a:r>
          </a:p>
        </p:txBody>
      </p:sp>
      <p:sp>
        <p:nvSpPr>
          <p:cNvPr id="413" name="모서리가 둥근 직사각형 34">
            <a:extLst>
              <a:ext uri="{FF2B5EF4-FFF2-40B4-BE49-F238E27FC236}">
                <a16:creationId xmlns:a16="http://schemas.microsoft.com/office/drawing/2014/main" id="{937F40C2-00F0-43DF-81B2-635E406C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⑥ 토론형</a:t>
            </a:r>
          </a:p>
        </p:txBody>
      </p:sp>
      <p:sp>
        <p:nvSpPr>
          <p:cNvPr id="414" name="모서리가 둥근 직사각형 34">
            <a:extLst>
              <a:ext uri="{FF2B5EF4-FFF2-40B4-BE49-F238E27FC236}">
                <a16:creationId xmlns:a16="http://schemas.microsoft.com/office/drawing/2014/main" id="{BB982EA5-D6B7-4D89-80C3-B79C6F10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398" y="317072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⑦ 설문형</a:t>
            </a:r>
          </a:p>
        </p:txBody>
      </p:sp>
      <p:sp>
        <p:nvSpPr>
          <p:cNvPr id="415" name="모서리가 둥근 직사각형 34">
            <a:extLst>
              <a:ext uri="{FF2B5EF4-FFF2-40B4-BE49-F238E27FC236}">
                <a16:creationId xmlns:a16="http://schemas.microsoft.com/office/drawing/2014/main" id="{09FB1194-724A-4DDC-8D10-1A82E04A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0" y="34796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⑧ 과제형</a:t>
            </a:r>
          </a:p>
        </p:txBody>
      </p:sp>
      <p:sp>
        <p:nvSpPr>
          <p:cNvPr id="416" name="모서리가 둥근 직사각형 34">
            <a:extLst>
              <a:ext uri="{FF2B5EF4-FFF2-40B4-BE49-F238E27FC236}">
                <a16:creationId xmlns:a16="http://schemas.microsoft.com/office/drawing/2014/main" id="{115FF285-1C8D-4142-AA85-B660B3F0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808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⑨ 시험지형</a:t>
            </a:r>
          </a:p>
        </p:txBody>
      </p:sp>
      <p:sp>
        <p:nvSpPr>
          <p:cNvPr id="417" name="모서리가 둥근 직사각형 34">
            <a:extLst>
              <a:ext uri="{FF2B5EF4-FFF2-40B4-BE49-F238E27FC236}">
                <a16:creationId xmlns:a16="http://schemas.microsoft.com/office/drawing/2014/main" id="{982524FC-8751-41B2-9AF6-75D1A1D3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35" y="445775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⑩ 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18" name="모서리가 둥근 직사각형 34">
            <a:extLst>
              <a:ext uri="{FF2B5EF4-FFF2-40B4-BE49-F238E27FC236}">
                <a16:creationId xmlns:a16="http://schemas.microsoft.com/office/drawing/2014/main" id="{892C946D-ADF5-4022-ADC4-97AF2D5C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94" y="478237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⑪ 화상수업</a:t>
            </a:r>
          </a:p>
        </p:txBody>
      </p:sp>
      <p:sp>
        <p:nvSpPr>
          <p:cNvPr id="419" name="모서리가 둥근 직사각형 34">
            <a:extLst>
              <a:ext uri="{FF2B5EF4-FFF2-40B4-BE49-F238E27FC236}">
                <a16:creationId xmlns:a16="http://schemas.microsoft.com/office/drawing/2014/main" id="{092F007D-D22B-48B6-AF10-57D27466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436" y="41341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420" name="모서리가 둥근 직사각형 34">
            <a:extLst>
              <a:ext uri="{FF2B5EF4-FFF2-40B4-BE49-F238E27FC236}">
                <a16:creationId xmlns:a16="http://schemas.microsoft.com/office/drawing/2014/main" id="{50C427CA-EF15-4F24-AD31-FEDB569E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165399"/>
            <a:ext cx="1264299" cy="273161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(12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강의콘텐츠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내강좌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1" name="모서리가 둥근 직사각형 34">
            <a:extLst>
              <a:ext uri="{FF2B5EF4-FFF2-40B4-BE49-F238E27FC236}">
                <a16:creationId xmlns:a16="http://schemas.microsoft.com/office/drawing/2014/main" id="{B0A1A260-8D84-48E4-AA4B-8F559F0C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88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⑫ 조례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</a:t>
            </a:r>
          </a:p>
        </p:txBody>
      </p:sp>
      <p:sp>
        <p:nvSpPr>
          <p:cNvPr id="422" name="별: 꼭짓점 7개 421">
            <a:extLst>
              <a:ext uri="{FF2B5EF4-FFF2-40B4-BE49-F238E27FC236}">
                <a16:creationId xmlns:a16="http://schemas.microsoft.com/office/drawing/2014/main" id="{5121BC1F-8084-4B15-AB24-0B7A7EB4B491}"/>
              </a:ext>
            </a:extLst>
          </p:cNvPr>
          <p:cNvSpPr/>
          <p:nvPr/>
        </p:nvSpPr>
        <p:spPr>
          <a:xfrm>
            <a:off x="4833903" y="4022568"/>
            <a:ext cx="882236" cy="373318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수강</a:t>
            </a:r>
          </a:p>
        </p:txBody>
      </p:sp>
      <p:sp>
        <p:nvSpPr>
          <p:cNvPr id="423" name="화살표: 아래쪽 422">
            <a:extLst>
              <a:ext uri="{FF2B5EF4-FFF2-40B4-BE49-F238E27FC236}">
                <a16:creationId xmlns:a16="http://schemas.microsoft.com/office/drawing/2014/main" id="{DB5E58D4-C41F-45AA-910F-F20EE89C10AE}"/>
              </a:ext>
            </a:extLst>
          </p:cNvPr>
          <p:cNvSpPr/>
          <p:nvPr/>
        </p:nvSpPr>
        <p:spPr>
          <a:xfrm rot="2507511">
            <a:off x="4352421" y="403002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24" name="화살표: 아래쪽 423">
            <a:extLst>
              <a:ext uri="{FF2B5EF4-FFF2-40B4-BE49-F238E27FC236}">
                <a16:creationId xmlns:a16="http://schemas.microsoft.com/office/drawing/2014/main" id="{C50D3084-F6AB-49F9-A28E-E29C0ABC0A4E}"/>
              </a:ext>
            </a:extLst>
          </p:cNvPr>
          <p:cNvSpPr/>
          <p:nvPr/>
        </p:nvSpPr>
        <p:spPr>
          <a:xfrm>
            <a:off x="595592" y="5440863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25" name="화살표: 아래쪽 424">
            <a:extLst>
              <a:ext uri="{FF2B5EF4-FFF2-40B4-BE49-F238E27FC236}">
                <a16:creationId xmlns:a16="http://schemas.microsoft.com/office/drawing/2014/main" id="{2BD4F76B-27D5-46FB-8503-B39DBD8F092C}"/>
              </a:ext>
            </a:extLst>
          </p:cNvPr>
          <p:cNvSpPr/>
          <p:nvPr/>
        </p:nvSpPr>
        <p:spPr>
          <a:xfrm>
            <a:off x="595592" y="6377109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26" name="모서리가 둥근 직사각형 34">
            <a:extLst>
              <a:ext uri="{FF2B5EF4-FFF2-40B4-BE49-F238E27FC236}">
                <a16:creationId xmlns:a16="http://schemas.microsoft.com/office/drawing/2014/main" id="{7FCBC479-4790-4FD9-B0EA-EACA9F21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1157854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7" name="모서리가 둥근 직사각형 34">
            <a:extLst>
              <a:ext uri="{FF2B5EF4-FFF2-40B4-BE49-F238E27FC236}">
                <a16:creationId xmlns:a16="http://schemas.microsoft.com/office/drawing/2014/main" id="{DE64075F-68CD-4604-A282-378B2D4B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2125865"/>
            <a:ext cx="1263902" cy="2929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8" name="모서리가 둥근 직사각형 34">
            <a:extLst>
              <a:ext uri="{FF2B5EF4-FFF2-40B4-BE49-F238E27FC236}">
                <a16:creationId xmlns:a16="http://schemas.microsoft.com/office/drawing/2014/main" id="{A0002176-60D5-4C2E-A4A7-838DB7D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2843711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목록</a:t>
            </a:r>
          </a:p>
        </p:txBody>
      </p:sp>
      <p:sp>
        <p:nvSpPr>
          <p:cNvPr id="429" name="모서리가 둥근 직사각형 34">
            <a:extLst>
              <a:ext uri="{FF2B5EF4-FFF2-40B4-BE49-F238E27FC236}">
                <a16:creationId xmlns:a16="http://schemas.microsoft.com/office/drawing/2014/main" id="{C25500E4-D249-4423-BD03-492273B7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1483825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430" name="모서리가 둥근 직사각형 34">
            <a:extLst>
              <a:ext uri="{FF2B5EF4-FFF2-40B4-BE49-F238E27FC236}">
                <a16:creationId xmlns:a16="http://schemas.microsoft.com/office/drawing/2014/main" id="{FBA821FC-63AA-460A-868A-531FA4E6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178152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8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2" name="모서리가 둥근 직사각형 34">
            <a:extLst>
              <a:ext uri="{FF2B5EF4-FFF2-40B4-BE49-F238E27FC236}">
                <a16:creationId xmlns:a16="http://schemas.microsoft.com/office/drawing/2014/main" id="{0F2478DE-745F-4950-8C1D-F4FFE91F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5011943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3" name="모서리가 둥근 직사각형 34">
            <a:extLst>
              <a:ext uri="{FF2B5EF4-FFF2-40B4-BE49-F238E27FC236}">
                <a16:creationId xmlns:a16="http://schemas.microsoft.com/office/drawing/2014/main" id="{FF723BFF-AD5E-4645-A307-3BD113CB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6652742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4" name="모서리가 둥근 직사각형 34">
            <a:extLst>
              <a:ext uri="{FF2B5EF4-FFF2-40B4-BE49-F238E27FC236}">
                <a16:creationId xmlns:a16="http://schemas.microsoft.com/office/drawing/2014/main" id="{63884404-4D05-46F0-90E2-775A4E9B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7053611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</a:t>
            </a:r>
          </a:p>
        </p:txBody>
      </p:sp>
      <p:sp>
        <p:nvSpPr>
          <p:cNvPr id="435" name="모서리가 둥근 직사각형 34">
            <a:extLst>
              <a:ext uri="{FF2B5EF4-FFF2-40B4-BE49-F238E27FC236}">
                <a16:creationId xmlns:a16="http://schemas.microsoft.com/office/drawing/2014/main" id="{B07B042A-C991-4E84-88DE-90034F21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541514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</a:p>
        </p:txBody>
      </p:sp>
      <p:sp>
        <p:nvSpPr>
          <p:cNvPr id="436" name="모서리가 둥근 직사각형 34">
            <a:extLst>
              <a:ext uri="{FF2B5EF4-FFF2-40B4-BE49-F238E27FC236}">
                <a16:creationId xmlns:a16="http://schemas.microsoft.com/office/drawing/2014/main" id="{D8B46857-A4E9-49D3-A9B6-257704AF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572720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출석방식 설정</a:t>
            </a:r>
          </a:p>
        </p:txBody>
      </p:sp>
      <p:sp>
        <p:nvSpPr>
          <p:cNvPr id="437" name="모서리가 둥근 직사각형 34">
            <a:extLst>
              <a:ext uri="{FF2B5EF4-FFF2-40B4-BE49-F238E27FC236}">
                <a16:creationId xmlns:a16="http://schemas.microsoft.com/office/drawing/2014/main" id="{AEC6B0DE-6D0A-4C10-9C86-0887C73A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6024748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출석인증기준</a:t>
            </a:r>
          </a:p>
        </p:txBody>
      </p:sp>
      <p:sp>
        <p:nvSpPr>
          <p:cNvPr id="438" name="모서리가 둥근 직사각형 34">
            <a:extLst>
              <a:ext uri="{FF2B5EF4-FFF2-40B4-BE49-F238E27FC236}">
                <a16:creationId xmlns:a16="http://schemas.microsoft.com/office/drawing/2014/main" id="{960DD8E0-0969-43D3-911F-69BE0C7D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2" y="6024748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조종례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기준</a:t>
            </a:r>
          </a:p>
        </p:txBody>
      </p:sp>
      <p:sp>
        <p:nvSpPr>
          <p:cNvPr id="439" name="모서리가 둥근 직사각형 34">
            <a:extLst>
              <a:ext uri="{FF2B5EF4-FFF2-40B4-BE49-F238E27FC236}">
                <a16:creationId xmlns:a16="http://schemas.microsoft.com/office/drawing/2014/main" id="{6A74BB2F-241C-4087-8D26-1CF87045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6327208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출석정보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수정저장</a:t>
            </a:r>
          </a:p>
        </p:txBody>
      </p:sp>
      <p:sp>
        <p:nvSpPr>
          <p:cNvPr id="441" name="모서리가 둥근 직사각형 34">
            <a:extLst>
              <a:ext uri="{FF2B5EF4-FFF2-40B4-BE49-F238E27FC236}">
                <a16:creationId xmlns:a16="http://schemas.microsoft.com/office/drawing/2014/main" id="{EE0CBE74-5F5D-4906-9EC5-B258A616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314357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8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8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4" name="직사각형 1">
            <a:extLst>
              <a:ext uri="{FF2B5EF4-FFF2-40B4-BE49-F238E27FC236}">
                <a16:creationId xmlns:a16="http://schemas.microsoft.com/office/drawing/2014/main" id="{D2664F49-7CE8-47C0-ADCF-EFD29227F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2917" y="4563752"/>
            <a:ext cx="1444075" cy="2887364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5" name="모서리가 둥근 직사각형 34">
            <a:extLst>
              <a:ext uri="{FF2B5EF4-FFF2-40B4-BE49-F238E27FC236}">
                <a16:creationId xmlns:a16="http://schemas.microsoft.com/office/drawing/2014/main" id="{5D1D5B80-0F0C-4553-80D5-92EE90E6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821929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수강이력</a:t>
            </a:r>
          </a:p>
        </p:txBody>
      </p:sp>
      <p:sp>
        <p:nvSpPr>
          <p:cNvPr id="446" name="모서리가 둥근 직사각형 34">
            <a:extLst>
              <a:ext uri="{FF2B5EF4-FFF2-40B4-BE49-F238E27FC236}">
                <a16:creationId xmlns:a16="http://schemas.microsoft.com/office/drawing/2014/main" id="{447B27D7-B692-46CB-9760-68AD2620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4635275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</a:t>
            </a:r>
          </a:p>
        </p:txBody>
      </p:sp>
      <p:sp>
        <p:nvSpPr>
          <p:cNvPr id="447" name="모서리가 둥근 직사각형 34">
            <a:extLst>
              <a:ext uri="{FF2B5EF4-FFF2-40B4-BE49-F238E27FC236}">
                <a16:creationId xmlns:a16="http://schemas.microsoft.com/office/drawing/2014/main" id="{690258A5-466D-486C-A2A3-FE2BE68C0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609" y="368374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그룹 관리</a:t>
            </a:r>
          </a:p>
        </p:txBody>
      </p:sp>
      <p:sp>
        <p:nvSpPr>
          <p:cNvPr id="448" name="모서리가 둥근 직사각형 34">
            <a:extLst>
              <a:ext uri="{FF2B5EF4-FFF2-40B4-BE49-F238E27FC236}">
                <a16:creationId xmlns:a16="http://schemas.microsoft.com/office/drawing/2014/main" id="{704484D4-8ED5-499D-B02D-07700FE5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209456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9" name="모서리가 둥근 직사각형 34">
            <a:extLst>
              <a:ext uri="{FF2B5EF4-FFF2-40B4-BE49-F238E27FC236}">
                <a16:creationId xmlns:a16="http://schemas.microsoft.com/office/drawing/2014/main" id="{9439F8C0-8FBB-44D7-A2FB-65E6DE37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571777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0" name="모서리가 둥근 직사각형 34">
            <a:extLst>
              <a:ext uri="{FF2B5EF4-FFF2-40B4-BE49-F238E27FC236}">
                <a16:creationId xmlns:a16="http://schemas.microsoft.com/office/drawing/2014/main" id="{0B8FAAA3-BBE5-4353-AA94-9ADE1D36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871138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1" name="모서리가 둥근 직사각형 34">
            <a:extLst>
              <a:ext uri="{FF2B5EF4-FFF2-40B4-BE49-F238E27FC236}">
                <a16:creationId xmlns:a16="http://schemas.microsoft.com/office/drawing/2014/main" id="{8AA8A0F3-48C3-42C6-B6C1-90F88D5B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213151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2" name="모서리가 둥근 직사각형 34">
            <a:extLst>
              <a:ext uri="{FF2B5EF4-FFF2-40B4-BE49-F238E27FC236}">
                <a16:creationId xmlns:a16="http://schemas.microsoft.com/office/drawing/2014/main" id="{03B64933-3BCD-4553-A187-608F7C78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570519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ea typeface="나눔고딕" pitchFamily="50" charset="-127"/>
              </a:rPr>
              <a:t>교사</a:t>
            </a:r>
            <a:endParaRPr lang="ko-KR" altLang="en-US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453" name="Rectangle 2">
            <a:extLst>
              <a:ext uri="{FF2B5EF4-FFF2-40B4-BE49-F238E27FC236}">
                <a16:creationId xmlns:a16="http://schemas.microsoft.com/office/drawing/2014/main" id="{1D790760-C62B-4B0B-8897-9A4129D1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7" y="-6903"/>
            <a:ext cx="85979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[OC] </a:t>
            </a:r>
            <a:r>
              <a:rPr lang="ko-KR" altLang="en-US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온라인 클래스 교육 시스템 흐름도</a:t>
            </a:r>
            <a:r>
              <a:rPr lang="en-US" altLang="ko-KR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_20230719</a:t>
            </a:r>
            <a:endParaRPr lang="ko-KR" altLang="en-US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A93CAC9E-DC2B-4CA8-B546-889BDEC31AA8}"/>
              </a:ext>
            </a:extLst>
          </p:cNvPr>
          <p:cNvSpPr/>
          <p:nvPr/>
        </p:nvSpPr>
        <p:spPr bwMode="auto">
          <a:xfrm>
            <a:off x="-14361" y="224516"/>
            <a:ext cx="1439978" cy="322253"/>
          </a:xfrm>
          <a:prstGeom prst="rect">
            <a:avLst/>
          </a:prstGeom>
          <a:solidFill>
            <a:schemeClr val="accent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대상자</a:t>
            </a: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3A76750E-9279-4870-8C0A-3187E71191E5}"/>
              </a:ext>
            </a:extLst>
          </p:cNvPr>
          <p:cNvSpPr/>
          <p:nvPr/>
        </p:nvSpPr>
        <p:spPr bwMode="auto">
          <a:xfrm>
            <a:off x="15381250" y="229540"/>
            <a:ext cx="1687551" cy="323498"/>
          </a:xfrm>
          <a:prstGeom prst="rect">
            <a:avLst/>
          </a:prstGeom>
          <a:solidFill>
            <a:srgbClr val="FF0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수강이력</a:t>
            </a:r>
            <a:r>
              <a:rPr lang="en-US" altLang="ko-KR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 현황 조회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3D43EC5-336B-4364-A76A-5AA3693A91AD}"/>
              </a:ext>
            </a:extLst>
          </p:cNvPr>
          <p:cNvSpPr/>
          <p:nvPr/>
        </p:nvSpPr>
        <p:spPr bwMode="auto">
          <a:xfrm>
            <a:off x="1425618" y="232345"/>
            <a:ext cx="13960880" cy="323497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클래스 교육 시스템</a:t>
            </a:r>
          </a:p>
        </p:txBody>
      </p: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A7298BB8-B958-454C-A87D-DCE335C7C5B8}"/>
              </a:ext>
            </a:extLst>
          </p:cNvPr>
          <p:cNvCxnSpPr>
            <a:cxnSpLocks/>
          </p:cNvCxnSpPr>
          <p:nvPr/>
        </p:nvCxnSpPr>
        <p:spPr bwMode="auto">
          <a:xfrm>
            <a:off x="15382246" y="555842"/>
            <a:ext cx="42477" cy="893867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8" name="그룹 84">
            <a:extLst>
              <a:ext uri="{FF2B5EF4-FFF2-40B4-BE49-F238E27FC236}">
                <a16:creationId xmlns:a16="http://schemas.microsoft.com/office/drawing/2014/main" id="{DC111B7A-AAE7-4766-90DE-1FBFF649406E}"/>
              </a:ext>
            </a:extLst>
          </p:cNvPr>
          <p:cNvGrpSpPr>
            <a:grpSpLocks/>
          </p:cNvGrpSpPr>
          <p:nvPr/>
        </p:nvGrpSpPr>
        <p:grpSpPr bwMode="auto">
          <a:xfrm>
            <a:off x="399027" y="669071"/>
            <a:ext cx="692150" cy="523875"/>
            <a:chOff x="654241" y="1622182"/>
            <a:chExt cx="796752" cy="522587"/>
          </a:xfrm>
        </p:grpSpPr>
        <p:sp>
          <p:nvSpPr>
            <p:cNvPr id="459" name="TextBox 108">
              <a:extLst>
                <a:ext uri="{FF2B5EF4-FFF2-40B4-BE49-F238E27FC236}">
                  <a16:creationId xmlns:a16="http://schemas.microsoft.com/office/drawing/2014/main" id="{9817AEB4-381F-4A5C-85D2-DE807FCE8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2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9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0" name="그림 156">
              <a:extLst>
                <a:ext uri="{FF2B5EF4-FFF2-40B4-BE49-F238E27FC236}">
                  <a16:creationId xmlns:a16="http://schemas.microsoft.com/office/drawing/2014/main" id="{AB64C646-2D01-4A86-93D5-362C571C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1" name="그룹 84">
            <a:extLst>
              <a:ext uri="{FF2B5EF4-FFF2-40B4-BE49-F238E27FC236}">
                <a16:creationId xmlns:a16="http://schemas.microsoft.com/office/drawing/2014/main" id="{8C806540-9036-47A6-920D-9316CD8EE12C}"/>
              </a:ext>
            </a:extLst>
          </p:cNvPr>
          <p:cNvGrpSpPr>
            <a:grpSpLocks/>
          </p:cNvGrpSpPr>
          <p:nvPr/>
        </p:nvGrpSpPr>
        <p:grpSpPr bwMode="auto">
          <a:xfrm>
            <a:off x="357504" y="6983867"/>
            <a:ext cx="692150" cy="523875"/>
            <a:chOff x="654241" y="1622182"/>
            <a:chExt cx="796752" cy="522587"/>
          </a:xfrm>
        </p:grpSpPr>
        <p:sp>
          <p:nvSpPr>
            <p:cNvPr id="462" name="TextBox 108">
              <a:extLst>
                <a:ext uri="{FF2B5EF4-FFF2-40B4-BE49-F238E27FC236}">
                  <a16:creationId xmlns:a16="http://schemas.microsoft.com/office/drawing/2014/main" id="{25C0F36B-FD63-426C-9557-D428F35F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2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9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3" name="그림 156">
              <a:extLst>
                <a:ext uri="{FF2B5EF4-FFF2-40B4-BE49-F238E27FC236}">
                  <a16:creationId xmlns:a16="http://schemas.microsoft.com/office/drawing/2014/main" id="{FB9A12CA-0B5D-49BD-8A0D-1806C7C7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4" name="그룹 84">
            <a:extLst>
              <a:ext uri="{FF2B5EF4-FFF2-40B4-BE49-F238E27FC236}">
                <a16:creationId xmlns:a16="http://schemas.microsoft.com/office/drawing/2014/main" id="{BC45529A-8E74-448A-ACB3-2D1AFE35201E}"/>
              </a:ext>
            </a:extLst>
          </p:cNvPr>
          <p:cNvGrpSpPr>
            <a:grpSpLocks/>
          </p:cNvGrpSpPr>
          <p:nvPr/>
        </p:nvGrpSpPr>
        <p:grpSpPr bwMode="auto">
          <a:xfrm>
            <a:off x="301941" y="7856013"/>
            <a:ext cx="803275" cy="507212"/>
            <a:chOff x="654241" y="1622182"/>
            <a:chExt cx="796752" cy="507766"/>
          </a:xfrm>
        </p:grpSpPr>
        <p:sp>
          <p:nvSpPr>
            <p:cNvPr id="465" name="TextBox 108">
              <a:extLst>
                <a:ext uri="{FF2B5EF4-FFF2-40B4-BE49-F238E27FC236}">
                  <a16:creationId xmlns:a16="http://schemas.microsoft.com/office/drawing/2014/main" id="{0D06D11B-E7BE-4D36-82F9-DAB5FE50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21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6" name="그림 156">
              <a:extLst>
                <a:ext uri="{FF2B5EF4-FFF2-40B4-BE49-F238E27FC236}">
                  <a16:creationId xmlns:a16="http://schemas.microsoft.com/office/drawing/2014/main" id="{69BDC103-CA82-4BA2-A82E-D4EA7A955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7" name="화살표: 아래쪽 466">
            <a:extLst>
              <a:ext uri="{FF2B5EF4-FFF2-40B4-BE49-F238E27FC236}">
                <a16:creationId xmlns:a16="http://schemas.microsoft.com/office/drawing/2014/main" id="{920FC7D4-83FD-4E2E-A570-EFBD1F88EEFF}"/>
              </a:ext>
            </a:extLst>
          </p:cNvPr>
          <p:cNvSpPr/>
          <p:nvPr/>
        </p:nvSpPr>
        <p:spPr>
          <a:xfrm rot="7200000">
            <a:off x="4352420" y="4276239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68" name="모서리가 둥근 직사각형 34">
            <a:extLst>
              <a:ext uri="{FF2B5EF4-FFF2-40B4-BE49-F238E27FC236}">
                <a16:creationId xmlns:a16="http://schemas.microsoft.com/office/drawing/2014/main" id="{79FD5C3C-46C7-46BA-9D69-8C922AFD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5" y="760009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시스템 관리</a:t>
            </a: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2414B237-B5BD-4909-B26F-DF60760E07E6}"/>
              </a:ext>
            </a:extLst>
          </p:cNvPr>
          <p:cNvSpPr/>
          <p:nvPr/>
        </p:nvSpPr>
        <p:spPr bwMode="auto">
          <a:xfrm>
            <a:off x="1678504" y="7305125"/>
            <a:ext cx="13657940" cy="252544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슈퍼 관리자 </a:t>
            </a:r>
            <a:r>
              <a:rPr lang="en-US" altLang="ko-KR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OSP </a:t>
            </a:r>
            <a:r>
              <a:rPr lang="ko-KR" altLang="en-US" sz="10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시스템</a:t>
            </a:r>
          </a:p>
        </p:txBody>
      </p:sp>
      <p:sp>
        <p:nvSpPr>
          <p:cNvPr id="470" name="모서리가 둥근 직사각형 34">
            <a:extLst>
              <a:ext uri="{FF2B5EF4-FFF2-40B4-BE49-F238E27FC236}">
                <a16:creationId xmlns:a16="http://schemas.microsoft.com/office/drawing/2014/main" id="{72DE5158-4AA4-4E06-94B0-D2BE8D0B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1" name="모서리가 둥근 직사각형 34">
            <a:extLst>
              <a:ext uri="{FF2B5EF4-FFF2-40B4-BE49-F238E27FC236}">
                <a16:creationId xmlns:a16="http://schemas.microsoft.com/office/drawing/2014/main" id="{FBBC2AD5-2DC2-49A7-9C80-52383C84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5" y="758993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</a:p>
        </p:txBody>
      </p:sp>
      <p:sp>
        <p:nvSpPr>
          <p:cNvPr id="472" name="모서리가 둥근 직사각형 34">
            <a:extLst>
              <a:ext uri="{FF2B5EF4-FFF2-40B4-BE49-F238E27FC236}">
                <a16:creationId xmlns:a16="http://schemas.microsoft.com/office/drawing/2014/main" id="{8797A448-0246-49A0-820D-7FE1FF26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20422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473" name="모서리가 둥근 직사각형 34">
            <a:extLst>
              <a:ext uri="{FF2B5EF4-FFF2-40B4-BE49-F238E27FC236}">
                <a16:creationId xmlns:a16="http://schemas.microsoft.com/office/drawing/2014/main" id="{02B26F36-1C5C-4905-B719-C3C62138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686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</a:t>
            </a:r>
          </a:p>
        </p:txBody>
      </p:sp>
      <p:sp>
        <p:nvSpPr>
          <p:cNvPr id="474" name="모서리가 둥근 직사각형 34">
            <a:extLst>
              <a:ext uri="{FF2B5EF4-FFF2-40B4-BE49-F238E27FC236}">
                <a16:creationId xmlns:a16="http://schemas.microsoft.com/office/drawing/2014/main" id="{B9F2D7B3-D19C-402A-9AFE-E6456D8A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5" name="모서리가 둥근 직사각형 34">
            <a:extLst>
              <a:ext uri="{FF2B5EF4-FFF2-40B4-BE49-F238E27FC236}">
                <a16:creationId xmlns:a16="http://schemas.microsoft.com/office/drawing/2014/main" id="{A89A4B9F-2A41-4611-A294-2344D6F0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792357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6" name="모서리가 둥근 직사각형 34">
            <a:extLst>
              <a:ext uri="{FF2B5EF4-FFF2-40B4-BE49-F238E27FC236}">
                <a16:creationId xmlns:a16="http://schemas.microsoft.com/office/drawing/2014/main" id="{56E3658A-2274-429C-B233-5AF6C9D8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23137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전체회원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7" name="모서리가 둥근 직사각형 34">
            <a:extLst>
              <a:ext uri="{FF2B5EF4-FFF2-40B4-BE49-F238E27FC236}">
                <a16:creationId xmlns:a16="http://schemas.microsoft.com/office/drawing/2014/main" id="{5ABA5D85-3F22-42F7-8C40-11BB50A9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53888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8" name="모서리가 둥근 직사각형 34">
            <a:extLst>
              <a:ext uri="{FF2B5EF4-FFF2-40B4-BE49-F238E27FC236}">
                <a16:creationId xmlns:a16="http://schemas.microsoft.com/office/drawing/2014/main" id="{8465FEAE-7146-4BFA-9393-077B5540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85404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9" name="모서리가 둥근 직사각형 34">
            <a:extLst>
              <a:ext uri="{FF2B5EF4-FFF2-40B4-BE49-F238E27FC236}">
                <a16:creationId xmlns:a16="http://schemas.microsoft.com/office/drawing/2014/main" id="{467DFCD7-4991-4CE2-AD60-9A8AF838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915310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 신청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0" name="모서리가 둥근 직사각형 34">
            <a:extLst>
              <a:ext uri="{FF2B5EF4-FFF2-40B4-BE49-F238E27FC236}">
                <a16:creationId xmlns:a16="http://schemas.microsoft.com/office/drawing/2014/main" id="{5281FA02-AEA1-45EC-94C7-228B3A8C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4" y="791341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1" name="모서리가 둥근 직사각형 34">
            <a:extLst>
              <a:ext uri="{FF2B5EF4-FFF2-40B4-BE49-F238E27FC236}">
                <a16:creationId xmlns:a16="http://schemas.microsoft.com/office/drawing/2014/main" id="{BFEB907E-A6D8-4C89-9B8B-669F8512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52893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2" name="모서리가 둥근 직사각형 34">
            <a:extLst>
              <a:ext uri="{FF2B5EF4-FFF2-40B4-BE49-F238E27FC236}">
                <a16:creationId xmlns:a16="http://schemas.microsoft.com/office/drawing/2014/main" id="{93A6608B-1634-4C9B-8055-1B7B9014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90325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3" name="모서리가 둥근 직사각형 34">
            <a:extLst>
              <a:ext uri="{FF2B5EF4-FFF2-40B4-BE49-F238E27FC236}">
                <a16:creationId xmlns:a16="http://schemas.microsoft.com/office/drawing/2014/main" id="{2AA2EAEA-2BB5-41C4-B28B-87DECE49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20089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4" name="모서리가 둥근 직사각형 34">
            <a:extLst>
              <a:ext uri="{FF2B5EF4-FFF2-40B4-BE49-F238E27FC236}">
                <a16:creationId xmlns:a16="http://schemas.microsoft.com/office/drawing/2014/main" id="{E02EEB0B-698A-4F53-9736-2BB6A29F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49594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 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5" name="모서리가 둥근 직사각형 34">
            <a:extLst>
              <a:ext uri="{FF2B5EF4-FFF2-40B4-BE49-F238E27FC236}">
                <a16:creationId xmlns:a16="http://schemas.microsoft.com/office/drawing/2014/main" id="{A598DF83-1230-49CA-8DBF-AD788555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79853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6" name="모서리가 둥근 직사각형 34">
            <a:extLst>
              <a:ext uri="{FF2B5EF4-FFF2-40B4-BE49-F238E27FC236}">
                <a16:creationId xmlns:a16="http://schemas.microsoft.com/office/drawing/2014/main" id="{C1D475DB-0667-442F-A336-99AC668F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790325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7" name="모서리가 둥근 직사각형 34">
            <a:extLst>
              <a:ext uri="{FF2B5EF4-FFF2-40B4-BE49-F238E27FC236}">
                <a16:creationId xmlns:a16="http://schemas.microsoft.com/office/drawing/2014/main" id="{FA197B85-C909-4ACB-A0B3-281D3CCE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819073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운영 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8" name="모서리가 둥근 직사각형 34">
            <a:extLst>
              <a:ext uri="{FF2B5EF4-FFF2-40B4-BE49-F238E27FC236}">
                <a16:creationId xmlns:a16="http://schemas.microsoft.com/office/drawing/2014/main" id="{C37813D2-1543-45A5-9888-A8D97063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329" y="847408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9" name="모서리가 둥근 직사각형 34">
            <a:extLst>
              <a:ext uri="{FF2B5EF4-FFF2-40B4-BE49-F238E27FC236}">
                <a16:creationId xmlns:a16="http://schemas.microsoft.com/office/drawing/2014/main" id="{4284B37D-FD15-4D1F-83F4-89336D00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165" y="792026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클린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게시판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0" name="모서리가 둥근 직사각형 34">
            <a:extLst>
              <a:ext uri="{FF2B5EF4-FFF2-40B4-BE49-F238E27FC236}">
                <a16:creationId xmlns:a16="http://schemas.microsoft.com/office/drawing/2014/main" id="{45352348-F79C-44B2-828A-79EBEA48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2970" y="8204993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금칙어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1" name="모서리가 둥근 직사각형 34">
            <a:extLst>
              <a:ext uri="{FF2B5EF4-FFF2-40B4-BE49-F238E27FC236}">
                <a16:creationId xmlns:a16="http://schemas.microsoft.com/office/drawing/2014/main" id="{9DE3A1FE-CCF2-4A3D-941A-EA6EB366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303" y="868950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통계 관리</a:t>
            </a:r>
          </a:p>
        </p:txBody>
      </p:sp>
      <p:sp>
        <p:nvSpPr>
          <p:cNvPr id="492" name="모서리가 둥근 직사각형 34">
            <a:extLst>
              <a:ext uri="{FF2B5EF4-FFF2-40B4-BE49-F238E27FC236}">
                <a16:creationId xmlns:a16="http://schemas.microsoft.com/office/drawing/2014/main" id="{B9BA0218-0E7C-4444-8936-89F977EB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303" y="899960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직접 추출용 통계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3" name="모서리가 둥근 직사각형 34">
            <a:extLst>
              <a:ext uri="{FF2B5EF4-FFF2-40B4-BE49-F238E27FC236}">
                <a16:creationId xmlns:a16="http://schemas.microsoft.com/office/drawing/2014/main" id="{56BC0D3D-F380-40B3-8708-B3D5FDFC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303" y="929120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비동기 추출용 통계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4" name="모서리가 둥근 직사각형 34">
            <a:extLst>
              <a:ext uri="{FF2B5EF4-FFF2-40B4-BE49-F238E27FC236}">
                <a16:creationId xmlns:a16="http://schemas.microsoft.com/office/drawing/2014/main" id="{876F48CD-DDE8-40E5-A4D7-76402FF9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084" y="931077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차트 통계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5" name="모서리가 둥근 직사각형 34">
            <a:extLst>
              <a:ext uri="{FF2B5EF4-FFF2-40B4-BE49-F238E27FC236}">
                <a16:creationId xmlns:a16="http://schemas.microsoft.com/office/drawing/2014/main" id="{6A7F5EF5-99AF-48C9-83DF-674EB9E4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757262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커뮤니케이션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6" name="모서리가 둥근 직사각형 34">
            <a:extLst>
              <a:ext uri="{FF2B5EF4-FFF2-40B4-BE49-F238E27FC236}">
                <a16:creationId xmlns:a16="http://schemas.microsoft.com/office/drawing/2014/main" id="{02AD534D-C586-41ED-BD1B-039D4F52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787078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7" name="모서리가 둥근 직사각형 34">
            <a:extLst>
              <a:ext uri="{FF2B5EF4-FFF2-40B4-BE49-F238E27FC236}">
                <a16:creationId xmlns:a16="http://schemas.microsoft.com/office/drawing/2014/main" id="{16105E46-49AA-403B-A38A-04FB2EBA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813686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8" name="모서리가 둥근 직사각형 34">
            <a:extLst>
              <a:ext uri="{FF2B5EF4-FFF2-40B4-BE49-F238E27FC236}">
                <a16:creationId xmlns:a16="http://schemas.microsoft.com/office/drawing/2014/main" id="{0A7A84D2-6407-4528-AE67-A4049E21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790268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원본 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9" name="모서리가 둥근 직사각형 34">
            <a:extLst>
              <a:ext uri="{FF2B5EF4-FFF2-40B4-BE49-F238E27FC236}">
                <a16:creationId xmlns:a16="http://schemas.microsoft.com/office/drawing/2014/main" id="{C01F5864-5093-4B31-B173-97BF87BB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19647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 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0" name="모서리가 둥근 직사각형 34">
            <a:extLst>
              <a:ext uri="{FF2B5EF4-FFF2-40B4-BE49-F238E27FC236}">
                <a16:creationId xmlns:a16="http://schemas.microsoft.com/office/drawing/2014/main" id="{FE33CCBC-9DE8-4E6F-B331-B30C90E8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49261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1" name="모서리가 둥근 직사각형 34">
            <a:extLst>
              <a:ext uri="{FF2B5EF4-FFF2-40B4-BE49-F238E27FC236}">
                <a16:creationId xmlns:a16="http://schemas.microsoft.com/office/drawing/2014/main" id="{8B680AFC-0211-428E-82EB-98927BE5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77194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외부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(EBS)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2" name="모서리가 둥근 직사각형 34">
            <a:extLst>
              <a:ext uri="{FF2B5EF4-FFF2-40B4-BE49-F238E27FC236}">
                <a16:creationId xmlns:a16="http://schemas.microsoft.com/office/drawing/2014/main" id="{9379A465-4C73-4C0C-BF17-EB111D94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905126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프리미엄 강좌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3" name="모서리가 둥근 직사각형 34">
            <a:extLst>
              <a:ext uri="{FF2B5EF4-FFF2-40B4-BE49-F238E27FC236}">
                <a16:creationId xmlns:a16="http://schemas.microsoft.com/office/drawing/2014/main" id="{2F6044CD-1105-4273-AC5D-223251B2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174" y="933561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 분류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4" name="모서리가 둥근 직사각형 34">
            <a:extLst>
              <a:ext uri="{FF2B5EF4-FFF2-40B4-BE49-F238E27FC236}">
                <a16:creationId xmlns:a16="http://schemas.microsoft.com/office/drawing/2014/main" id="{E5BA2133-BE1B-40BF-A6E3-020389F6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8" y="932171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피드백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6" name="모서리가 둥근 직사각형 34">
            <a:extLst>
              <a:ext uri="{FF2B5EF4-FFF2-40B4-BE49-F238E27FC236}">
                <a16:creationId xmlns:a16="http://schemas.microsoft.com/office/drawing/2014/main" id="{C0585B58-B688-4C99-91F7-BD6A1FC9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59926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7" name="모서리가 둥근 직사각형 34">
            <a:extLst>
              <a:ext uri="{FF2B5EF4-FFF2-40B4-BE49-F238E27FC236}">
                <a16:creationId xmlns:a16="http://schemas.microsoft.com/office/drawing/2014/main" id="{4FB8B604-EC38-4568-A292-C1B27EEB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91867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 로그인 현황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8" name="모서리가 둥근 직사각형 34">
            <a:extLst>
              <a:ext uri="{FF2B5EF4-FFF2-40B4-BE49-F238E27FC236}">
                <a16:creationId xmlns:a16="http://schemas.microsoft.com/office/drawing/2014/main" id="{788C6949-EDF5-4F3B-A712-295D9796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22562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이벤트 현황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9" name="모서리가 둥근 직사각형 34">
            <a:extLst>
              <a:ext uri="{FF2B5EF4-FFF2-40B4-BE49-F238E27FC236}">
                <a16:creationId xmlns:a16="http://schemas.microsoft.com/office/drawing/2014/main" id="{57BF386E-C2D5-423F-B8C3-6443D205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53053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권한이력 현황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0" name="모서리가 둥근 직사각형 34">
            <a:extLst>
              <a:ext uri="{FF2B5EF4-FFF2-40B4-BE49-F238E27FC236}">
                <a16:creationId xmlns:a16="http://schemas.microsoft.com/office/drawing/2014/main" id="{9D16C127-53C2-4D03-8453-A39E387D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84683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개설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1" name="모서리가 둥근 직사각형 34">
            <a:extLst>
              <a:ext uri="{FF2B5EF4-FFF2-40B4-BE49-F238E27FC236}">
                <a16:creationId xmlns:a16="http://schemas.microsoft.com/office/drawing/2014/main" id="{AD91149A-F359-4A7C-829C-A8A906ADA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915958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팝업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2" name="모서리가 둥근 직사각형 34">
            <a:extLst>
              <a:ext uri="{FF2B5EF4-FFF2-40B4-BE49-F238E27FC236}">
                <a16:creationId xmlns:a16="http://schemas.microsoft.com/office/drawing/2014/main" id="{485CCD3E-91FD-4092-9946-B1F20BFD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49" y="760472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매뉴얼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3" name="모서리가 둥근 직사각형 34">
            <a:extLst>
              <a:ext uri="{FF2B5EF4-FFF2-40B4-BE49-F238E27FC236}">
                <a16:creationId xmlns:a16="http://schemas.microsoft.com/office/drawing/2014/main" id="{8FD77F5B-FBAE-4F48-8A89-478AEFF0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196" y="792346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4" name="모서리가 둥근 직사각형 34">
            <a:extLst>
              <a:ext uri="{FF2B5EF4-FFF2-40B4-BE49-F238E27FC236}">
                <a16:creationId xmlns:a16="http://schemas.microsoft.com/office/drawing/2014/main" id="{73E824C4-3510-46CE-92AE-EB5949A1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2" y="823573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5" name="모서리가 둥근 직사각형 34">
            <a:extLst>
              <a:ext uri="{FF2B5EF4-FFF2-40B4-BE49-F238E27FC236}">
                <a16:creationId xmlns:a16="http://schemas.microsoft.com/office/drawing/2014/main" id="{9DBCC4AA-431E-432A-8262-4FB1476C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1" y="853327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6" name="모서리가 둥근 직사각형 34">
            <a:extLst>
              <a:ext uri="{FF2B5EF4-FFF2-40B4-BE49-F238E27FC236}">
                <a16:creationId xmlns:a16="http://schemas.microsoft.com/office/drawing/2014/main" id="{04A968AD-8E33-4DE4-8D8C-96F5346F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284" y="883228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7" name="모서리가 둥근 직사각형 34">
            <a:extLst>
              <a:ext uri="{FF2B5EF4-FFF2-40B4-BE49-F238E27FC236}">
                <a16:creationId xmlns:a16="http://schemas.microsoft.com/office/drawing/2014/main" id="{D8C07327-C19E-4D0F-BD0D-900255C0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540" y="914631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태그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8" name="모서리가 둥근 직사각형 34">
            <a:extLst>
              <a:ext uri="{FF2B5EF4-FFF2-40B4-BE49-F238E27FC236}">
                <a16:creationId xmlns:a16="http://schemas.microsoft.com/office/drawing/2014/main" id="{C666D371-44BF-421C-933D-748BE4D8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2970" y="8491871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게시글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9" name="모서리가 둥근 직사각형 34">
            <a:extLst>
              <a:ext uri="{FF2B5EF4-FFF2-40B4-BE49-F238E27FC236}">
                <a16:creationId xmlns:a16="http://schemas.microsoft.com/office/drawing/2014/main" id="{8716A978-2BE5-4CAC-8046-14F549D9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2970" y="8794460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댓글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20" name="모서리가 둥근 직사각형 34">
            <a:extLst>
              <a:ext uri="{FF2B5EF4-FFF2-40B4-BE49-F238E27FC236}">
                <a16:creationId xmlns:a16="http://schemas.microsoft.com/office/drawing/2014/main" id="{158F1DEF-123D-4361-A567-69A4B6E2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8" y="7059955"/>
            <a:ext cx="13677045" cy="202747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------------------------------------------------------------------------------------------------------------------------[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]----------------------------------------------------------------------------------------------------------------------------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67B7FC6D-9C27-4664-B9B0-93E1E23E03FE}"/>
              </a:ext>
            </a:extLst>
          </p:cNvPr>
          <p:cNvCxnSpPr>
            <a:cxnSpLocks/>
          </p:cNvCxnSpPr>
          <p:nvPr/>
        </p:nvCxnSpPr>
        <p:spPr bwMode="auto">
          <a:xfrm flipV="1">
            <a:off x="1457400" y="7041733"/>
            <a:ext cx="12616360" cy="3464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630142B-2541-4A30-A132-EDF669C078D6}"/>
              </a:ext>
            </a:extLst>
          </p:cNvPr>
          <p:cNvCxnSpPr>
            <a:cxnSpLocks/>
            <a:stCxn id="184" idx="3"/>
            <a:endCxn id="406" idx="1"/>
          </p:cNvCxnSpPr>
          <p:nvPr/>
        </p:nvCxnSpPr>
        <p:spPr>
          <a:xfrm flipV="1">
            <a:off x="1364079" y="676248"/>
            <a:ext cx="296009" cy="6827033"/>
          </a:xfrm>
          <a:prstGeom prst="bentConnector3">
            <a:avLst>
              <a:gd name="adj1" fmla="val 1871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연결선: 꺾임 523">
            <a:extLst>
              <a:ext uri="{FF2B5EF4-FFF2-40B4-BE49-F238E27FC236}">
                <a16:creationId xmlns:a16="http://schemas.microsoft.com/office/drawing/2014/main" id="{C0CBDFD9-F322-4749-8442-3DB2882E76CB}"/>
              </a:ext>
            </a:extLst>
          </p:cNvPr>
          <p:cNvCxnSpPr>
            <a:cxnSpLocks/>
            <a:stCxn id="194" idx="3"/>
            <a:endCxn id="405" idx="1"/>
          </p:cNvCxnSpPr>
          <p:nvPr/>
        </p:nvCxnSpPr>
        <p:spPr>
          <a:xfrm flipV="1">
            <a:off x="1364079" y="6925167"/>
            <a:ext cx="288479" cy="1462118"/>
          </a:xfrm>
          <a:prstGeom prst="bentConnector3">
            <a:avLst>
              <a:gd name="adj1" fmla="val 339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그룹 63">
            <a:extLst>
              <a:ext uri="{FF2B5EF4-FFF2-40B4-BE49-F238E27FC236}">
                <a16:creationId xmlns:a16="http://schemas.microsoft.com/office/drawing/2014/main" id="{E8E7C494-B252-4CE8-96E4-2CE3A1A7ECAF}"/>
              </a:ext>
            </a:extLst>
          </p:cNvPr>
          <p:cNvGrpSpPr>
            <a:grpSpLocks/>
          </p:cNvGrpSpPr>
          <p:nvPr/>
        </p:nvGrpSpPr>
        <p:grpSpPr bwMode="auto">
          <a:xfrm>
            <a:off x="317640" y="8652674"/>
            <a:ext cx="854076" cy="630312"/>
            <a:chOff x="636784" y="5753292"/>
            <a:chExt cx="740042" cy="630143"/>
          </a:xfrm>
        </p:grpSpPr>
        <p:pic>
          <p:nvPicPr>
            <p:cNvPr id="526" name="그림 106">
              <a:extLst>
                <a:ext uri="{FF2B5EF4-FFF2-40B4-BE49-F238E27FC236}">
                  <a16:creationId xmlns:a16="http://schemas.microsoft.com/office/drawing/2014/main" id="{9DB8C3AB-8377-420B-AC3A-A72B321F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35" y="5753292"/>
              <a:ext cx="386730" cy="44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7" name="TextBox 237">
              <a:extLst>
                <a:ext uri="{FF2B5EF4-FFF2-40B4-BE49-F238E27FC236}">
                  <a16:creationId xmlns:a16="http://schemas.microsoft.com/office/drawing/2014/main" id="{0D52D50B-6DD9-4A0D-BAD5-471DBAE0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784" y="6168049"/>
              <a:ext cx="740042" cy="215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en-US" altLang="ko-KR" sz="800" b="1" dirty="0">
                <a:solidFill>
                  <a:srgbClr val="000000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528" name="모서리가 둥근 직사각형 34">
            <a:extLst>
              <a:ext uri="{FF2B5EF4-FFF2-40B4-BE49-F238E27FC236}">
                <a16:creationId xmlns:a16="http://schemas.microsoft.com/office/drawing/2014/main" id="{11FD7F75-EE46-4BA5-96E7-C08F8314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3" y="918157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</a:p>
        </p:txBody>
      </p:sp>
      <p:cxnSp>
        <p:nvCxnSpPr>
          <p:cNvPr id="529" name="연결선: 꺾임 528">
            <a:extLst>
              <a:ext uri="{FF2B5EF4-FFF2-40B4-BE49-F238E27FC236}">
                <a16:creationId xmlns:a16="http://schemas.microsoft.com/office/drawing/2014/main" id="{A46056C2-F4C6-40F4-B580-4C6C57BBC18C}"/>
              </a:ext>
            </a:extLst>
          </p:cNvPr>
          <p:cNvCxnSpPr>
            <a:cxnSpLocks/>
            <a:stCxn id="528" idx="3"/>
            <a:endCxn id="520" idx="1"/>
          </p:cNvCxnSpPr>
          <p:nvPr/>
        </p:nvCxnSpPr>
        <p:spPr>
          <a:xfrm flipV="1">
            <a:off x="1362910" y="7161329"/>
            <a:ext cx="289648" cy="21592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직사각형 1">
            <a:extLst>
              <a:ext uri="{FF2B5EF4-FFF2-40B4-BE49-F238E27FC236}">
                <a16:creationId xmlns:a16="http://schemas.microsoft.com/office/drawing/2014/main" id="{6414E22A-96BF-412B-BDA7-DE332D33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2917" y="680975"/>
            <a:ext cx="1444075" cy="3780167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1" name="모서리가 둥근 직사각형 34">
            <a:extLst>
              <a:ext uri="{FF2B5EF4-FFF2-40B4-BE49-F238E27FC236}">
                <a16:creationId xmlns:a16="http://schemas.microsoft.com/office/drawing/2014/main" id="{73D0963F-1E98-4736-993A-05E14B0F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772" y="3512477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 [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2" name="모서리가 둥근 직사각형 34">
            <a:extLst>
              <a:ext uri="{FF2B5EF4-FFF2-40B4-BE49-F238E27FC236}">
                <a16:creationId xmlns:a16="http://schemas.microsoft.com/office/drawing/2014/main" id="{CC726A09-6384-41E8-A151-C99730AF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977" y="381148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3" name="모서리가 둥근 직사각형 34">
            <a:extLst>
              <a:ext uri="{FF2B5EF4-FFF2-40B4-BE49-F238E27FC236}">
                <a16:creationId xmlns:a16="http://schemas.microsoft.com/office/drawing/2014/main" id="{87AA6D5D-6832-4E8A-BF8C-04ACEB4D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977" y="412275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 </a:t>
            </a:r>
            <a:r>
              <a:rPr lang="en-US" altLang="ko-KR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학습자관리 </a:t>
            </a:r>
            <a:r>
              <a:rPr lang="en-US" altLang="ko-KR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이상학습관리</a:t>
            </a:r>
            <a:r>
              <a:rPr lang="en-US" altLang="ko-KR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7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화상로그관리</a:t>
            </a:r>
            <a:endParaRPr lang="en-US" altLang="ko-KR" sz="75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7" name="화살표: 아래쪽 536">
            <a:extLst>
              <a:ext uri="{FF2B5EF4-FFF2-40B4-BE49-F238E27FC236}">
                <a16:creationId xmlns:a16="http://schemas.microsoft.com/office/drawing/2014/main" id="{6E1714EE-FB50-4852-8A47-782FAD5C070F}"/>
              </a:ext>
            </a:extLst>
          </p:cNvPr>
          <p:cNvSpPr/>
          <p:nvPr/>
        </p:nvSpPr>
        <p:spPr>
          <a:xfrm rot="16200000">
            <a:off x="4588568" y="413777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8" name="모서리가 둥근 직사각형 34">
            <a:extLst>
              <a:ext uri="{FF2B5EF4-FFF2-40B4-BE49-F238E27FC236}">
                <a16:creationId xmlns:a16="http://schemas.microsoft.com/office/drawing/2014/main" id="{88A5E625-52E4-44B6-8F5D-371FADC1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803" y="112557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39" name="모서리가 둥근 직사각형 34">
            <a:extLst>
              <a:ext uri="{FF2B5EF4-FFF2-40B4-BE49-F238E27FC236}">
                <a16:creationId xmlns:a16="http://schemas.microsoft.com/office/drawing/2014/main" id="{B27512DF-3328-4E5D-A3DF-0D8C5E8C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611" y="14516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</a:p>
        </p:txBody>
      </p:sp>
      <p:sp>
        <p:nvSpPr>
          <p:cNvPr id="540" name="모서리가 둥근 직사각형 34">
            <a:extLst>
              <a:ext uri="{FF2B5EF4-FFF2-40B4-BE49-F238E27FC236}">
                <a16:creationId xmlns:a16="http://schemas.microsoft.com/office/drawing/2014/main" id="{568040A3-25AA-44CA-810F-F87C7215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398" y="17573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541" name="모서리가 둥근 직사각형 34">
            <a:extLst>
              <a:ext uri="{FF2B5EF4-FFF2-40B4-BE49-F238E27FC236}">
                <a16:creationId xmlns:a16="http://schemas.microsoft.com/office/drawing/2014/main" id="{4BB594C4-D7A2-4372-91E1-3FF86515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229" y="30780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2" name="모서리가 둥근 직사각형 34">
            <a:extLst>
              <a:ext uri="{FF2B5EF4-FFF2-40B4-BE49-F238E27FC236}">
                <a16:creationId xmlns:a16="http://schemas.microsoft.com/office/drawing/2014/main" id="{EBF9036A-EC99-411C-9E19-9FF7873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8" y="34014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</a:p>
        </p:txBody>
      </p:sp>
      <p:sp>
        <p:nvSpPr>
          <p:cNvPr id="543" name="모서리가 둥근 직사각형 34">
            <a:extLst>
              <a:ext uri="{FF2B5EF4-FFF2-40B4-BE49-F238E27FC236}">
                <a16:creationId xmlns:a16="http://schemas.microsoft.com/office/drawing/2014/main" id="{D9DB59FD-C434-424C-9D4C-2FDACF92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37283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544" name="모서리가 둥근 직사각형 34">
            <a:extLst>
              <a:ext uri="{FF2B5EF4-FFF2-40B4-BE49-F238E27FC236}">
                <a16:creationId xmlns:a16="http://schemas.microsoft.com/office/drawing/2014/main" id="{ABCDA993-CB4E-4F2A-B971-09F046EA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526" y="550028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5" name="모서리가 둥근 직사각형 34">
            <a:extLst>
              <a:ext uri="{FF2B5EF4-FFF2-40B4-BE49-F238E27FC236}">
                <a16:creationId xmlns:a16="http://schemas.microsoft.com/office/drawing/2014/main" id="{783A36C7-9809-4249-A7A1-98118661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7067" y="515690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546" name="모서리가 둥근 직사각형 34">
            <a:extLst>
              <a:ext uri="{FF2B5EF4-FFF2-40B4-BE49-F238E27FC236}">
                <a16:creationId xmlns:a16="http://schemas.microsoft.com/office/drawing/2014/main" id="{B4803373-ECDE-4F09-BC17-29C7CA4E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419" y="61977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7" name="모서리가 둥근 직사각형 34">
            <a:extLst>
              <a:ext uri="{FF2B5EF4-FFF2-40B4-BE49-F238E27FC236}">
                <a16:creationId xmlns:a16="http://schemas.microsoft.com/office/drawing/2014/main" id="{A7D648AF-CAD5-4971-9696-4B54B5EB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958" y="61925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</a:p>
        </p:txBody>
      </p:sp>
      <p:sp>
        <p:nvSpPr>
          <p:cNvPr id="241" name="모서리가 둥근 직사각형 34">
            <a:extLst>
              <a:ext uri="{FF2B5EF4-FFF2-40B4-BE49-F238E27FC236}">
                <a16:creationId xmlns:a16="http://schemas.microsoft.com/office/drawing/2014/main" id="{A265A4DC-A502-4E8D-A67A-8CBE2637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59723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정산관리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2" name="모서리가 둥근 직사각형 34">
            <a:extLst>
              <a:ext uri="{FF2B5EF4-FFF2-40B4-BE49-F238E27FC236}">
                <a16:creationId xmlns:a16="http://schemas.microsoft.com/office/drawing/2014/main" id="{E32BA04F-7E0A-4AB5-A5F4-DA0B3E7F5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91156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3" name="모서리가 둥근 직사각형 34">
            <a:extLst>
              <a:ext uri="{FF2B5EF4-FFF2-40B4-BE49-F238E27FC236}">
                <a16:creationId xmlns:a16="http://schemas.microsoft.com/office/drawing/2014/main" id="{FACF2286-7CE6-4F9D-B725-B454E205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19706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교육청 정산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4" name="모서리가 둥근 직사각형 34">
            <a:extLst>
              <a:ext uri="{FF2B5EF4-FFF2-40B4-BE49-F238E27FC236}">
                <a16:creationId xmlns:a16="http://schemas.microsoft.com/office/drawing/2014/main" id="{871CC7D6-4F0D-45DA-9162-70F5F3EE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48055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학교별 정산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6" name="모서리가 둥근 직사각형 34">
            <a:extLst>
              <a:ext uri="{FF2B5EF4-FFF2-40B4-BE49-F238E27FC236}">
                <a16:creationId xmlns:a16="http://schemas.microsoft.com/office/drawing/2014/main" id="{456155DF-D7E8-40ED-A854-8B5740E2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43919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우리학교</a:t>
            </a:r>
          </a:p>
        </p:txBody>
      </p:sp>
      <p:sp>
        <p:nvSpPr>
          <p:cNvPr id="248" name="모서리가 둥근 직사각형 34">
            <a:extLst>
              <a:ext uri="{FF2B5EF4-FFF2-40B4-BE49-F238E27FC236}">
                <a16:creationId xmlns:a16="http://schemas.microsoft.com/office/drawing/2014/main" id="{3F53781E-0E35-418E-B899-5F7927E1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1755462"/>
            <a:ext cx="627425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</a:t>
            </a:r>
          </a:p>
        </p:txBody>
      </p:sp>
      <p:sp>
        <p:nvSpPr>
          <p:cNvPr id="249" name="모서리가 둥근 직사각형 34">
            <a:extLst>
              <a:ext uri="{FF2B5EF4-FFF2-40B4-BE49-F238E27FC236}">
                <a16:creationId xmlns:a16="http://schemas.microsoft.com/office/drawing/2014/main" id="{5C199751-EADA-41F2-B23A-70D6EDD5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206048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목록</a:t>
            </a:r>
          </a:p>
        </p:txBody>
      </p:sp>
      <p:sp>
        <p:nvSpPr>
          <p:cNvPr id="250" name="모서리가 둥근 직사각형 34">
            <a:extLst>
              <a:ext uri="{FF2B5EF4-FFF2-40B4-BE49-F238E27FC236}">
                <a16:creationId xmlns:a16="http://schemas.microsoft.com/office/drawing/2014/main" id="{DA918E70-1EAF-402A-8F9F-330491FB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018" y="1755462"/>
            <a:ext cx="595453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온라인클래스 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1" name="모서리가 둥근 직사각형 34">
            <a:extLst>
              <a:ext uri="{FF2B5EF4-FFF2-40B4-BE49-F238E27FC236}">
                <a16:creationId xmlns:a16="http://schemas.microsoft.com/office/drawing/2014/main" id="{4497D0CD-10DD-49C4-B101-98BDC039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226" y="248256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</a:t>
            </a:r>
            <a:endParaRPr lang="en-US" altLang="ko-KR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2" name="모서리가 둥근 직사각형 34">
            <a:extLst>
              <a:ext uri="{FF2B5EF4-FFF2-40B4-BE49-F238E27FC236}">
                <a16:creationId xmlns:a16="http://schemas.microsoft.com/office/drawing/2014/main" id="{B6E67420-D160-4C23-A395-062EA0A6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116" y="549248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53" name="모서리가 둥근 직사각형 34">
            <a:extLst>
              <a:ext uri="{FF2B5EF4-FFF2-40B4-BE49-F238E27FC236}">
                <a16:creationId xmlns:a16="http://schemas.microsoft.com/office/drawing/2014/main" id="{9BEED5AA-9ED3-46A5-9569-AA65575C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601" y="548600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71" name="모서리가 둥근 직사각형 34">
            <a:extLst>
              <a:ext uri="{FF2B5EF4-FFF2-40B4-BE49-F238E27FC236}">
                <a16:creationId xmlns:a16="http://schemas.microsoft.com/office/drawing/2014/main" id="{06E970BB-09C4-4500-BBDB-30B11A52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841178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이력 관리</a:t>
            </a:r>
            <a:r>
              <a:rPr lang="en-US" altLang="ko-KR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9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9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72" name="모서리가 둥근 직사각형 34">
            <a:extLst>
              <a:ext uri="{FF2B5EF4-FFF2-40B4-BE49-F238E27FC236}">
                <a16:creationId xmlns:a16="http://schemas.microsoft.com/office/drawing/2014/main" id="{40051B0C-8732-4753-8379-CB041514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5838" y="931077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시도별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발송이력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5" name="모서리가 둥근 직사각형 34">
            <a:extLst>
              <a:ext uri="{FF2B5EF4-FFF2-40B4-BE49-F238E27FC236}">
                <a16:creationId xmlns:a16="http://schemas.microsoft.com/office/drawing/2014/main" id="{E787C0C4-D7BE-4573-B5C1-DF80F46B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44" y="372195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47" name="모서리가 둥근 직사각형 34">
            <a:extLst>
              <a:ext uri="{FF2B5EF4-FFF2-40B4-BE49-F238E27FC236}">
                <a16:creationId xmlns:a16="http://schemas.microsoft.com/office/drawing/2014/main" id="{9BEED5AA-9ED3-46A5-9569-AA65575C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512" y="548600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</a:t>
            </a:r>
          </a:p>
        </p:txBody>
      </p:sp>
      <p:sp>
        <p:nvSpPr>
          <p:cNvPr id="258" name="모서리가 둥근 직사각형 34">
            <a:extLst>
              <a:ext uri="{FF2B5EF4-FFF2-40B4-BE49-F238E27FC236}">
                <a16:creationId xmlns:a16="http://schemas.microsoft.com/office/drawing/2014/main" id="{43E5199A-A83C-4A98-B334-9FD22267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1002905"/>
            <a:ext cx="1245037" cy="393168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0" lang="en-US" altLang="ko-KR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EBS FAMILY SITE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(</a:t>
            </a:r>
            <a:r>
              <a:rPr kumimoji="0" lang="ko-KR" altLang="en-US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사용자 정보</a:t>
            </a:r>
            <a:r>
              <a:rPr kumimoji="0" lang="en-US" altLang="ko-KR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)</a:t>
            </a:r>
          </a:p>
        </p:txBody>
      </p:sp>
      <p:sp>
        <p:nvSpPr>
          <p:cNvPr id="259" name="화살표: 아래쪽 258">
            <a:extLst>
              <a:ext uri="{FF2B5EF4-FFF2-40B4-BE49-F238E27FC236}">
                <a16:creationId xmlns:a16="http://schemas.microsoft.com/office/drawing/2014/main" id="{0BD453F8-305C-48F7-AA1F-BFB83BFDCD77}"/>
              </a:ext>
            </a:extLst>
          </p:cNvPr>
          <p:cNvSpPr/>
          <p:nvPr/>
        </p:nvSpPr>
        <p:spPr>
          <a:xfrm>
            <a:off x="595592" y="1419608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3074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94537AB5-C755-4199-98AB-808B33CF1D56}"/>
              </a:ext>
            </a:extLst>
          </p:cNvPr>
          <p:cNvSpPr/>
          <p:nvPr/>
        </p:nvSpPr>
        <p:spPr>
          <a:xfrm>
            <a:off x="3023180" y="3999847"/>
            <a:ext cx="2798951" cy="481518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6AA7871B-5F08-4CBF-8B1E-2CCBC1C4C1F3}"/>
              </a:ext>
            </a:extLst>
          </p:cNvPr>
          <p:cNvSpPr/>
          <p:nvPr/>
        </p:nvSpPr>
        <p:spPr>
          <a:xfrm>
            <a:off x="1505721" y="778006"/>
            <a:ext cx="12543627" cy="3239496"/>
          </a:xfrm>
          <a:prstGeom prst="roundRect">
            <a:avLst>
              <a:gd name="adj" fmla="val 5540"/>
            </a:avLst>
          </a:prstGeom>
          <a:solidFill>
            <a:srgbClr val="0000FF">
              <a:alpha val="9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F6AFD4E3-D730-42CB-89EB-589B4682F873}"/>
              </a:ext>
            </a:extLst>
          </p:cNvPr>
          <p:cNvSpPr/>
          <p:nvPr/>
        </p:nvSpPr>
        <p:spPr>
          <a:xfrm>
            <a:off x="1505722" y="4458502"/>
            <a:ext cx="12529846" cy="2383762"/>
          </a:xfrm>
          <a:prstGeom prst="roundRect">
            <a:avLst>
              <a:gd name="adj" fmla="val 6092"/>
            </a:avLst>
          </a:prstGeom>
          <a:solidFill>
            <a:srgbClr val="FFCEC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66AEADC5-84CD-4EB7-B1B3-59C40AD0C9F0}"/>
              </a:ext>
            </a:extLst>
          </p:cNvPr>
          <p:cNvSpPr/>
          <p:nvPr/>
        </p:nvSpPr>
        <p:spPr>
          <a:xfrm>
            <a:off x="1590932" y="3055723"/>
            <a:ext cx="2705455" cy="2369215"/>
          </a:xfrm>
          <a:prstGeom prst="roundRect">
            <a:avLst>
              <a:gd name="adj" fmla="val 4739"/>
            </a:avLst>
          </a:prstGeom>
          <a:solidFill>
            <a:srgbClr val="FAFE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17DBDCDD-D53D-4D08-AA35-FD751C95DFA5}"/>
              </a:ext>
            </a:extLst>
          </p:cNvPr>
          <p:cNvSpPr/>
          <p:nvPr/>
        </p:nvSpPr>
        <p:spPr>
          <a:xfrm>
            <a:off x="1505721" y="7076381"/>
            <a:ext cx="13854290" cy="2497879"/>
          </a:xfrm>
          <a:prstGeom prst="roundRect">
            <a:avLst>
              <a:gd name="adj" fmla="val 9113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2" name="연결선: 꺾임 521">
            <a:extLst>
              <a:ext uri="{FF2B5EF4-FFF2-40B4-BE49-F238E27FC236}">
                <a16:creationId xmlns:a16="http://schemas.microsoft.com/office/drawing/2014/main" id="{6FD86931-E8B5-4DAB-99D0-6F92B4ACFE38}"/>
              </a:ext>
            </a:extLst>
          </p:cNvPr>
          <p:cNvCxnSpPr>
            <a:cxnSpLocks/>
            <a:stCxn id="422" idx="1"/>
            <a:endCxn id="444" idx="2"/>
          </p:cNvCxnSpPr>
          <p:nvPr/>
        </p:nvCxnSpPr>
        <p:spPr>
          <a:xfrm>
            <a:off x="5716141" y="4262651"/>
            <a:ext cx="10522305" cy="3216404"/>
          </a:xfrm>
          <a:prstGeom prst="bentConnector4">
            <a:avLst>
              <a:gd name="adj1" fmla="val 78867"/>
              <a:gd name="adj2" fmla="val 1435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9B4E132-6EB4-4D58-B391-4FDC08828902}"/>
              </a:ext>
            </a:extLst>
          </p:cNvPr>
          <p:cNvCxnSpPr>
            <a:cxnSpLocks/>
          </p:cNvCxnSpPr>
          <p:nvPr/>
        </p:nvCxnSpPr>
        <p:spPr bwMode="auto">
          <a:xfrm>
            <a:off x="1443348" y="555842"/>
            <a:ext cx="0" cy="8870833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모서리가 둥근 직사각형 34">
            <a:extLst>
              <a:ext uri="{FF2B5EF4-FFF2-40B4-BE49-F238E27FC236}">
                <a16:creationId xmlns:a16="http://schemas.microsoft.com/office/drawing/2014/main" id="{870BD3FE-D51A-44DD-A3FB-A14B0E4A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2177947"/>
            <a:ext cx="1245037" cy="393168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화면</a:t>
            </a:r>
          </a:p>
        </p:txBody>
      </p:sp>
      <p:sp>
        <p:nvSpPr>
          <p:cNvPr id="180" name="모서리가 둥근 직사각형 34">
            <a:extLst>
              <a:ext uri="{FF2B5EF4-FFF2-40B4-BE49-F238E27FC236}">
                <a16:creationId xmlns:a16="http://schemas.microsoft.com/office/drawing/2014/main" id="{6DACB3A8-1F42-4971-9E1D-8C0D10EB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261745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이용자 매뉴얼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181" name="모서리가 둥근 직사각형 34">
            <a:extLst>
              <a:ext uri="{FF2B5EF4-FFF2-40B4-BE49-F238E27FC236}">
                <a16:creationId xmlns:a16="http://schemas.microsoft.com/office/drawing/2014/main" id="{7EAF94FC-CE79-455E-9E58-6422462F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553313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035BEF0D-3502-41B1-ACB2-A6DA43BA18D7}"/>
              </a:ext>
            </a:extLst>
          </p:cNvPr>
          <p:cNvSpPr/>
          <p:nvPr/>
        </p:nvSpPr>
        <p:spPr>
          <a:xfrm>
            <a:off x="595592" y="1954954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183" name="모서리가 둥근 직사각형 34">
            <a:extLst>
              <a:ext uri="{FF2B5EF4-FFF2-40B4-BE49-F238E27FC236}">
                <a16:creationId xmlns:a16="http://schemas.microsoft.com/office/drawing/2014/main" id="{1FC66A50-8CA1-43DE-835E-BE5BE211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588011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개인정보활용 동의</a:t>
            </a:r>
          </a:p>
        </p:txBody>
      </p:sp>
      <p:sp>
        <p:nvSpPr>
          <p:cNvPr id="184" name="모서리가 둥근 직사각형 34">
            <a:extLst>
              <a:ext uri="{FF2B5EF4-FFF2-40B4-BE49-F238E27FC236}">
                <a16:creationId xmlns:a16="http://schemas.microsoft.com/office/drawing/2014/main" id="{77843AE1-7A09-4D6D-A63A-B6E3219B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721042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 로그인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86" name="모서리가 둥근 직사각형 34">
            <a:extLst>
              <a:ext uri="{FF2B5EF4-FFF2-40B4-BE49-F238E27FC236}">
                <a16:creationId xmlns:a16="http://schemas.microsoft.com/office/drawing/2014/main" id="{1BFC4ACA-1C51-4860-8082-57BA39D00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1634982"/>
            <a:ext cx="1247387" cy="26910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/>
              </a:rPr>
              <a:t>  운영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3"/>
              </a:rPr>
              <a:t>: ebsoc.co.kr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  <a:hlinkClick r:id="rId4"/>
              </a:rPr>
              <a:t>  STG: stg.ebsoc.co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.kr</a:t>
            </a:r>
          </a:p>
        </p:txBody>
      </p:sp>
      <p:sp>
        <p:nvSpPr>
          <p:cNvPr id="190" name="모서리가 둥근 직사각형 34">
            <a:extLst>
              <a:ext uri="{FF2B5EF4-FFF2-40B4-BE49-F238E27FC236}">
                <a16:creationId xmlns:a16="http://schemas.microsoft.com/office/drawing/2014/main" id="{C284DC80-E8A8-40BE-80F8-553A9280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7" y="294238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1" name="모서리가 둥근 직사각형 34">
            <a:extLst>
              <a:ext uri="{FF2B5EF4-FFF2-40B4-BE49-F238E27FC236}">
                <a16:creationId xmlns:a16="http://schemas.microsoft.com/office/drawing/2014/main" id="{69FF9771-AB3F-4A08-9E79-1A84336F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5" y="327651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2" name="모서리가 둥근 직사각형 34">
            <a:extLst>
              <a:ext uri="{FF2B5EF4-FFF2-40B4-BE49-F238E27FC236}">
                <a16:creationId xmlns:a16="http://schemas.microsoft.com/office/drawing/2014/main" id="{92DF1E09-5CF8-4F89-947E-8E77A719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361442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3" name="모서리가 둥근 직사각형 34">
            <a:extLst>
              <a:ext uri="{FF2B5EF4-FFF2-40B4-BE49-F238E27FC236}">
                <a16:creationId xmlns:a16="http://schemas.microsoft.com/office/drawing/2014/main" id="{6067090F-801F-4492-BB61-1CDB6BC3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4" y="394854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4" name="모서리가 둥근 직사각형 34">
            <a:extLst>
              <a:ext uri="{FF2B5EF4-FFF2-40B4-BE49-F238E27FC236}">
                <a16:creationId xmlns:a16="http://schemas.microsoft.com/office/drawing/2014/main" id="{F77EF75B-9CB7-4A71-AB88-BBEA65B7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" y="80944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 로그인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195" name="모서리가 둥근 직사각형 34">
            <a:extLst>
              <a:ext uri="{FF2B5EF4-FFF2-40B4-BE49-F238E27FC236}">
                <a16:creationId xmlns:a16="http://schemas.microsoft.com/office/drawing/2014/main" id="{E3B8E4EC-3608-4FEA-AB1B-7A2F4AF9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429121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235" name="모서리가 둥근 직사각형 34">
            <a:extLst>
              <a:ext uri="{FF2B5EF4-FFF2-40B4-BE49-F238E27FC236}">
                <a16:creationId xmlns:a16="http://schemas.microsoft.com/office/drawing/2014/main" id="{B23D2317-8BA9-4593-B580-EEB01755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4627827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 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81" name="모서리가 둥근 직사각형 34">
            <a:extLst>
              <a:ext uri="{FF2B5EF4-FFF2-40B4-BE49-F238E27FC236}">
                <a16:creationId xmlns:a16="http://schemas.microsoft.com/office/drawing/2014/main" id="{D2DBFF23-E7D7-4B4C-ADF0-C4457A79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5" y="4962381"/>
            <a:ext cx="124503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회원가입</a:t>
            </a:r>
          </a:p>
        </p:txBody>
      </p:sp>
      <p:sp>
        <p:nvSpPr>
          <p:cNvPr id="283" name="모서리가 둥근 직사각형 34">
            <a:extLst>
              <a:ext uri="{FF2B5EF4-FFF2-40B4-BE49-F238E27FC236}">
                <a16:creationId xmlns:a16="http://schemas.microsoft.com/office/drawing/2014/main" id="{4B07EC2C-B248-4329-A6CE-0EE501D8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808189"/>
            <a:ext cx="12333220" cy="27690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285" name="모서리가 둥근 직사각형 34">
            <a:extLst>
              <a:ext uri="{FF2B5EF4-FFF2-40B4-BE49-F238E27FC236}">
                <a16:creationId xmlns:a16="http://schemas.microsoft.com/office/drawing/2014/main" id="{52C8BCC1-6486-4271-9140-77CBBCA5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4289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95" name="모서리가 둥근 직사각형 34">
            <a:extLst>
              <a:ext uri="{FF2B5EF4-FFF2-40B4-BE49-F238E27FC236}">
                <a16:creationId xmlns:a16="http://schemas.microsoft.com/office/drawing/2014/main" id="{E58A66E8-903C-4638-BAA5-0329C403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시작 화면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297" name="모서리가 둥근 직사각형 34">
            <a:extLst>
              <a:ext uri="{FF2B5EF4-FFF2-40B4-BE49-F238E27FC236}">
                <a16:creationId xmlns:a16="http://schemas.microsoft.com/office/drawing/2014/main" id="{D32452A7-9884-4C3F-BD62-E3D428B4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50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내 클래스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314" name="모서리가 둥근 직사각형 34">
            <a:extLst>
              <a:ext uri="{FF2B5EF4-FFF2-40B4-BE49-F238E27FC236}">
                <a16:creationId xmlns:a16="http://schemas.microsoft.com/office/drawing/2014/main" id="{A0C1FFE3-AF4B-4133-A991-323F725D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9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강좌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18" name="모서리가 둥근 직사각형 34">
            <a:extLst>
              <a:ext uri="{FF2B5EF4-FFF2-40B4-BE49-F238E27FC236}">
                <a16:creationId xmlns:a16="http://schemas.microsoft.com/office/drawing/2014/main" id="{79B34447-76ED-4339-B78C-C0467C01B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131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 콘텐츠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0" name="모서리가 둥근 직사각형 34">
            <a:extLst>
              <a:ext uri="{FF2B5EF4-FFF2-40B4-BE49-F238E27FC236}">
                <a16:creationId xmlns:a16="http://schemas.microsoft.com/office/drawing/2014/main" id="{89595AB2-5B5B-44C0-BCF9-4F7B4D10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1" y="172720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1" name="모서리가 둥근 직사각형 34">
            <a:extLst>
              <a:ext uri="{FF2B5EF4-FFF2-40B4-BE49-F238E27FC236}">
                <a16:creationId xmlns:a16="http://schemas.microsoft.com/office/drawing/2014/main" id="{CA68A8AD-10CC-4594-9CCD-0EE352D3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990" y="20584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2" name="모서리가 둥근 직사각형 34">
            <a:extLst>
              <a:ext uri="{FF2B5EF4-FFF2-40B4-BE49-F238E27FC236}">
                <a16:creationId xmlns:a16="http://schemas.microsoft.com/office/drawing/2014/main" id="{1E912FF5-2899-4AF8-84ED-02456C4F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출결관리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(CLS,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24" name="모서리가 둥근 직사각형 34">
            <a:extLst>
              <a:ext uri="{FF2B5EF4-FFF2-40B4-BE49-F238E27FC236}">
                <a16:creationId xmlns:a16="http://schemas.microsoft.com/office/drawing/2014/main" id="{F15CA1F4-6CCA-43F3-90A0-60F93286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</a:t>
            </a:r>
          </a:p>
        </p:txBody>
      </p:sp>
      <p:sp>
        <p:nvSpPr>
          <p:cNvPr id="335" name="모서리가 둥근 직사각형 34">
            <a:extLst>
              <a:ext uri="{FF2B5EF4-FFF2-40B4-BE49-F238E27FC236}">
                <a16:creationId xmlns:a16="http://schemas.microsoft.com/office/drawing/2014/main" id="{83521EDB-E6B9-4505-B48E-499FDD5F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42044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정보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(A, 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6" name="모서리가 둥근 직사각형 34">
            <a:extLst>
              <a:ext uri="{FF2B5EF4-FFF2-40B4-BE49-F238E27FC236}">
                <a16:creationId xmlns:a16="http://schemas.microsoft.com/office/drawing/2014/main" id="{799E44A3-8648-4CDE-9104-6B7E6266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17453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7" name="모서리가 둥근 직사각형 34">
            <a:extLst>
              <a:ext uri="{FF2B5EF4-FFF2-40B4-BE49-F238E27FC236}">
                <a16:creationId xmlns:a16="http://schemas.microsoft.com/office/drawing/2014/main" id="{D9D3EC24-7E16-4A54-8F50-E17D0ADC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96" y="20703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8" name="모서리가 둥근 직사각형 34">
            <a:extLst>
              <a:ext uri="{FF2B5EF4-FFF2-40B4-BE49-F238E27FC236}">
                <a16:creationId xmlns:a16="http://schemas.microsoft.com/office/drawing/2014/main" id="{51A1D89E-9BD7-4ABB-A099-BB72856B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40034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순회교사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</a:p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방과 후 강사관리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39" name="모서리가 둥근 직사각형 34">
            <a:extLst>
              <a:ext uri="{FF2B5EF4-FFF2-40B4-BE49-F238E27FC236}">
                <a16:creationId xmlns:a16="http://schemas.microsoft.com/office/drawing/2014/main" id="{E31776AC-C845-4A6F-A074-AA186697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172266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타교 학생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0" name="모서리가 둥근 직사각형 34">
            <a:extLst>
              <a:ext uri="{FF2B5EF4-FFF2-40B4-BE49-F238E27FC236}">
                <a16:creationId xmlns:a16="http://schemas.microsoft.com/office/drawing/2014/main" id="{C7B77E8B-886B-48D9-88AC-C9741C79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668" y="20681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공지사항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1" name="화살표: 아래쪽 340">
            <a:extLst>
              <a:ext uri="{FF2B5EF4-FFF2-40B4-BE49-F238E27FC236}">
                <a16:creationId xmlns:a16="http://schemas.microsoft.com/office/drawing/2014/main" id="{6B2462ED-B697-456B-A71B-80F4636BA5B1}"/>
              </a:ext>
            </a:extLst>
          </p:cNvPr>
          <p:cNvSpPr/>
          <p:nvPr/>
        </p:nvSpPr>
        <p:spPr>
          <a:xfrm>
            <a:off x="3434973" y="1538423"/>
            <a:ext cx="296001" cy="6515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42" name="모서리가 둥근 직사각형 34">
            <a:extLst>
              <a:ext uri="{FF2B5EF4-FFF2-40B4-BE49-F238E27FC236}">
                <a16:creationId xmlns:a16="http://schemas.microsoft.com/office/drawing/2014/main" id="{D1751770-2731-46C3-A2FC-F9A1E9CB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630" y="141880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CLS)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3" name="모서리가 둥근 직사각형 34">
            <a:extLst>
              <a:ext uri="{FF2B5EF4-FFF2-40B4-BE49-F238E27FC236}">
                <a16:creationId xmlns:a16="http://schemas.microsoft.com/office/drawing/2014/main" id="{9400CA39-506C-424E-8AE0-703115BC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630" y="1743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신규 강좌 만들기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COM)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4" name="모서리가 둥근 직사각형 34">
            <a:extLst>
              <a:ext uri="{FF2B5EF4-FFF2-40B4-BE49-F238E27FC236}">
                <a16:creationId xmlns:a16="http://schemas.microsoft.com/office/drawing/2014/main" id="{8E8720AA-9D01-4989-A6F5-32D3BF6B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630" y="20588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</a:p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공공 콘텐츠 활용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5" name="모서리가 둥근 직사각형 34">
            <a:extLst>
              <a:ext uri="{FF2B5EF4-FFF2-40B4-BE49-F238E27FC236}">
                <a16:creationId xmlns:a16="http://schemas.microsoft.com/office/drawing/2014/main" id="{D98CD424-3542-4FF2-88ED-3830E1BE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922" y="110876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46" name="모서리가 둥근 직사각형 34">
            <a:extLst>
              <a:ext uri="{FF2B5EF4-FFF2-40B4-BE49-F238E27FC236}">
                <a16:creationId xmlns:a16="http://schemas.microsoft.com/office/drawing/2014/main" id="{DB60506D-5A7A-4834-B22D-0FC17F5C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6" y="2392321"/>
            <a:ext cx="12330752" cy="286136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교사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</a:p>
        </p:txBody>
      </p:sp>
      <p:sp>
        <p:nvSpPr>
          <p:cNvPr id="347" name="모서리가 둥근 직사각형 34">
            <a:extLst>
              <a:ext uri="{FF2B5EF4-FFF2-40B4-BE49-F238E27FC236}">
                <a16:creationId xmlns:a16="http://schemas.microsoft.com/office/drawing/2014/main" id="{A2B259E5-F1C6-40C1-82A9-5553B40D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8" name="모서리가 둥근 직사각형 34">
            <a:extLst>
              <a:ext uri="{FF2B5EF4-FFF2-40B4-BE49-F238E27FC236}">
                <a16:creationId xmlns:a16="http://schemas.microsoft.com/office/drawing/2014/main" id="{4EFD62B5-F338-444D-82B6-567AAE36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49" name="모서리가 둥근 직사각형 34">
            <a:extLst>
              <a:ext uri="{FF2B5EF4-FFF2-40B4-BE49-F238E27FC236}">
                <a16:creationId xmlns:a16="http://schemas.microsoft.com/office/drawing/2014/main" id="{E6723930-CF8D-476F-9C55-8709F866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6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0" name="모서리가 둥근 직사각형 34">
            <a:extLst>
              <a:ext uri="{FF2B5EF4-FFF2-40B4-BE49-F238E27FC236}">
                <a16:creationId xmlns:a16="http://schemas.microsoft.com/office/drawing/2014/main" id="{52280CDF-30CF-4000-8DDF-B4F11D51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51" name="모서리가 둥근 직사각형 34">
            <a:extLst>
              <a:ext uri="{FF2B5EF4-FFF2-40B4-BE49-F238E27FC236}">
                <a16:creationId xmlns:a16="http://schemas.microsoft.com/office/drawing/2014/main" id="{B591B5F2-F916-48B0-9C1F-05648DCD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352" name="모서리가 둥근 직사각형 34">
            <a:extLst>
              <a:ext uri="{FF2B5EF4-FFF2-40B4-BE49-F238E27FC236}">
                <a16:creationId xmlns:a16="http://schemas.microsoft.com/office/drawing/2014/main" id="{D5B5CDAD-4651-48AD-AF31-65BD1172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1853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</a:p>
        </p:txBody>
      </p:sp>
      <p:sp>
        <p:nvSpPr>
          <p:cNvPr id="353" name="모서리가 둥근 직사각형 34">
            <a:extLst>
              <a:ext uri="{FF2B5EF4-FFF2-40B4-BE49-F238E27FC236}">
                <a16:creationId xmlns:a16="http://schemas.microsoft.com/office/drawing/2014/main" id="{11075DF1-6E61-4A5B-B2FD-572EAED5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354" name="모서리가 둥근 직사각형 34">
            <a:extLst>
              <a:ext uri="{FF2B5EF4-FFF2-40B4-BE49-F238E27FC236}">
                <a16:creationId xmlns:a16="http://schemas.microsoft.com/office/drawing/2014/main" id="{12A64DFE-85FD-4F8A-8BBF-DFAD4CA8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942" y="272622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5" name="모서리가 둥근 직사각형 34">
            <a:extLst>
              <a:ext uri="{FF2B5EF4-FFF2-40B4-BE49-F238E27FC236}">
                <a16:creationId xmlns:a16="http://schemas.microsoft.com/office/drawing/2014/main" id="{BBE8C1BD-2733-4B94-BD3B-E2B81D0E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6" name="모서리가 둥근 직사각형 34">
            <a:extLst>
              <a:ext uri="{FF2B5EF4-FFF2-40B4-BE49-F238E27FC236}">
                <a16:creationId xmlns:a16="http://schemas.microsoft.com/office/drawing/2014/main" id="{783CA8DC-611F-4371-98AA-733BE636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7" name="모서리가 둥근 직사각형 34">
            <a:extLst>
              <a:ext uri="{FF2B5EF4-FFF2-40B4-BE49-F238E27FC236}">
                <a16:creationId xmlns:a16="http://schemas.microsoft.com/office/drawing/2014/main" id="{929AC9C1-B2BE-4803-9C9E-C849BB58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05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8" name="모서리가 둥근 직사각형 34">
            <a:extLst>
              <a:ext uri="{FF2B5EF4-FFF2-40B4-BE49-F238E27FC236}">
                <a16:creationId xmlns:a16="http://schemas.microsoft.com/office/drawing/2014/main" id="{55E96A87-C69D-4729-BECD-EF383B2E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기본 정보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59" name="모서리가 둥근 직사각형 34">
            <a:extLst>
              <a:ext uri="{FF2B5EF4-FFF2-40B4-BE49-F238E27FC236}">
                <a16:creationId xmlns:a16="http://schemas.microsoft.com/office/drawing/2014/main" id="{E3FE4FB7-0E2E-4935-9024-50F6BE54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메인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0" name="모서리가 둥근 직사각형 34">
            <a:extLst>
              <a:ext uri="{FF2B5EF4-FFF2-40B4-BE49-F238E27FC236}">
                <a16:creationId xmlns:a16="http://schemas.microsoft.com/office/drawing/2014/main" id="{1427B854-C413-46C3-8EB3-32367A62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1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1" name="모서리가 둥근 직사각형 34">
            <a:extLst>
              <a:ext uri="{FF2B5EF4-FFF2-40B4-BE49-F238E27FC236}">
                <a16:creationId xmlns:a16="http://schemas.microsoft.com/office/drawing/2014/main" id="{E925D9F0-E5CE-4F8D-B55F-735308D3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2" name="모서리가 둥근 직사각형 34">
            <a:extLst>
              <a:ext uri="{FF2B5EF4-FFF2-40B4-BE49-F238E27FC236}">
                <a16:creationId xmlns:a16="http://schemas.microsoft.com/office/drawing/2014/main" id="{B2829325-0D8B-45EB-A69F-457A2CE0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가입 대기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3" name="모서리가 둥근 직사각형 34">
            <a:extLst>
              <a:ext uri="{FF2B5EF4-FFF2-40B4-BE49-F238E27FC236}">
                <a16:creationId xmlns:a16="http://schemas.microsoft.com/office/drawing/2014/main" id="{44C10E48-0257-40F4-A14F-D717783A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192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탈퇴 회원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4" name="모서리가 둥근 직사각형 34">
            <a:extLst>
              <a:ext uri="{FF2B5EF4-FFF2-40B4-BE49-F238E27FC236}">
                <a16:creationId xmlns:a16="http://schemas.microsoft.com/office/drawing/2014/main" id="{402D2C7E-41C1-48E1-8B0C-B8E6A58D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723" y="335280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초대 링크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5" name="모서리가 둥근 직사각형 34">
            <a:extLst>
              <a:ext uri="{FF2B5EF4-FFF2-40B4-BE49-F238E27FC236}">
                <a16:creationId xmlns:a16="http://schemas.microsoft.com/office/drawing/2014/main" id="{FD27D465-0290-43D2-9AA6-65D087AB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6" name="모서리가 둥근 직사각형 34">
            <a:extLst>
              <a:ext uri="{FF2B5EF4-FFF2-40B4-BE49-F238E27FC236}">
                <a16:creationId xmlns:a16="http://schemas.microsoft.com/office/drawing/2014/main" id="{65FFAE5A-4D75-4240-9CDC-B0626285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37461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7" name="모서리가 둥근 직사각형 34">
            <a:extLst>
              <a:ext uri="{FF2B5EF4-FFF2-40B4-BE49-F238E27FC236}">
                <a16:creationId xmlns:a16="http://schemas.microsoft.com/office/drawing/2014/main" id="{72EE8501-54C2-4221-AB4F-A5EBD769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017" y="36995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68" name="모서리가 둥근 직사각형 34">
            <a:extLst>
              <a:ext uri="{FF2B5EF4-FFF2-40B4-BE49-F238E27FC236}">
                <a16:creationId xmlns:a16="http://schemas.microsoft.com/office/drawing/2014/main" id="{BA07085B-73DD-48DB-8792-2FD7A72A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394" y="4062625"/>
            <a:ext cx="1230545" cy="28931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369" name="모서리가 둥근 직사각형 34">
            <a:extLst>
              <a:ext uri="{FF2B5EF4-FFF2-40B4-BE49-F238E27FC236}">
                <a16:creationId xmlns:a16="http://schemas.microsoft.com/office/drawing/2014/main" id="{A8AF86FA-5B38-4152-A40A-B466CDC6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437406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0" name="모서리가 둥근 직사각형 34">
            <a:extLst>
              <a:ext uri="{FF2B5EF4-FFF2-40B4-BE49-F238E27FC236}">
                <a16:creationId xmlns:a16="http://schemas.microsoft.com/office/drawing/2014/main" id="{5A16D1DA-A3F9-40E8-AD70-32F7583E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502193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1" name="모서리가 둥근 직사각형 34">
            <a:extLst>
              <a:ext uri="{FF2B5EF4-FFF2-40B4-BE49-F238E27FC236}">
                <a16:creationId xmlns:a16="http://schemas.microsoft.com/office/drawing/2014/main" id="{4D534791-486C-42C6-944C-3BDD4AC0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468933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온라인클래스 공지사항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–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2" name="모서리가 둥근 직사각형 34">
            <a:extLst>
              <a:ext uri="{FF2B5EF4-FFF2-40B4-BE49-F238E27FC236}">
                <a16:creationId xmlns:a16="http://schemas.microsoft.com/office/drawing/2014/main" id="{85E8A4DE-719E-4E1D-BDC0-971AB657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735" y="53669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3" name="모서리가 둥근 직사각형 34">
            <a:extLst>
              <a:ext uri="{FF2B5EF4-FFF2-40B4-BE49-F238E27FC236}">
                <a16:creationId xmlns:a16="http://schemas.microsoft.com/office/drawing/2014/main" id="{574854A7-FA49-4978-8C8F-08B7956B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057" y="571000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이용문의</a:t>
            </a:r>
            <a:r>
              <a:rPr lang="en-US" altLang="ko-KR" sz="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dirty="0">
                <a:solidFill>
                  <a:schemeClr val="bg1"/>
                </a:solidFill>
              </a:rPr>
              <a:t>(https://cloud-enomix.ebs.co.kr/proxy)</a:t>
            </a:r>
            <a:endParaRPr lang="ko-KR" altLang="en-US" sz="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4" name="모서리가 둥근 직사각형 34">
            <a:extLst>
              <a:ext uri="{FF2B5EF4-FFF2-40B4-BE49-F238E27FC236}">
                <a16:creationId xmlns:a16="http://schemas.microsoft.com/office/drawing/2014/main" id="{01BA89FF-FDD5-4A63-85FF-E12891AB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217" y="603199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학습프로그램 다운로드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(pus.stg.ebsoc.co.kr/cs/download)</a:t>
            </a: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(pus.ebsoc.co.kr/cs/download)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5" name="모서리가 둥근 직사각형 34">
            <a:extLst>
              <a:ext uri="{FF2B5EF4-FFF2-40B4-BE49-F238E27FC236}">
                <a16:creationId xmlns:a16="http://schemas.microsoft.com/office/drawing/2014/main" id="{4A6F3384-4A43-4DEC-BB44-53ACC2A9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816753"/>
            <a:ext cx="124738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프로필</a:t>
            </a:r>
          </a:p>
        </p:txBody>
      </p:sp>
      <p:sp>
        <p:nvSpPr>
          <p:cNvPr id="376" name="모서리가 둥근 직사각형 34">
            <a:extLst>
              <a:ext uri="{FF2B5EF4-FFF2-40B4-BE49-F238E27FC236}">
                <a16:creationId xmlns:a16="http://schemas.microsoft.com/office/drawing/2014/main" id="{19A9A696-0BCC-40E6-985A-ACC73B58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623" y="11002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정보수정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(A, 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7" name="모서리가 둥근 직사각형 34">
            <a:extLst>
              <a:ext uri="{FF2B5EF4-FFF2-40B4-BE49-F238E27FC236}">
                <a16:creationId xmlns:a16="http://schemas.microsoft.com/office/drawing/2014/main" id="{CB147D30-C963-41A6-8D4D-6088694D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887" y="14183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로그아웃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78" name="모서리가 둥근 직사각형 34">
            <a:extLst>
              <a:ext uri="{FF2B5EF4-FFF2-40B4-BE49-F238E27FC236}">
                <a16:creationId xmlns:a16="http://schemas.microsoft.com/office/drawing/2014/main" id="{BEE6A6C2-4C9D-491A-9775-9DD3AE28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0501" y="1728242"/>
            <a:ext cx="1267837" cy="263107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</a:t>
            </a:r>
          </a:p>
        </p:txBody>
      </p:sp>
      <p:sp>
        <p:nvSpPr>
          <p:cNvPr id="379" name="모서리가 둥근 직사각형 34">
            <a:extLst>
              <a:ext uri="{FF2B5EF4-FFF2-40B4-BE49-F238E27FC236}">
                <a16:creationId xmlns:a16="http://schemas.microsoft.com/office/drawing/2014/main" id="{578F56AA-D942-49BB-ACA5-24B88369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27157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0" name="모서리가 둥근 직사각형 34">
            <a:extLst>
              <a:ext uri="{FF2B5EF4-FFF2-40B4-BE49-F238E27FC236}">
                <a16:creationId xmlns:a16="http://schemas.microsoft.com/office/drawing/2014/main" id="{EC8F21D7-9900-46DB-92D0-4B301FFF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674" y="306010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1" name="모서리가 둥근 직사각형 34">
            <a:extLst>
              <a:ext uri="{FF2B5EF4-FFF2-40B4-BE49-F238E27FC236}">
                <a16:creationId xmlns:a16="http://schemas.microsoft.com/office/drawing/2014/main" id="{8A4CEF78-5BC2-405A-BA8D-6300ED0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666" y="340673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이용자매뉴얼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2" name="모서리가 둥근 직사각형 34">
            <a:extLst>
              <a:ext uri="{FF2B5EF4-FFF2-40B4-BE49-F238E27FC236}">
                <a16:creationId xmlns:a16="http://schemas.microsoft.com/office/drawing/2014/main" id="{446DCC80-4CD2-4932-A880-7A01D743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155" y="373883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3" name="모서리가 둥근 직사각형 34">
            <a:extLst>
              <a:ext uri="{FF2B5EF4-FFF2-40B4-BE49-F238E27FC236}">
                <a16:creationId xmlns:a16="http://schemas.microsoft.com/office/drawing/2014/main" id="{B2D422C2-8287-4B33-B0C1-6DE4522D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552" y="204181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4" name="모서리가 둥근 직사각형 34">
            <a:extLst>
              <a:ext uri="{FF2B5EF4-FFF2-40B4-BE49-F238E27FC236}">
                <a16:creationId xmlns:a16="http://schemas.microsoft.com/office/drawing/2014/main" id="{595BEC7C-5F71-4F7A-BE47-7EE2D6E3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711" y="237390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알람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5" name="모서리가 둥근 직사각형 34">
            <a:extLst>
              <a:ext uri="{FF2B5EF4-FFF2-40B4-BE49-F238E27FC236}">
                <a16:creationId xmlns:a16="http://schemas.microsoft.com/office/drawing/2014/main" id="{CF9DC86D-F879-459F-B2C3-8B057FBB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4569" y="304966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6" name="모서리가 둥근 직사각형 34">
            <a:extLst>
              <a:ext uri="{FF2B5EF4-FFF2-40B4-BE49-F238E27FC236}">
                <a16:creationId xmlns:a16="http://schemas.microsoft.com/office/drawing/2014/main" id="{E787C0C4-D7BE-4573-B5C1-DF80F46B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44" y="337905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87" name="모서리가 둥근 직사각형 34">
            <a:extLst>
              <a:ext uri="{FF2B5EF4-FFF2-40B4-BE49-F238E27FC236}">
                <a16:creationId xmlns:a16="http://schemas.microsoft.com/office/drawing/2014/main" id="{66AB1B09-EF43-45B8-89A2-A56E2027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9" y="6517671"/>
            <a:ext cx="9493839" cy="27578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</a:t>
            </a:r>
          </a:p>
        </p:txBody>
      </p:sp>
      <p:sp>
        <p:nvSpPr>
          <p:cNvPr id="388" name="모서리가 둥근 직사각형 34">
            <a:extLst>
              <a:ext uri="{FF2B5EF4-FFF2-40B4-BE49-F238E27FC236}">
                <a16:creationId xmlns:a16="http://schemas.microsoft.com/office/drawing/2014/main" id="{F2B7FA9C-73B4-471F-9129-DA313F09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03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</a:p>
        </p:txBody>
      </p:sp>
      <p:sp>
        <p:nvSpPr>
          <p:cNvPr id="389" name="모서리가 둥근 직사각형 34">
            <a:extLst>
              <a:ext uri="{FF2B5EF4-FFF2-40B4-BE49-F238E27FC236}">
                <a16:creationId xmlns:a16="http://schemas.microsoft.com/office/drawing/2014/main" id="{9DA04A6E-D563-426A-A7F0-2410840E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57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시작 화면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390" name="모서리가 둥근 직사각형 34">
            <a:extLst>
              <a:ext uri="{FF2B5EF4-FFF2-40B4-BE49-F238E27FC236}">
                <a16:creationId xmlns:a16="http://schemas.microsoft.com/office/drawing/2014/main" id="{A699965A-C078-4CDC-84B4-8E1E8B74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171" y="61590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ea typeface="나눔고딕" pitchFamily="50" charset="-127"/>
              </a:rPr>
              <a:t>내 클래스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392" name="모서리가 둥근 직사각형 34">
            <a:extLst>
              <a:ext uri="{FF2B5EF4-FFF2-40B4-BE49-F238E27FC236}">
                <a16:creationId xmlns:a16="http://schemas.microsoft.com/office/drawing/2014/main" id="{2F5D2069-9E07-452D-A7FE-E6BBAF5D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49" y="61893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강좌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3" name="모서리가 둥근 직사각형 34">
            <a:extLst>
              <a:ext uri="{FF2B5EF4-FFF2-40B4-BE49-F238E27FC236}">
                <a16:creationId xmlns:a16="http://schemas.microsoft.com/office/drawing/2014/main" id="{7C8518B4-65AE-4373-AEA9-18076C79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817" y="619105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우리학교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(A, 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4" name="모서리가 둥근 직사각형 34">
            <a:extLst>
              <a:ext uri="{FF2B5EF4-FFF2-40B4-BE49-F238E27FC236}">
                <a16:creationId xmlns:a16="http://schemas.microsoft.com/office/drawing/2014/main" id="{166E73EA-D927-4F61-B83A-555F3B19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00" y="5808440"/>
            <a:ext cx="12352402" cy="278182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 학생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로그인 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시작화면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 클래스</a:t>
            </a:r>
          </a:p>
        </p:txBody>
      </p:sp>
      <p:sp>
        <p:nvSpPr>
          <p:cNvPr id="395" name="모서리가 둥근 직사각형 34">
            <a:extLst>
              <a:ext uri="{FF2B5EF4-FFF2-40B4-BE49-F238E27FC236}">
                <a16:creationId xmlns:a16="http://schemas.microsoft.com/office/drawing/2014/main" id="{C7B1C263-D710-4C05-81BF-1F693608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292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</a:p>
        </p:txBody>
      </p:sp>
      <p:sp>
        <p:nvSpPr>
          <p:cNvPr id="396" name="모서리가 둥근 직사각형 34">
            <a:extLst>
              <a:ext uri="{FF2B5EF4-FFF2-40B4-BE49-F238E27FC236}">
                <a16:creationId xmlns:a16="http://schemas.microsoft.com/office/drawing/2014/main" id="{7FC9D852-58D9-432B-AD5D-E67FCD41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홈 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(COM,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7" name="모서리가 둥근 직사각형 34">
            <a:extLst>
              <a:ext uri="{FF2B5EF4-FFF2-40B4-BE49-F238E27FC236}">
                <a16:creationId xmlns:a16="http://schemas.microsoft.com/office/drawing/2014/main" id="{0E0C2D80-CB53-4177-8D8C-B16824ED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823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398" name="모서리가 둥근 직사각형 34">
            <a:extLst>
              <a:ext uri="{FF2B5EF4-FFF2-40B4-BE49-F238E27FC236}">
                <a16:creationId xmlns:a16="http://schemas.microsoft.com/office/drawing/2014/main" id="{0D954175-7451-4F6C-86D1-EA625FF9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441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강좌목록</a:t>
            </a:r>
          </a:p>
        </p:txBody>
      </p:sp>
      <p:sp>
        <p:nvSpPr>
          <p:cNvPr id="399" name="모서리가 둥근 직사각형 34">
            <a:extLst>
              <a:ext uri="{FF2B5EF4-FFF2-40B4-BE49-F238E27FC236}">
                <a16:creationId xmlns:a16="http://schemas.microsoft.com/office/drawing/2014/main" id="{8F33DE2B-5E7D-4050-8010-B06BADB3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61" y="54963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메뉴관리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게시판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0" name="모서리가 둥근 직사각형 34">
            <a:extLst>
              <a:ext uri="{FF2B5EF4-FFF2-40B4-BE49-F238E27FC236}">
                <a16:creationId xmlns:a16="http://schemas.microsoft.com/office/drawing/2014/main" id="{8EDE60C3-195A-43CC-B6A4-4B9BF3D0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48949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1" name="모서리가 둥근 직사각형 34">
            <a:extLst>
              <a:ext uri="{FF2B5EF4-FFF2-40B4-BE49-F238E27FC236}">
                <a16:creationId xmlns:a16="http://schemas.microsoft.com/office/drawing/2014/main" id="{FAC6034D-9C20-47D7-9DCE-E251F296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481444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2" name="모서리가 둥근 직사각형 34">
            <a:extLst>
              <a:ext uri="{FF2B5EF4-FFF2-40B4-BE49-F238E27FC236}">
                <a16:creationId xmlns:a16="http://schemas.microsoft.com/office/drawing/2014/main" id="{D64F4F14-9696-4C6C-89C0-237ACC04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382" y="513940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3" name="화살표: 아래쪽 402">
            <a:extLst>
              <a:ext uri="{FF2B5EF4-FFF2-40B4-BE49-F238E27FC236}">
                <a16:creationId xmlns:a16="http://schemas.microsoft.com/office/drawing/2014/main" id="{FE975D8D-9662-454E-AF49-CBD0BCCC0825}"/>
              </a:ext>
            </a:extLst>
          </p:cNvPr>
          <p:cNvSpPr/>
          <p:nvPr/>
        </p:nvSpPr>
        <p:spPr>
          <a:xfrm rot="10800000">
            <a:off x="3043215" y="6219223"/>
            <a:ext cx="195110" cy="1645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04" name="모서리가 둥근 직사각형 34">
            <a:extLst>
              <a:ext uri="{FF2B5EF4-FFF2-40B4-BE49-F238E27FC236}">
                <a16:creationId xmlns:a16="http://schemas.microsoft.com/office/drawing/2014/main" id="{6D48B467-AA71-41C0-89D9-273CF264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3" y="646591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사용자 구분</a:t>
            </a:r>
          </a:p>
        </p:txBody>
      </p:sp>
      <p:sp>
        <p:nvSpPr>
          <p:cNvPr id="405" name="모서리가 둥근 직사각형 34">
            <a:extLst>
              <a:ext uri="{FF2B5EF4-FFF2-40B4-BE49-F238E27FC236}">
                <a16:creationId xmlns:a16="http://schemas.microsoft.com/office/drawing/2014/main" id="{61433178-B43D-4F02-BA04-398A6AA4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9" y="6823794"/>
            <a:ext cx="13677044" cy="172402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6" name="모서리가 둥근 직사각형 34">
            <a:extLst>
              <a:ext uri="{FF2B5EF4-FFF2-40B4-BE49-F238E27FC236}">
                <a16:creationId xmlns:a16="http://schemas.microsoft.com/office/drawing/2014/main" id="{0C1642E9-44CE-42B6-A03B-76E51726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88" y="591106"/>
            <a:ext cx="13683534" cy="170284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07" name="직사각형 1">
            <a:extLst>
              <a:ext uri="{FF2B5EF4-FFF2-40B4-BE49-F238E27FC236}">
                <a16:creationId xmlns:a16="http://schemas.microsoft.com/office/drawing/2014/main" id="{44B29093-6C35-49DC-8B17-BE9833EC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97" y="3067985"/>
            <a:ext cx="2688542" cy="23606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 sz="600"/>
          </a:p>
        </p:txBody>
      </p:sp>
      <p:sp>
        <p:nvSpPr>
          <p:cNvPr id="408" name="모서리가 둥근 직사각형 34">
            <a:extLst>
              <a:ext uri="{FF2B5EF4-FFF2-40B4-BE49-F238E27FC236}">
                <a16:creationId xmlns:a16="http://schemas.microsoft.com/office/drawing/2014/main" id="{B2D43950-FD9C-4981-9940-97C5545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48121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① 동영상 형</a:t>
            </a:r>
          </a:p>
        </p:txBody>
      </p:sp>
      <p:sp>
        <p:nvSpPr>
          <p:cNvPr id="409" name="모서리가 둥근 직사각형 34">
            <a:extLst>
              <a:ext uri="{FF2B5EF4-FFF2-40B4-BE49-F238E27FC236}">
                <a16:creationId xmlns:a16="http://schemas.microsoft.com/office/drawing/2014/main" id="{2139A722-8275-4AD3-9A05-48EA2827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② 문서 형</a:t>
            </a:r>
          </a:p>
        </p:txBody>
      </p:sp>
      <p:sp>
        <p:nvSpPr>
          <p:cNvPr id="410" name="모서리가 둥근 직사각형 34">
            <a:extLst>
              <a:ext uri="{FF2B5EF4-FFF2-40B4-BE49-F238E27FC236}">
                <a16:creationId xmlns:a16="http://schemas.microsoft.com/office/drawing/2014/main" id="{7DE1E41D-E7FE-4D53-902B-94E2EAE3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411653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③ 이미지 형</a:t>
            </a:r>
          </a:p>
        </p:txBody>
      </p:sp>
      <p:sp>
        <p:nvSpPr>
          <p:cNvPr id="411" name="모서리가 둥근 직사각형 34">
            <a:extLst>
              <a:ext uri="{FF2B5EF4-FFF2-40B4-BE49-F238E27FC236}">
                <a16:creationId xmlns:a16="http://schemas.microsoft.com/office/drawing/2014/main" id="{7AD9C299-E619-492E-B803-3149CC82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44395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④ 텍스트 형</a:t>
            </a:r>
          </a:p>
        </p:txBody>
      </p:sp>
      <p:sp>
        <p:nvSpPr>
          <p:cNvPr id="412" name="모서리가 둥근 직사각형 34">
            <a:extLst>
              <a:ext uri="{FF2B5EF4-FFF2-40B4-BE49-F238E27FC236}">
                <a16:creationId xmlns:a16="http://schemas.microsoft.com/office/drawing/2014/main" id="{AD541391-3667-4CAE-9EE6-EF93518B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96" y="476891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⑤ 퀴즈형</a:t>
            </a:r>
          </a:p>
        </p:txBody>
      </p:sp>
      <p:sp>
        <p:nvSpPr>
          <p:cNvPr id="413" name="모서리가 둥근 직사각형 34">
            <a:extLst>
              <a:ext uri="{FF2B5EF4-FFF2-40B4-BE49-F238E27FC236}">
                <a16:creationId xmlns:a16="http://schemas.microsoft.com/office/drawing/2014/main" id="{937F40C2-00F0-43DF-81B2-635E406C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⑥ 토론형</a:t>
            </a:r>
          </a:p>
        </p:txBody>
      </p:sp>
      <p:sp>
        <p:nvSpPr>
          <p:cNvPr id="414" name="모서리가 둥근 직사각형 34">
            <a:extLst>
              <a:ext uri="{FF2B5EF4-FFF2-40B4-BE49-F238E27FC236}">
                <a16:creationId xmlns:a16="http://schemas.microsoft.com/office/drawing/2014/main" id="{BB982EA5-D6B7-4D89-80C3-B79C6F10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398" y="317072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⑦ 설문형</a:t>
            </a:r>
          </a:p>
        </p:txBody>
      </p:sp>
      <p:sp>
        <p:nvSpPr>
          <p:cNvPr id="415" name="모서리가 둥근 직사각형 34">
            <a:extLst>
              <a:ext uri="{FF2B5EF4-FFF2-40B4-BE49-F238E27FC236}">
                <a16:creationId xmlns:a16="http://schemas.microsoft.com/office/drawing/2014/main" id="{09FB1194-724A-4DDC-8D10-1A82E04A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50" y="347961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⑧ 과제형</a:t>
            </a:r>
          </a:p>
        </p:txBody>
      </p:sp>
      <p:sp>
        <p:nvSpPr>
          <p:cNvPr id="416" name="모서리가 둥근 직사각형 34">
            <a:extLst>
              <a:ext uri="{FF2B5EF4-FFF2-40B4-BE49-F238E27FC236}">
                <a16:creationId xmlns:a16="http://schemas.microsoft.com/office/drawing/2014/main" id="{115FF285-1C8D-4142-AA85-B660B3F0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808" y="38032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⑨ 시험지형</a:t>
            </a:r>
          </a:p>
        </p:txBody>
      </p:sp>
      <p:sp>
        <p:nvSpPr>
          <p:cNvPr id="417" name="모서리가 둥근 직사각형 34">
            <a:extLst>
              <a:ext uri="{FF2B5EF4-FFF2-40B4-BE49-F238E27FC236}">
                <a16:creationId xmlns:a16="http://schemas.microsoft.com/office/drawing/2014/main" id="{982524FC-8751-41B2-9AF6-75D1A1D3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35" y="445775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⑩ 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18" name="모서리가 둥근 직사각형 34">
            <a:extLst>
              <a:ext uri="{FF2B5EF4-FFF2-40B4-BE49-F238E27FC236}">
                <a16:creationId xmlns:a16="http://schemas.microsoft.com/office/drawing/2014/main" id="{892C946D-ADF5-4022-ADC4-97AF2D5C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94" y="478237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⑪ 화상수업</a:t>
            </a:r>
          </a:p>
        </p:txBody>
      </p:sp>
      <p:sp>
        <p:nvSpPr>
          <p:cNvPr id="419" name="모서리가 둥근 직사각형 34">
            <a:extLst>
              <a:ext uri="{FF2B5EF4-FFF2-40B4-BE49-F238E27FC236}">
                <a16:creationId xmlns:a16="http://schemas.microsoft.com/office/drawing/2014/main" id="{092F007D-D22B-48B6-AF10-57D27466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436" y="41341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</a:p>
        </p:txBody>
      </p:sp>
      <p:sp>
        <p:nvSpPr>
          <p:cNvPr id="420" name="모서리가 둥근 직사각형 34">
            <a:extLst>
              <a:ext uri="{FF2B5EF4-FFF2-40B4-BE49-F238E27FC236}">
                <a16:creationId xmlns:a16="http://schemas.microsoft.com/office/drawing/2014/main" id="{50C427CA-EF15-4F24-AD31-FEDB569E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1" y="3165399"/>
            <a:ext cx="1264299" cy="273161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(12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(COM, LECT , CLS)</a:t>
            </a:r>
          </a:p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강의콘텐츠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&gt;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내강좌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1" name="모서리가 둥근 직사각형 34">
            <a:extLst>
              <a:ext uri="{FF2B5EF4-FFF2-40B4-BE49-F238E27FC236}">
                <a16:creationId xmlns:a16="http://schemas.microsoft.com/office/drawing/2014/main" id="{B0A1A260-8D84-48E4-AA4B-8F559F0C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88" y="51022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⑫ 조례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</a:t>
            </a:r>
          </a:p>
        </p:txBody>
      </p:sp>
      <p:sp>
        <p:nvSpPr>
          <p:cNvPr id="422" name="별: 꼭짓점 7개 421">
            <a:extLst>
              <a:ext uri="{FF2B5EF4-FFF2-40B4-BE49-F238E27FC236}">
                <a16:creationId xmlns:a16="http://schemas.microsoft.com/office/drawing/2014/main" id="{5121BC1F-8084-4B15-AB24-0B7A7EB4B491}"/>
              </a:ext>
            </a:extLst>
          </p:cNvPr>
          <p:cNvSpPr/>
          <p:nvPr/>
        </p:nvSpPr>
        <p:spPr>
          <a:xfrm>
            <a:off x="4833903" y="4022568"/>
            <a:ext cx="882236" cy="373318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수강</a:t>
            </a:r>
          </a:p>
        </p:txBody>
      </p:sp>
      <p:sp>
        <p:nvSpPr>
          <p:cNvPr id="423" name="화살표: 아래쪽 422">
            <a:extLst>
              <a:ext uri="{FF2B5EF4-FFF2-40B4-BE49-F238E27FC236}">
                <a16:creationId xmlns:a16="http://schemas.microsoft.com/office/drawing/2014/main" id="{DB5E58D4-C41F-45AA-910F-F20EE89C10AE}"/>
              </a:ext>
            </a:extLst>
          </p:cNvPr>
          <p:cNvSpPr/>
          <p:nvPr/>
        </p:nvSpPr>
        <p:spPr>
          <a:xfrm rot="2507511">
            <a:off x="4352421" y="403002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24" name="화살표: 아래쪽 423">
            <a:extLst>
              <a:ext uri="{FF2B5EF4-FFF2-40B4-BE49-F238E27FC236}">
                <a16:creationId xmlns:a16="http://schemas.microsoft.com/office/drawing/2014/main" id="{C50D3084-F6AB-49F9-A28E-E29C0ABC0A4E}"/>
              </a:ext>
            </a:extLst>
          </p:cNvPr>
          <p:cNvSpPr/>
          <p:nvPr/>
        </p:nvSpPr>
        <p:spPr>
          <a:xfrm>
            <a:off x="595592" y="5287007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25" name="화살표: 아래쪽 424">
            <a:extLst>
              <a:ext uri="{FF2B5EF4-FFF2-40B4-BE49-F238E27FC236}">
                <a16:creationId xmlns:a16="http://schemas.microsoft.com/office/drawing/2014/main" id="{2BD4F76B-27D5-46FB-8503-B39DBD8F092C}"/>
              </a:ext>
            </a:extLst>
          </p:cNvPr>
          <p:cNvSpPr/>
          <p:nvPr/>
        </p:nvSpPr>
        <p:spPr>
          <a:xfrm>
            <a:off x="595592" y="6223253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26" name="모서리가 둥근 직사각형 34">
            <a:extLst>
              <a:ext uri="{FF2B5EF4-FFF2-40B4-BE49-F238E27FC236}">
                <a16:creationId xmlns:a16="http://schemas.microsoft.com/office/drawing/2014/main" id="{7FCBC479-4790-4FD9-B0EA-EACA9F21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1241422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7" name="모서리가 둥근 직사각형 34">
            <a:extLst>
              <a:ext uri="{FF2B5EF4-FFF2-40B4-BE49-F238E27FC236}">
                <a16:creationId xmlns:a16="http://schemas.microsoft.com/office/drawing/2014/main" id="{DE64075F-68CD-4604-A282-378B2D4B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2164672"/>
            <a:ext cx="1263902" cy="2929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28" name="모서리가 둥근 직사각형 34">
            <a:extLst>
              <a:ext uri="{FF2B5EF4-FFF2-40B4-BE49-F238E27FC236}">
                <a16:creationId xmlns:a16="http://schemas.microsoft.com/office/drawing/2014/main" id="{A0002176-60D5-4C2E-A4A7-838DB7D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2884195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목록</a:t>
            </a:r>
          </a:p>
        </p:txBody>
      </p:sp>
      <p:sp>
        <p:nvSpPr>
          <p:cNvPr id="429" name="모서리가 둥근 직사각형 34">
            <a:extLst>
              <a:ext uri="{FF2B5EF4-FFF2-40B4-BE49-F238E27FC236}">
                <a16:creationId xmlns:a16="http://schemas.microsoft.com/office/drawing/2014/main" id="{C25500E4-D249-4423-BD03-492273B7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153605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</a:p>
        </p:txBody>
      </p:sp>
      <p:sp>
        <p:nvSpPr>
          <p:cNvPr id="430" name="모서리가 둥근 직사각형 34">
            <a:extLst>
              <a:ext uri="{FF2B5EF4-FFF2-40B4-BE49-F238E27FC236}">
                <a16:creationId xmlns:a16="http://schemas.microsoft.com/office/drawing/2014/main" id="{FBA821FC-63AA-460A-868A-531FA4E6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1845352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2" name="모서리가 둥근 직사각형 34">
            <a:extLst>
              <a:ext uri="{FF2B5EF4-FFF2-40B4-BE49-F238E27FC236}">
                <a16:creationId xmlns:a16="http://schemas.microsoft.com/office/drawing/2014/main" id="{0F2478DE-745F-4950-8C1D-F4FFE91F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5101111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3" name="모서리가 둥근 직사각형 34">
            <a:extLst>
              <a:ext uri="{FF2B5EF4-FFF2-40B4-BE49-F238E27FC236}">
                <a16:creationId xmlns:a16="http://schemas.microsoft.com/office/drawing/2014/main" id="{FF723BFF-AD5E-4645-A307-3BD113CB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6741910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4" name="모서리가 둥근 직사각형 34">
            <a:extLst>
              <a:ext uri="{FF2B5EF4-FFF2-40B4-BE49-F238E27FC236}">
                <a16:creationId xmlns:a16="http://schemas.microsoft.com/office/drawing/2014/main" id="{63884404-4D05-46F0-90E2-775A4E9B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7142779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확인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</a:p>
        </p:txBody>
      </p:sp>
      <p:sp>
        <p:nvSpPr>
          <p:cNvPr id="435" name="모서리가 둥근 직사각형 34">
            <a:extLst>
              <a:ext uri="{FF2B5EF4-FFF2-40B4-BE49-F238E27FC236}">
                <a16:creationId xmlns:a16="http://schemas.microsoft.com/office/drawing/2014/main" id="{B07B042A-C991-4E84-88DE-90034F21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550431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출결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36" name="모서리가 둥근 직사각형 34">
            <a:extLst>
              <a:ext uri="{FF2B5EF4-FFF2-40B4-BE49-F238E27FC236}">
                <a16:creationId xmlns:a16="http://schemas.microsoft.com/office/drawing/2014/main" id="{D8B46857-A4E9-49D3-A9B6-257704AF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5816370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출석방식 설정</a:t>
            </a:r>
          </a:p>
        </p:txBody>
      </p:sp>
      <p:sp>
        <p:nvSpPr>
          <p:cNvPr id="437" name="모서리가 둥근 직사각형 34">
            <a:extLst>
              <a:ext uri="{FF2B5EF4-FFF2-40B4-BE49-F238E27FC236}">
                <a16:creationId xmlns:a16="http://schemas.microsoft.com/office/drawing/2014/main" id="{AEC6B0DE-6D0A-4C10-9C86-0887C73A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6113916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출석인증기준</a:t>
            </a:r>
          </a:p>
        </p:txBody>
      </p:sp>
      <p:sp>
        <p:nvSpPr>
          <p:cNvPr id="438" name="모서리가 둥근 직사각형 34">
            <a:extLst>
              <a:ext uri="{FF2B5EF4-FFF2-40B4-BE49-F238E27FC236}">
                <a16:creationId xmlns:a16="http://schemas.microsoft.com/office/drawing/2014/main" id="{960DD8E0-0969-43D3-911F-69BE0C7D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343" y="6113916"/>
            <a:ext cx="62282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조종례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기준</a:t>
            </a:r>
          </a:p>
        </p:txBody>
      </p:sp>
      <p:sp>
        <p:nvSpPr>
          <p:cNvPr id="439" name="모서리가 둥근 직사각형 34">
            <a:extLst>
              <a:ext uri="{FF2B5EF4-FFF2-40B4-BE49-F238E27FC236}">
                <a16:creationId xmlns:a16="http://schemas.microsoft.com/office/drawing/2014/main" id="{6A74BB2F-241C-4087-8D26-1CF87045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6416376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출석정보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수정저장</a:t>
            </a:r>
          </a:p>
        </p:txBody>
      </p:sp>
      <p:sp>
        <p:nvSpPr>
          <p:cNvPr id="441" name="모서리가 둥근 직사각형 34">
            <a:extLst>
              <a:ext uri="{FF2B5EF4-FFF2-40B4-BE49-F238E27FC236}">
                <a16:creationId xmlns:a16="http://schemas.microsoft.com/office/drawing/2014/main" id="{EE0CBE74-5F5D-4906-9EC5-B258A616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3184056"/>
            <a:ext cx="1263902" cy="258432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강좌별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온클라이브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화상수업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>
                <a:solidFill>
                  <a:srgbClr val="FFFFFF"/>
                </a:solidFill>
                <a:ea typeface="나눔고딕" pitchFamily="50" charset="-127"/>
              </a:rPr>
              <a:t>LECT)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4" name="직사각형 1">
            <a:extLst>
              <a:ext uri="{FF2B5EF4-FFF2-40B4-BE49-F238E27FC236}">
                <a16:creationId xmlns:a16="http://schemas.microsoft.com/office/drawing/2014/main" id="{D2664F49-7CE8-47C0-ADCF-EFD29227F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408" y="4652920"/>
            <a:ext cx="1444075" cy="2826135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 sz="600"/>
          </a:p>
        </p:txBody>
      </p:sp>
      <p:sp>
        <p:nvSpPr>
          <p:cNvPr id="445" name="모서리가 둥근 직사각형 34">
            <a:extLst>
              <a:ext uri="{FF2B5EF4-FFF2-40B4-BE49-F238E27FC236}">
                <a16:creationId xmlns:a16="http://schemas.microsoft.com/office/drawing/2014/main" id="{5D1D5B80-0F0C-4553-80D5-92EE90E6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874201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수강이력</a:t>
            </a:r>
          </a:p>
        </p:txBody>
      </p:sp>
      <p:sp>
        <p:nvSpPr>
          <p:cNvPr id="446" name="모서리가 둥근 직사각형 34">
            <a:extLst>
              <a:ext uri="{FF2B5EF4-FFF2-40B4-BE49-F238E27FC236}">
                <a16:creationId xmlns:a16="http://schemas.microsoft.com/office/drawing/2014/main" id="{447B27D7-B692-46CB-9760-68AD2620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4724443"/>
            <a:ext cx="1263902" cy="328083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출석</a:t>
            </a:r>
          </a:p>
        </p:txBody>
      </p:sp>
      <p:sp>
        <p:nvSpPr>
          <p:cNvPr id="447" name="모서리가 둥근 직사각형 34">
            <a:extLst>
              <a:ext uri="{FF2B5EF4-FFF2-40B4-BE49-F238E27FC236}">
                <a16:creationId xmlns:a16="http://schemas.microsoft.com/office/drawing/2014/main" id="{690258A5-466D-486C-A2A3-FE2BE68C0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609" y="368374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그룹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8" name="모서리가 둥근 직사각형 34">
            <a:extLst>
              <a:ext uri="{FF2B5EF4-FFF2-40B4-BE49-F238E27FC236}">
                <a16:creationId xmlns:a16="http://schemas.microsoft.com/office/drawing/2014/main" id="{704484D4-8ED5-499D-B02D-07700FE5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209456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49" name="모서리가 둥근 직사각형 34">
            <a:extLst>
              <a:ext uri="{FF2B5EF4-FFF2-40B4-BE49-F238E27FC236}">
                <a16:creationId xmlns:a16="http://schemas.microsoft.com/office/drawing/2014/main" id="{9439F8C0-8FBB-44D7-A2FB-65E6DE37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571777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0" name="모서리가 둥근 직사각형 34">
            <a:extLst>
              <a:ext uri="{FF2B5EF4-FFF2-40B4-BE49-F238E27FC236}">
                <a16:creationId xmlns:a16="http://schemas.microsoft.com/office/drawing/2014/main" id="{0B8FAAA3-BBE5-4353-AA94-9ADE1D36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871138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1" name="모서리가 둥근 직사각형 34">
            <a:extLst>
              <a:ext uri="{FF2B5EF4-FFF2-40B4-BE49-F238E27FC236}">
                <a16:creationId xmlns:a16="http://schemas.microsoft.com/office/drawing/2014/main" id="{8AA8A0F3-48C3-42C6-B6C1-90F88D5B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1213151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52" name="모서리가 둥근 직사각형 34">
            <a:extLst>
              <a:ext uri="{FF2B5EF4-FFF2-40B4-BE49-F238E27FC236}">
                <a16:creationId xmlns:a16="http://schemas.microsoft.com/office/drawing/2014/main" id="{03B64933-3BCD-4553-A187-608F7C78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0228" y="570519"/>
            <a:ext cx="1440914" cy="278009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>
                <a:solidFill>
                  <a:srgbClr val="FFFFFF"/>
                </a:solidFill>
                <a:ea typeface="나눔고딕" pitchFamily="50" charset="-127"/>
              </a:rPr>
              <a:t>교사</a:t>
            </a:r>
            <a:endParaRPr lang="ko-KR" altLang="en-US" sz="600" b="1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453" name="Rectangle 2">
            <a:extLst>
              <a:ext uri="{FF2B5EF4-FFF2-40B4-BE49-F238E27FC236}">
                <a16:creationId xmlns:a16="http://schemas.microsoft.com/office/drawing/2014/main" id="{1D790760-C62B-4B0B-8897-9A4129D1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7" y="-6903"/>
            <a:ext cx="85979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600" b="1" i="1" dirty="0">
                <a:latin typeface="+mj-ea"/>
                <a:ea typeface="+mj-ea"/>
              </a:rPr>
              <a:t>[OC] </a:t>
            </a:r>
            <a:r>
              <a:rPr lang="ko-KR" altLang="en-US" sz="600" b="1" i="1" dirty="0">
                <a:latin typeface="+mj-ea"/>
                <a:ea typeface="+mj-ea"/>
              </a:rPr>
              <a:t>온라인 클래스 교육 시스템 흐름도</a:t>
            </a:r>
            <a:r>
              <a:rPr lang="en-US" altLang="ko-KR" sz="600" b="1" i="1" dirty="0">
                <a:latin typeface="+mj-ea"/>
                <a:ea typeface="+mj-ea"/>
              </a:rPr>
              <a:t>(</a:t>
            </a:r>
            <a:r>
              <a:rPr lang="ko-KR" altLang="en-US" sz="600" b="1" i="1" dirty="0" err="1">
                <a:latin typeface="+mj-ea"/>
                <a:ea typeface="+mj-ea"/>
              </a:rPr>
              <a:t>모듈별</a:t>
            </a:r>
            <a:r>
              <a:rPr lang="en-US" altLang="ko-KR" sz="600" b="1" i="1" dirty="0">
                <a:latin typeface="+mj-ea"/>
                <a:ea typeface="+mj-ea"/>
              </a:rPr>
              <a:t>::</a:t>
            </a:r>
            <a:r>
              <a:rPr lang="ko-KR" altLang="en-US" sz="600" b="1" i="1" dirty="0">
                <a:latin typeface="+mj-ea"/>
                <a:ea typeface="+mj-ea"/>
              </a:rPr>
              <a:t> </a:t>
            </a:r>
            <a:r>
              <a:rPr lang="en-US" altLang="ko-KR" sz="600" b="1" i="1" dirty="0">
                <a:latin typeface="+mj-ea"/>
                <a:ea typeface="+mj-ea"/>
              </a:rPr>
              <a:t>AUTH: A, COMMON: COM, CLASS: CLS, lecture: LECT / DB</a:t>
            </a:r>
            <a:r>
              <a:rPr lang="ko-KR" altLang="en-US" sz="600" b="1" i="1" dirty="0">
                <a:latin typeface="+mj-ea"/>
                <a:ea typeface="+mj-ea"/>
              </a:rPr>
              <a:t>별</a:t>
            </a:r>
            <a:r>
              <a:rPr lang="en-US" altLang="ko-KR" sz="600" b="1" i="1" dirty="0">
                <a:latin typeface="+mj-ea"/>
                <a:ea typeface="+mj-ea"/>
              </a:rPr>
              <a:t>::</a:t>
            </a:r>
            <a:r>
              <a:rPr lang="ko-KR" altLang="en-US" sz="600" b="1" i="1" dirty="0">
                <a:latin typeface="+mj-ea"/>
                <a:ea typeface="+mj-ea"/>
              </a:rPr>
              <a:t> 공통</a:t>
            </a:r>
            <a:r>
              <a:rPr lang="en-US" altLang="ko-KR" sz="600" b="1" i="1" dirty="0">
                <a:latin typeface="+mj-ea"/>
                <a:ea typeface="+mj-ea"/>
              </a:rPr>
              <a:t>-AUTH, </a:t>
            </a:r>
            <a:r>
              <a:rPr lang="ko-KR" altLang="en-US" sz="600" b="1" i="1" dirty="0">
                <a:latin typeface="+mj-ea"/>
                <a:ea typeface="+mj-ea"/>
              </a:rPr>
              <a:t>공통</a:t>
            </a:r>
            <a:r>
              <a:rPr lang="en-US" altLang="ko-KR" sz="600" b="1" i="1" dirty="0">
                <a:latin typeface="+mj-ea"/>
                <a:ea typeface="+mj-ea"/>
              </a:rPr>
              <a:t>-COMMON, </a:t>
            </a:r>
            <a:r>
              <a:rPr lang="ko-KR" altLang="en-US" sz="600" b="1" i="1" dirty="0">
                <a:latin typeface="+mj-ea"/>
                <a:ea typeface="+mj-ea"/>
              </a:rPr>
              <a:t>통계</a:t>
            </a:r>
            <a:r>
              <a:rPr lang="en-US" altLang="ko-KR" sz="600" b="1" i="1" dirty="0">
                <a:latin typeface="+mj-ea"/>
                <a:ea typeface="+mj-ea"/>
              </a:rPr>
              <a:t>-STATIC, </a:t>
            </a:r>
            <a:r>
              <a:rPr lang="ko-KR" altLang="en-US" sz="600" b="1" i="1" dirty="0">
                <a:latin typeface="+mj-ea"/>
                <a:ea typeface="+mj-ea"/>
              </a:rPr>
              <a:t>통계</a:t>
            </a:r>
            <a:r>
              <a:rPr lang="en-US" altLang="ko-KR" sz="600" b="1" i="1" dirty="0">
                <a:latin typeface="+mj-ea"/>
                <a:ea typeface="+mj-ea"/>
              </a:rPr>
              <a:t>-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INJSE(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이상학습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), 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교육청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-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지역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-</a:t>
            </a:r>
            <a:r>
              <a:rPr lang="ko-KR" altLang="en-US" sz="600" b="1" i="1" dirty="0">
                <a:latin typeface="+mj-ea"/>
                <a:ea typeface="+mj-ea"/>
                <a:cs typeface="굴림" panose="020B0600000101010101" pitchFamily="50" charset="-127"/>
              </a:rPr>
              <a:t>학교코드 </a:t>
            </a:r>
            <a:r>
              <a:rPr lang="en-US" altLang="ko-KR" sz="600" b="1" i="1" dirty="0">
                <a:latin typeface="+mj-ea"/>
                <a:ea typeface="+mj-ea"/>
                <a:cs typeface="굴림" panose="020B0600000101010101" pitchFamily="50" charset="-127"/>
              </a:rPr>
              <a:t>/ COM</a:t>
            </a:r>
            <a:r>
              <a:rPr lang="en-US" altLang="ko-KR" sz="600" b="1" i="1" dirty="0">
                <a:latin typeface="+mj-ea"/>
                <a:ea typeface="+mj-ea"/>
              </a:rPr>
              <a:t> )_20230719</a:t>
            </a:r>
            <a:endParaRPr lang="ko-KR" altLang="en-US" sz="600" b="1" i="1" dirty="0">
              <a:latin typeface="+mj-ea"/>
              <a:ea typeface="+mj-ea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A93CAC9E-DC2B-4CA8-B546-889BDEC31AA8}"/>
              </a:ext>
            </a:extLst>
          </p:cNvPr>
          <p:cNvSpPr/>
          <p:nvPr/>
        </p:nvSpPr>
        <p:spPr bwMode="auto">
          <a:xfrm>
            <a:off x="-14361" y="224516"/>
            <a:ext cx="1439978" cy="322253"/>
          </a:xfrm>
          <a:prstGeom prst="rect">
            <a:avLst/>
          </a:prstGeom>
          <a:solidFill>
            <a:schemeClr val="accent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대상자</a:t>
            </a: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3A76750E-9279-4870-8C0A-3187E71191E5}"/>
              </a:ext>
            </a:extLst>
          </p:cNvPr>
          <p:cNvSpPr/>
          <p:nvPr/>
        </p:nvSpPr>
        <p:spPr bwMode="auto">
          <a:xfrm>
            <a:off x="15381250" y="229540"/>
            <a:ext cx="1687551" cy="323498"/>
          </a:xfrm>
          <a:prstGeom prst="rect">
            <a:avLst/>
          </a:prstGeom>
          <a:solidFill>
            <a:srgbClr val="FF0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수강이력</a:t>
            </a:r>
            <a:r>
              <a:rPr lang="en-US" altLang="ko-KR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 현황 조회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3D43EC5-336B-4364-A76A-5AA3693A91AD}"/>
              </a:ext>
            </a:extLst>
          </p:cNvPr>
          <p:cNvSpPr/>
          <p:nvPr/>
        </p:nvSpPr>
        <p:spPr bwMode="auto">
          <a:xfrm>
            <a:off x="1425618" y="232345"/>
            <a:ext cx="13960880" cy="323497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클래스 교육 시스템</a:t>
            </a:r>
          </a:p>
        </p:txBody>
      </p: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A7298BB8-B958-454C-A87D-DCE335C7C5B8}"/>
              </a:ext>
            </a:extLst>
          </p:cNvPr>
          <p:cNvCxnSpPr>
            <a:cxnSpLocks/>
          </p:cNvCxnSpPr>
          <p:nvPr/>
        </p:nvCxnSpPr>
        <p:spPr bwMode="auto">
          <a:xfrm>
            <a:off x="15382246" y="555842"/>
            <a:ext cx="42477" cy="893867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61" name="그룹 84">
            <a:extLst>
              <a:ext uri="{FF2B5EF4-FFF2-40B4-BE49-F238E27FC236}">
                <a16:creationId xmlns:a16="http://schemas.microsoft.com/office/drawing/2014/main" id="{8C806540-9036-47A6-920D-9316CD8EE12C}"/>
              </a:ext>
            </a:extLst>
          </p:cNvPr>
          <p:cNvGrpSpPr>
            <a:grpSpLocks/>
          </p:cNvGrpSpPr>
          <p:nvPr/>
        </p:nvGrpSpPr>
        <p:grpSpPr bwMode="auto">
          <a:xfrm>
            <a:off x="357504" y="6830010"/>
            <a:ext cx="692150" cy="477473"/>
            <a:chOff x="654241" y="1622182"/>
            <a:chExt cx="796752" cy="476299"/>
          </a:xfrm>
        </p:grpSpPr>
        <p:sp>
          <p:nvSpPr>
            <p:cNvPr id="462" name="TextBox 108">
              <a:extLst>
                <a:ext uri="{FF2B5EF4-FFF2-40B4-BE49-F238E27FC236}">
                  <a16:creationId xmlns:a16="http://schemas.microsoft.com/office/drawing/2014/main" id="{25C0F36B-FD63-426C-9557-D428F35F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1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3" name="그림 156">
              <a:extLst>
                <a:ext uri="{FF2B5EF4-FFF2-40B4-BE49-F238E27FC236}">
                  <a16:creationId xmlns:a16="http://schemas.microsoft.com/office/drawing/2014/main" id="{FB9A12CA-0B5D-49BD-8A0D-1806C7C7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4" name="그룹 84">
            <a:extLst>
              <a:ext uri="{FF2B5EF4-FFF2-40B4-BE49-F238E27FC236}">
                <a16:creationId xmlns:a16="http://schemas.microsoft.com/office/drawing/2014/main" id="{BC45529A-8E74-448A-ACB3-2D1AFE35201E}"/>
              </a:ext>
            </a:extLst>
          </p:cNvPr>
          <p:cNvGrpSpPr>
            <a:grpSpLocks/>
          </p:cNvGrpSpPr>
          <p:nvPr/>
        </p:nvGrpSpPr>
        <p:grpSpPr bwMode="auto">
          <a:xfrm>
            <a:off x="301941" y="7702159"/>
            <a:ext cx="803275" cy="476435"/>
            <a:chOff x="654241" y="1622182"/>
            <a:chExt cx="796752" cy="476955"/>
          </a:xfrm>
        </p:grpSpPr>
        <p:sp>
          <p:nvSpPr>
            <p:cNvPr id="465" name="TextBox 108">
              <a:extLst>
                <a:ext uri="{FF2B5EF4-FFF2-40B4-BE49-F238E27FC236}">
                  <a16:creationId xmlns:a16="http://schemas.microsoft.com/office/drawing/2014/main" id="{0D06D11B-E7BE-4D36-82F9-DAB5FE50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1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66" name="그림 156">
              <a:extLst>
                <a:ext uri="{FF2B5EF4-FFF2-40B4-BE49-F238E27FC236}">
                  <a16:creationId xmlns:a16="http://schemas.microsoft.com/office/drawing/2014/main" id="{69BDC103-CA82-4BA2-A82E-D4EA7A955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7" name="화살표: 아래쪽 466">
            <a:extLst>
              <a:ext uri="{FF2B5EF4-FFF2-40B4-BE49-F238E27FC236}">
                <a16:creationId xmlns:a16="http://schemas.microsoft.com/office/drawing/2014/main" id="{920FC7D4-83FD-4E2E-A570-EFBD1F88EEFF}"/>
              </a:ext>
            </a:extLst>
          </p:cNvPr>
          <p:cNvSpPr/>
          <p:nvPr/>
        </p:nvSpPr>
        <p:spPr>
          <a:xfrm rot="7200000">
            <a:off x="4352420" y="4276239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68" name="모서리가 둥근 직사각형 34">
            <a:extLst>
              <a:ext uri="{FF2B5EF4-FFF2-40B4-BE49-F238E27FC236}">
                <a16:creationId xmlns:a16="http://schemas.microsoft.com/office/drawing/2014/main" id="{79FD5C3C-46C7-46BA-9D69-8C922AFD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5" y="760009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시스템 관리</a:t>
            </a: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2414B237-B5BD-4909-B26F-DF60760E07E6}"/>
              </a:ext>
            </a:extLst>
          </p:cNvPr>
          <p:cNvSpPr/>
          <p:nvPr/>
        </p:nvSpPr>
        <p:spPr bwMode="auto">
          <a:xfrm>
            <a:off x="1678504" y="7305125"/>
            <a:ext cx="13657940" cy="252544"/>
          </a:xfrm>
          <a:prstGeom prst="rect">
            <a:avLst/>
          </a:prstGeom>
          <a:solidFill>
            <a:srgbClr val="00206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슈퍼 관리자 </a:t>
            </a:r>
            <a:r>
              <a:rPr lang="en-US" altLang="ko-KR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OSP </a:t>
            </a:r>
            <a:r>
              <a:rPr lang="ko-KR" altLang="en-US" sz="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시스템</a:t>
            </a:r>
          </a:p>
        </p:txBody>
      </p:sp>
      <p:sp>
        <p:nvSpPr>
          <p:cNvPr id="470" name="모서리가 둥근 직사각형 34">
            <a:extLst>
              <a:ext uri="{FF2B5EF4-FFF2-40B4-BE49-F238E27FC236}">
                <a16:creationId xmlns:a16="http://schemas.microsoft.com/office/drawing/2014/main" id="{72DE5158-4AA4-4E06-94B0-D2BE8D0B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1" name="모서리가 둥근 직사각형 34">
            <a:extLst>
              <a:ext uri="{FF2B5EF4-FFF2-40B4-BE49-F238E27FC236}">
                <a16:creationId xmlns:a16="http://schemas.microsoft.com/office/drawing/2014/main" id="{FBBC2AD5-2DC2-49A7-9C80-52383C84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5" y="7589932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</a:p>
        </p:txBody>
      </p:sp>
      <p:sp>
        <p:nvSpPr>
          <p:cNvPr id="472" name="모서리가 둥근 직사각형 34">
            <a:extLst>
              <a:ext uri="{FF2B5EF4-FFF2-40B4-BE49-F238E27FC236}">
                <a16:creationId xmlns:a16="http://schemas.microsoft.com/office/drawing/2014/main" id="{8797A448-0246-49A0-820D-7FE1FF26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204227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</a:p>
        </p:txBody>
      </p:sp>
      <p:sp>
        <p:nvSpPr>
          <p:cNvPr id="473" name="모서리가 둥근 직사각형 34">
            <a:extLst>
              <a:ext uri="{FF2B5EF4-FFF2-40B4-BE49-F238E27FC236}">
                <a16:creationId xmlns:a16="http://schemas.microsoft.com/office/drawing/2014/main" id="{02B26F36-1C5C-4905-B719-C3C62138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686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강좌 관리</a:t>
            </a:r>
          </a:p>
        </p:txBody>
      </p:sp>
      <p:sp>
        <p:nvSpPr>
          <p:cNvPr id="474" name="모서리가 둥근 직사각형 34">
            <a:extLst>
              <a:ext uri="{FF2B5EF4-FFF2-40B4-BE49-F238E27FC236}">
                <a16:creationId xmlns:a16="http://schemas.microsoft.com/office/drawing/2014/main" id="{B9F2D7B3-D19C-402A-9AFE-E6456D8A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759199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5" name="모서리가 둥근 직사각형 34">
            <a:extLst>
              <a:ext uri="{FF2B5EF4-FFF2-40B4-BE49-F238E27FC236}">
                <a16:creationId xmlns:a16="http://schemas.microsoft.com/office/drawing/2014/main" id="{A89A4B9F-2A41-4611-A294-2344D6F0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792357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회원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76" name="모서리가 둥근 직사각형 34">
            <a:extLst>
              <a:ext uri="{FF2B5EF4-FFF2-40B4-BE49-F238E27FC236}">
                <a16:creationId xmlns:a16="http://schemas.microsoft.com/office/drawing/2014/main" id="{56E3658A-2274-429C-B233-5AF6C9D8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23137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전체회원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477" name="모서리가 둥근 직사각형 34">
            <a:extLst>
              <a:ext uri="{FF2B5EF4-FFF2-40B4-BE49-F238E27FC236}">
                <a16:creationId xmlns:a16="http://schemas.microsoft.com/office/drawing/2014/main" id="{5ABA5D85-3F22-42F7-8C40-11BB50A9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53888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478" name="모서리가 둥근 직사각형 34">
            <a:extLst>
              <a:ext uri="{FF2B5EF4-FFF2-40B4-BE49-F238E27FC236}">
                <a16:creationId xmlns:a16="http://schemas.microsoft.com/office/drawing/2014/main" id="{8465FEAE-7146-4BFA-9393-077B5540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885404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권한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 AUTH)</a:t>
            </a:r>
          </a:p>
        </p:txBody>
      </p:sp>
      <p:sp>
        <p:nvSpPr>
          <p:cNvPr id="479" name="모서리가 둥근 직사각형 34">
            <a:extLst>
              <a:ext uri="{FF2B5EF4-FFF2-40B4-BE49-F238E27FC236}">
                <a16:creationId xmlns:a16="http://schemas.microsoft.com/office/drawing/2014/main" id="{467DFCD7-4991-4CE2-AD60-9A8AF838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04" y="915310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학교관리자 신청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AUTH.COM)</a:t>
            </a:r>
          </a:p>
        </p:txBody>
      </p:sp>
      <p:sp>
        <p:nvSpPr>
          <p:cNvPr id="480" name="모서리가 둥근 직사각형 34">
            <a:extLst>
              <a:ext uri="{FF2B5EF4-FFF2-40B4-BE49-F238E27FC236}">
                <a16:creationId xmlns:a16="http://schemas.microsoft.com/office/drawing/2014/main" id="{5281FA02-AEA1-45EC-94C7-228B3A8C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94" y="791341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관리</a:t>
            </a:r>
            <a:endParaRPr lang="en-US" altLang="ko-KR" sz="55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5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55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 / COM)</a:t>
            </a:r>
          </a:p>
        </p:txBody>
      </p:sp>
      <p:sp>
        <p:nvSpPr>
          <p:cNvPr id="481" name="모서리가 둥근 직사각형 34">
            <a:extLst>
              <a:ext uri="{FF2B5EF4-FFF2-40B4-BE49-F238E27FC236}">
                <a16:creationId xmlns:a16="http://schemas.microsoft.com/office/drawing/2014/main" id="{BFEB907E-A6D8-4C89-9B8B-669F8512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139" y="852893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/ COM)</a:t>
            </a:r>
          </a:p>
        </p:txBody>
      </p:sp>
      <p:sp>
        <p:nvSpPr>
          <p:cNvPr id="482" name="모서리가 둥근 직사각형 34">
            <a:extLst>
              <a:ext uri="{FF2B5EF4-FFF2-40B4-BE49-F238E27FC236}">
                <a16:creationId xmlns:a16="http://schemas.microsoft.com/office/drawing/2014/main" id="{93A6608B-1634-4C9B-8055-1B7B9014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790325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483" name="모서리가 둥근 직사각형 34">
            <a:extLst>
              <a:ext uri="{FF2B5EF4-FFF2-40B4-BE49-F238E27FC236}">
                <a16:creationId xmlns:a16="http://schemas.microsoft.com/office/drawing/2014/main" id="{2AA2EAEA-2BB5-41C4-B28B-87DECE49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20089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484" name="모서리가 둥근 직사각형 34">
            <a:extLst>
              <a:ext uri="{FF2B5EF4-FFF2-40B4-BE49-F238E27FC236}">
                <a16:creationId xmlns:a16="http://schemas.microsoft.com/office/drawing/2014/main" id="{E02EEB0B-698A-4F53-9736-2BB6A29F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49594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 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STATIC.INJSE)</a:t>
            </a:r>
          </a:p>
        </p:txBody>
      </p:sp>
      <p:sp>
        <p:nvSpPr>
          <p:cNvPr id="485" name="모서리가 둥근 직사각형 34">
            <a:extLst>
              <a:ext uri="{FF2B5EF4-FFF2-40B4-BE49-F238E27FC236}">
                <a16:creationId xmlns:a16="http://schemas.microsoft.com/office/drawing/2014/main" id="{A598DF83-1230-49CA-8DBF-AD788555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9" y="879853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486" name="모서리가 둥근 직사각형 34">
            <a:extLst>
              <a:ext uri="{FF2B5EF4-FFF2-40B4-BE49-F238E27FC236}">
                <a16:creationId xmlns:a16="http://schemas.microsoft.com/office/drawing/2014/main" id="{C1D475DB-0667-442F-A336-99AC668F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790325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87" name="모서리가 둥근 직사각형 34">
            <a:extLst>
              <a:ext uri="{FF2B5EF4-FFF2-40B4-BE49-F238E27FC236}">
                <a16:creationId xmlns:a16="http://schemas.microsoft.com/office/drawing/2014/main" id="{FA197B85-C909-4ACB-A0B3-281D3CCE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983" y="819073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운영 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89" name="모서리가 둥근 직사각형 34">
            <a:extLst>
              <a:ext uri="{FF2B5EF4-FFF2-40B4-BE49-F238E27FC236}">
                <a16:creationId xmlns:a16="http://schemas.microsoft.com/office/drawing/2014/main" id="{4284B37D-FD15-4D1F-83F4-89336D00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165" y="792026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클린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게시판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0" name="모서리가 둥근 직사각형 34">
            <a:extLst>
              <a:ext uri="{FF2B5EF4-FFF2-40B4-BE49-F238E27FC236}">
                <a16:creationId xmlns:a16="http://schemas.microsoft.com/office/drawing/2014/main" id="{45352348-F79C-44B2-828A-79EBEA48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778" y="8203977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금칙어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491" name="모서리가 둥근 직사각형 34">
            <a:extLst>
              <a:ext uri="{FF2B5EF4-FFF2-40B4-BE49-F238E27FC236}">
                <a16:creationId xmlns:a16="http://schemas.microsoft.com/office/drawing/2014/main" id="{9DE3A1FE-CCF2-4A3D-941A-EA6EB366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85" y="868613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통계 관리</a:t>
            </a:r>
          </a:p>
        </p:txBody>
      </p:sp>
      <p:sp>
        <p:nvSpPr>
          <p:cNvPr id="492" name="모서리가 둥근 직사각형 34">
            <a:extLst>
              <a:ext uri="{FF2B5EF4-FFF2-40B4-BE49-F238E27FC236}">
                <a16:creationId xmlns:a16="http://schemas.microsoft.com/office/drawing/2014/main" id="{B9BA0218-0E7C-4444-8936-89F977EB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85" y="8996240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직접 추출용 통계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3" name="모서리가 둥근 직사각형 34">
            <a:extLst>
              <a:ext uri="{FF2B5EF4-FFF2-40B4-BE49-F238E27FC236}">
                <a16:creationId xmlns:a16="http://schemas.microsoft.com/office/drawing/2014/main" id="{56BC0D3D-F380-40B3-8708-B3D5FDFC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85" y="928783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비동기 추출용 통계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4" name="모서리가 둥근 직사각형 34">
            <a:extLst>
              <a:ext uri="{FF2B5EF4-FFF2-40B4-BE49-F238E27FC236}">
                <a16:creationId xmlns:a16="http://schemas.microsoft.com/office/drawing/2014/main" id="{876F48CD-DDE8-40E5-A4D7-76402FF9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2475" y="930478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차트 통계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-STATIC)</a:t>
            </a:r>
          </a:p>
        </p:txBody>
      </p:sp>
      <p:sp>
        <p:nvSpPr>
          <p:cNvPr id="495" name="모서리가 둥근 직사각형 34">
            <a:extLst>
              <a:ext uri="{FF2B5EF4-FFF2-40B4-BE49-F238E27FC236}">
                <a16:creationId xmlns:a16="http://schemas.microsoft.com/office/drawing/2014/main" id="{6A7F5EF5-99AF-48C9-83DF-674EB9E4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7571009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커뮤니케이션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496" name="모서리가 둥근 직사각형 34">
            <a:extLst>
              <a:ext uri="{FF2B5EF4-FFF2-40B4-BE49-F238E27FC236}">
                <a16:creationId xmlns:a16="http://schemas.microsoft.com/office/drawing/2014/main" id="{02AD534D-C586-41ED-BD1B-039D4F52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7869169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쪽지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7" name="모서리가 둥근 직사각형 34">
            <a:extLst>
              <a:ext uri="{FF2B5EF4-FFF2-40B4-BE49-F238E27FC236}">
                <a16:creationId xmlns:a16="http://schemas.microsoft.com/office/drawing/2014/main" id="{16105E46-49AA-403B-A38A-04FB2EBA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813525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채팅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498" name="모서리가 둥근 직사각형 34">
            <a:extLst>
              <a:ext uri="{FF2B5EF4-FFF2-40B4-BE49-F238E27FC236}">
                <a16:creationId xmlns:a16="http://schemas.microsoft.com/office/drawing/2014/main" id="{0A7A84D2-6407-4528-AE67-A4049E21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790268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원본 강좌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499" name="모서리가 둥근 직사각형 34">
            <a:extLst>
              <a:ext uri="{FF2B5EF4-FFF2-40B4-BE49-F238E27FC236}">
                <a16:creationId xmlns:a16="http://schemas.microsoft.com/office/drawing/2014/main" id="{C01F5864-5093-4B31-B173-97BF87BB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19647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배포 강좌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oc-edu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/ COM)</a:t>
            </a:r>
          </a:p>
        </p:txBody>
      </p:sp>
      <p:sp>
        <p:nvSpPr>
          <p:cNvPr id="500" name="모서리가 둥근 직사각형 34">
            <a:extLst>
              <a:ext uri="{FF2B5EF4-FFF2-40B4-BE49-F238E27FC236}">
                <a16:creationId xmlns:a16="http://schemas.microsoft.com/office/drawing/2014/main" id="{FE33CCBC-9DE8-4E6F-B331-B30C90E8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49261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강의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1" name="모서리가 둥근 직사각형 34">
            <a:extLst>
              <a:ext uri="{FF2B5EF4-FFF2-40B4-BE49-F238E27FC236}">
                <a16:creationId xmlns:a16="http://schemas.microsoft.com/office/drawing/2014/main" id="{8B680AFC-0211-428E-82EB-98927BE5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877194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외부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(EBS)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2" name="모서리가 둥근 직사각형 34">
            <a:extLst>
              <a:ext uri="{FF2B5EF4-FFF2-40B4-BE49-F238E27FC236}">
                <a16:creationId xmlns:a16="http://schemas.microsoft.com/office/drawing/2014/main" id="{9379A465-4C73-4C0C-BF17-EB111D94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711" y="905126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프리미엄 강좌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3" name="모서리가 둥근 직사각형 34">
            <a:extLst>
              <a:ext uri="{FF2B5EF4-FFF2-40B4-BE49-F238E27FC236}">
                <a16:creationId xmlns:a16="http://schemas.microsoft.com/office/drawing/2014/main" id="{2F6044CD-1105-4273-AC5D-223251B2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174" y="933561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콘텐츠 분류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4" name="모서리가 둥근 직사각형 34">
            <a:extLst>
              <a:ext uri="{FF2B5EF4-FFF2-40B4-BE49-F238E27FC236}">
                <a16:creationId xmlns:a16="http://schemas.microsoft.com/office/drawing/2014/main" id="{E5BA2133-BE1B-40BF-A6E3-020389F6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688" y="932171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피드백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06" name="모서리가 둥근 직사각형 34">
            <a:extLst>
              <a:ext uri="{FF2B5EF4-FFF2-40B4-BE49-F238E27FC236}">
                <a16:creationId xmlns:a16="http://schemas.microsoft.com/office/drawing/2014/main" id="{C0585B58-B688-4C99-91F7-BD6A1FC9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59926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로그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07" name="모서리가 둥근 직사각형 34">
            <a:extLst>
              <a:ext uri="{FF2B5EF4-FFF2-40B4-BE49-F238E27FC236}">
                <a16:creationId xmlns:a16="http://schemas.microsoft.com/office/drawing/2014/main" id="{4FB8B604-EC38-4568-A292-C1B27EEB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791867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이용자 로그인 현황 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508" name="모서리가 둥근 직사각형 34">
            <a:extLst>
              <a:ext uri="{FF2B5EF4-FFF2-40B4-BE49-F238E27FC236}">
                <a16:creationId xmlns:a16="http://schemas.microsoft.com/office/drawing/2014/main" id="{788C6949-EDF5-4F3B-A712-295D9796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22562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이벤트 현황 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-AUTH.AUTH)</a:t>
            </a:r>
          </a:p>
        </p:txBody>
      </p:sp>
      <p:sp>
        <p:nvSpPr>
          <p:cNvPr id="509" name="모서리가 둥근 직사각형 34">
            <a:extLst>
              <a:ext uri="{FF2B5EF4-FFF2-40B4-BE49-F238E27FC236}">
                <a16:creationId xmlns:a16="http://schemas.microsoft.com/office/drawing/2014/main" id="{57BF386E-C2D5-423F-B8C3-6443D205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53053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관리자 권한이력 현황 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AUTH.AUTH)</a:t>
            </a:r>
          </a:p>
        </p:txBody>
      </p:sp>
      <p:sp>
        <p:nvSpPr>
          <p:cNvPr id="510" name="모서리가 둥근 직사각형 34">
            <a:extLst>
              <a:ext uri="{FF2B5EF4-FFF2-40B4-BE49-F238E27FC236}">
                <a16:creationId xmlns:a16="http://schemas.microsoft.com/office/drawing/2014/main" id="{9D16C127-53C2-4D03-8453-A39E387D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884683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개설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1" name="모서리가 둥근 직사각형 34">
            <a:extLst>
              <a:ext uri="{FF2B5EF4-FFF2-40B4-BE49-F238E27FC236}">
                <a16:creationId xmlns:a16="http://schemas.microsoft.com/office/drawing/2014/main" id="{AD91149A-F359-4A7C-829C-A8A906ADA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04" y="915958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팝업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2" name="모서리가 둥근 직사각형 34">
            <a:extLst>
              <a:ext uri="{FF2B5EF4-FFF2-40B4-BE49-F238E27FC236}">
                <a16:creationId xmlns:a16="http://schemas.microsoft.com/office/drawing/2014/main" id="{485CCD3E-91FD-4092-9946-B1F20BFD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349" y="760472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매뉴얼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13" name="모서리가 둥근 직사각형 34">
            <a:extLst>
              <a:ext uri="{FF2B5EF4-FFF2-40B4-BE49-F238E27FC236}">
                <a16:creationId xmlns:a16="http://schemas.microsoft.com/office/drawing/2014/main" id="{8FD77F5B-FBAE-4F48-8A89-478AEFF0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196" y="792346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일반 매뉴얼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4" name="모서리가 둥근 직사각형 34">
            <a:extLst>
              <a:ext uri="{FF2B5EF4-FFF2-40B4-BE49-F238E27FC236}">
                <a16:creationId xmlns:a16="http://schemas.microsoft.com/office/drawing/2014/main" id="{73E824C4-3510-46CE-92AE-EB5949A1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2" y="823573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현장 매뉴얼관리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5" name="모서리가 둥근 직사각형 34">
            <a:extLst>
              <a:ext uri="{FF2B5EF4-FFF2-40B4-BE49-F238E27FC236}">
                <a16:creationId xmlns:a16="http://schemas.microsoft.com/office/drawing/2014/main" id="{9DBCC4AA-431E-432A-8262-4FB1476C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31" y="853327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온클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활용 자료실관리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6" name="모서리가 둥근 직사각형 34">
            <a:extLst>
              <a:ext uri="{FF2B5EF4-FFF2-40B4-BE49-F238E27FC236}">
                <a16:creationId xmlns:a16="http://schemas.microsoft.com/office/drawing/2014/main" id="{04A968AD-8E33-4DE4-8D8C-96F5346F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284" y="8832282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FAQ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7" name="모서리가 둥근 직사각형 34">
            <a:extLst>
              <a:ext uri="{FF2B5EF4-FFF2-40B4-BE49-F238E27FC236}">
                <a16:creationId xmlns:a16="http://schemas.microsoft.com/office/drawing/2014/main" id="{D8C07327-C19E-4D0F-BD0D-900255C0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540" y="9146317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태그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518" name="모서리가 둥근 직사각형 34">
            <a:extLst>
              <a:ext uri="{FF2B5EF4-FFF2-40B4-BE49-F238E27FC236}">
                <a16:creationId xmlns:a16="http://schemas.microsoft.com/office/drawing/2014/main" id="{C666D371-44BF-421C-933D-748BE4D8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778" y="8516255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게시글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(OC-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519" name="모서리가 둥근 직사각형 34">
            <a:extLst>
              <a:ext uri="{FF2B5EF4-FFF2-40B4-BE49-F238E27FC236}">
                <a16:creationId xmlns:a16="http://schemas.microsoft.com/office/drawing/2014/main" id="{8716A978-2BE5-4CAC-8046-14F549D9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778" y="8818844"/>
            <a:ext cx="1271886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신고 댓글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(OC-</a:t>
            </a:r>
            <a:r>
              <a:rPr lang="en-US" altLang="ko-KR" sz="5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edu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교육청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지역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</a:t>
            </a:r>
            <a:r>
              <a:rPr lang="ko-KR" altLang="en-US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학교코드 </a:t>
            </a:r>
            <a:r>
              <a:rPr lang="en-US" altLang="ko-KR" sz="5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520" name="모서리가 둥근 직사각형 34">
            <a:extLst>
              <a:ext uri="{FF2B5EF4-FFF2-40B4-BE49-F238E27FC236}">
                <a16:creationId xmlns:a16="http://schemas.microsoft.com/office/drawing/2014/main" id="{158F1DEF-123D-4361-A567-69A4B6E2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8" y="7059955"/>
            <a:ext cx="13677045" cy="202747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------------------------------------------------------------------------------------------------------------------------[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]----------------------------------------------------------------------------------------------------------------------------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67B7FC6D-9C27-4664-B9B0-93E1E23E03FE}"/>
              </a:ext>
            </a:extLst>
          </p:cNvPr>
          <p:cNvCxnSpPr>
            <a:cxnSpLocks/>
          </p:cNvCxnSpPr>
          <p:nvPr/>
        </p:nvCxnSpPr>
        <p:spPr bwMode="auto">
          <a:xfrm flipV="1">
            <a:off x="1457400" y="7041733"/>
            <a:ext cx="12616360" cy="34648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630142B-2541-4A30-A132-EDF669C078D6}"/>
              </a:ext>
            </a:extLst>
          </p:cNvPr>
          <p:cNvCxnSpPr>
            <a:cxnSpLocks/>
            <a:stCxn id="184" idx="3"/>
            <a:endCxn id="406" idx="1"/>
          </p:cNvCxnSpPr>
          <p:nvPr/>
        </p:nvCxnSpPr>
        <p:spPr>
          <a:xfrm flipV="1">
            <a:off x="1364079" y="676248"/>
            <a:ext cx="296009" cy="6673177"/>
          </a:xfrm>
          <a:prstGeom prst="bentConnector3">
            <a:avLst>
              <a:gd name="adj1" fmla="val 226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연결선: 꺾임 523">
            <a:extLst>
              <a:ext uri="{FF2B5EF4-FFF2-40B4-BE49-F238E27FC236}">
                <a16:creationId xmlns:a16="http://schemas.microsoft.com/office/drawing/2014/main" id="{C0CBDFD9-F322-4749-8442-3DB2882E76CB}"/>
              </a:ext>
            </a:extLst>
          </p:cNvPr>
          <p:cNvCxnSpPr>
            <a:cxnSpLocks/>
            <a:stCxn id="194" idx="3"/>
            <a:endCxn id="405" idx="1"/>
          </p:cNvCxnSpPr>
          <p:nvPr/>
        </p:nvCxnSpPr>
        <p:spPr>
          <a:xfrm flipV="1">
            <a:off x="1364079" y="6909995"/>
            <a:ext cx="288480" cy="13234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그룹 63">
            <a:extLst>
              <a:ext uri="{FF2B5EF4-FFF2-40B4-BE49-F238E27FC236}">
                <a16:creationId xmlns:a16="http://schemas.microsoft.com/office/drawing/2014/main" id="{E8E7C494-B252-4CE8-96E4-2CE3A1A7ECAF}"/>
              </a:ext>
            </a:extLst>
          </p:cNvPr>
          <p:cNvGrpSpPr>
            <a:grpSpLocks/>
          </p:cNvGrpSpPr>
          <p:nvPr/>
        </p:nvGrpSpPr>
        <p:grpSpPr bwMode="auto">
          <a:xfrm>
            <a:off x="317640" y="8498820"/>
            <a:ext cx="854076" cy="599534"/>
            <a:chOff x="636784" y="5753292"/>
            <a:chExt cx="740042" cy="599373"/>
          </a:xfrm>
        </p:grpSpPr>
        <p:pic>
          <p:nvPicPr>
            <p:cNvPr id="526" name="그림 106">
              <a:extLst>
                <a:ext uri="{FF2B5EF4-FFF2-40B4-BE49-F238E27FC236}">
                  <a16:creationId xmlns:a16="http://schemas.microsoft.com/office/drawing/2014/main" id="{9DB8C3AB-8377-420B-AC3A-A72B321F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35" y="5753292"/>
              <a:ext cx="386730" cy="44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7" name="TextBox 237">
              <a:extLst>
                <a:ext uri="{FF2B5EF4-FFF2-40B4-BE49-F238E27FC236}">
                  <a16:creationId xmlns:a16="http://schemas.microsoft.com/office/drawing/2014/main" id="{0D52D50B-6DD9-4A0D-BAD5-471DBAE0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784" y="6168049"/>
              <a:ext cx="740042" cy="184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en-US" altLang="ko-KR" sz="600" b="1" dirty="0">
                <a:solidFill>
                  <a:srgbClr val="000000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528" name="모서리가 둥근 직사각형 34">
            <a:extLst>
              <a:ext uri="{FF2B5EF4-FFF2-40B4-BE49-F238E27FC236}">
                <a16:creationId xmlns:a16="http://schemas.microsoft.com/office/drawing/2014/main" id="{11FD7F75-EE46-4BA5-96E7-C08F8314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3" y="902771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(A)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cxnSp>
        <p:nvCxnSpPr>
          <p:cNvPr id="529" name="연결선: 꺾임 528">
            <a:extLst>
              <a:ext uri="{FF2B5EF4-FFF2-40B4-BE49-F238E27FC236}">
                <a16:creationId xmlns:a16="http://schemas.microsoft.com/office/drawing/2014/main" id="{A46056C2-F4C6-40F4-B580-4C6C57BBC18C}"/>
              </a:ext>
            </a:extLst>
          </p:cNvPr>
          <p:cNvCxnSpPr>
            <a:cxnSpLocks/>
            <a:stCxn id="528" idx="3"/>
            <a:endCxn id="520" idx="1"/>
          </p:cNvCxnSpPr>
          <p:nvPr/>
        </p:nvCxnSpPr>
        <p:spPr>
          <a:xfrm flipV="1">
            <a:off x="1362910" y="7161329"/>
            <a:ext cx="289648" cy="2005390"/>
          </a:xfrm>
          <a:prstGeom prst="bentConnector3">
            <a:avLst>
              <a:gd name="adj1" fmla="val 659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직사각형 1">
            <a:extLst>
              <a:ext uri="{FF2B5EF4-FFF2-40B4-BE49-F238E27FC236}">
                <a16:creationId xmlns:a16="http://schemas.microsoft.com/office/drawing/2014/main" id="{6414E22A-96BF-412B-BDA7-DE332D33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408" y="753525"/>
            <a:ext cx="1444075" cy="3796785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 sz="600"/>
          </a:p>
        </p:txBody>
      </p:sp>
      <p:sp>
        <p:nvSpPr>
          <p:cNvPr id="531" name="모서리가 둥근 직사각형 34">
            <a:extLst>
              <a:ext uri="{FF2B5EF4-FFF2-40B4-BE49-F238E27FC236}">
                <a16:creationId xmlns:a16="http://schemas.microsoft.com/office/drawing/2014/main" id="{73D0963F-1E98-4736-993A-05E14B0F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263" y="3565518"/>
            <a:ext cx="1263902" cy="265870"/>
          </a:xfrm>
          <a:prstGeom prst="roundRect">
            <a:avLst>
              <a:gd name="adj" fmla="val 5782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--- [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슈퍼 관리자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] ---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2" name="모서리가 둥근 직사각형 34">
            <a:extLst>
              <a:ext uri="{FF2B5EF4-FFF2-40B4-BE49-F238E27FC236}">
                <a16:creationId xmlns:a16="http://schemas.microsoft.com/office/drawing/2014/main" id="{CC726A09-6384-41E8-A151-C99730AF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468" y="386452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3" name="모서리가 둥근 직사각형 34">
            <a:extLst>
              <a:ext uri="{FF2B5EF4-FFF2-40B4-BE49-F238E27FC236}">
                <a16:creationId xmlns:a16="http://schemas.microsoft.com/office/drawing/2014/main" id="{87AA6D5D-6832-4E8A-BF8C-04ACEB4D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468" y="4175791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 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학습자관리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이상학습관리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화상로그관리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37" name="화살표: 아래쪽 536">
            <a:extLst>
              <a:ext uri="{FF2B5EF4-FFF2-40B4-BE49-F238E27FC236}">
                <a16:creationId xmlns:a16="http://schemas.microsoft.com/office/drawing/2014/main" id="{6E1714EE-FB50-4852-8A47-782FAD5C070F}"/>
              </a:ext>
            </a:extLst>
          </p:cNvPr>
          <p:cNvSpPr/>
          <p:nvPr/>
        </p:nvSpPr>
        <p:spPr>
          <a:xfrm rot="16200000">
            <a:off x="4588568" y="4137775"/>
            <a:ext cx="215302" cy="215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538" name="모서리가 둥근 직사각형 34">
            <a:extLst>
              <a:ext uri="{FF2B5EF4-FFF2-40B4-BE49-F238E27FC236}">
                <a16:creationId xmlns:a16="http://schemas.microsoft.com/office/drawing/2014/main" id="{88A5E625-52E4-44B6-8F5D-371FADC1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803" y="112557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39" name="모서리가 둥근 직사각형 34">
            <a:extLst>
              <a:ext uri="{FF2B5EF4-FFF2-40B4-BE49-F238E27FC236}">
                <a16:creationId xmlns:a16="http://schemas.microsoft.com/office/drawing/2014/main" id="{B27512DF-3328-4E5D-A3DF-0D8C5E8C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611" y="145166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(https://teacher.ebsi.co.kr/ercapp/main.do)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0" name="모서리가 둥근 직사각형 34">
            <a:extLst>
              <a:ext uri="{FF2B5EF4-FFF2-40B4-BE49-F238E27FC236}">
                <a16:creationId xmlns:a16="http://schemas.microsoft.com/office/drawing/2014/main" id="{568040A3-25AA-44CA-810F-F87C7215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398" y="175732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1" name="모서리가 둥근 직사각형 34">
            <a:extLst>
              <a:ext uri="{FF2B5EF4-FFF2-40B4-BE49-F238E27FC236}">
                <a16:creationId xmlns:a16="http://schemas.microsoft.com/office/drawing/2014/main" id="{4BB594C4-D7A2-4372-91E1-3FF86515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229" y="30780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2" name="모서리가 둥근 직사각형 34">
            <a:extLst>
              <a:ext uri="{FF2B5EF4-FFF2-40B4-BE49-F238E27FC236}">
                <a16:creationId xmlns:a16="http://schemas.microsoft.com/office/drawing/2014/main" id="{EBF9036A-EC99-411C-9E19-9FF7873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8" y="3401456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교사지원센터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(https://teacher.ebsi.co.kr/ercapp/main.do)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3" name="모서리가 둥근 직사각형 34">
            <a:extLst>
              <a:ext uri="{FF2B5EF4-FFF2-40B4-BE49-F238E27FC236}">
                <a16:creationId xmlns:a16="http://schemas.microsoft.com/office/drawing/2014/main" id="{D9DB59FD-C434-424C-9D4C-2FDACF92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7" y="37283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4" name="모서리가 둥근 직사각형 34">
            <a:extLst>
              <a:ext uri="{FF2B5EF4-FFF2-40B4-BE49-F238E27FC236}">
                <a16:creationId xmlns:a16="http://schemas.microsoft.com/office/drawing/2014/main" id="{ABCDA993-CB4E-4F2A-B971-09F046EA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215" y="549886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5" name="모서리가 둥근 직사각형 34">
            <a:extLst>
              <a:ext uri="{FF2B5EF4-FFF2-40B4-BE49-F238E27FC236}">
                <a16:creationId xmlns:a16="http://schemas.microsoft.com/office/drawing/2014/main" id="{783A36C7-9809-4249-A7A1-98118661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215" y="515498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546" name="모서리가 둥근 직사각형 34">
            <a:extLst>
              <a:ext uri="{FF2B5EF4-FFF2-40B4-BE49-F238E27FC236}">
                <a16:creationId xmlns:a16="http://schemas.microsoft.com/office/drawing/2014/main" id="{B4803373-ECDE-4F09-BC17-29C7CA4E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17" y="6197724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 센터</a:t>
            </a:r>
          </a:p>
        </p:txBody>
      </p:sp>
      <p:sp>
        <p:nvSpPr>
          <p:cNvPr id="547" name="모서리가 둥근 직사각형 34">
            <a:extLst>
              <a:ext uri="{FF2B5EF4-FFF2-40B4-BE49-F238E27FC236}">
                <a16:creationId xmlns:a16="http://schemas.microsoft.com/office/drawing/2014/main" id="{A7D648AF-CAD5-4971-9696-4B54B5EB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456" y="619252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Ai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단추 서비스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(https://ai.ebs.co.kr/mid)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1" name="모서리가 둥근 직사각형 34">
            <a:extLst>
              <a:ext uri="{FF2B5EF4-FFF2-40B4-BE49-F238E27FC236}">
                <a16:creationId xmlns:a16="http://schemas.microsoft.com/office/drawing/2014/main" id="{A265A4DC-A502-4E8D-A67A-8CBE2637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597235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2" name="모서리가 둥근 직사각형 34">
            <a:extLst>
              <a:ext uri="{FF2B5EF4-FFF2-40B4-BE49-F238E27FC236}">
                <a16:creationId xmlns:a16="http://schemas.microsoft.com/office/drawing/2014/main" id="{E32BA04F-7E0A-4AB5-A5F4-DA0B3E7F5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7911566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EBS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정산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3" name="모서리가 둥근 직사각형 34">
            <a:extLst>
              <a:ext uri="{FF2B5EF4-FFF2-40B4-BE49-F238E27FC236}">
                <a16:creationId xmlns:a16="http://schemas.microsoft.com/office/drawing/2014/main" id="{FACF2286-7CE6-4F9D-B725-B454E205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197065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교육청 정산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4" name="모서리가 둥근 직사각형 34">
            <a:extLst>
              <a:ext uri="{FF2B5EF4-FFF2-40B4-BE49-F238E27FC236}">
                <a16:creationId xmlns:a16="http://schemas.microsoft.com/office/drawing/2014/main" id="{871CC7D6-4F0D-45DA-9162-70F5F3EE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775" y="848055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학교별 정산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245" name="모서리가 둥근 직사각형 34">
            <a:extLst>
              <a:ext uri="{FF2B5EF4-FFF2-40B4-BE49-F238E27FC236}">
                <a16:creationId xmlns:a16="http://schemas.microsoft.com/office/drawing/2014/main" id="{A3C7B098-AAC5-4D36-883B-A15B077D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4" y="143302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우리학교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(A, COM, CLS, 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7" name="모서리가 둥근 직사각형 34">
            <a:extLst>
              <a:ext uri="{FF2B5EF4-FFF2-40B4-BE49-F238E27FC236}">
                <a16:creationId xmlns:a16="http://schemas.microsoft.com/office/drawing/2014/main" id="{0091DFAB-7F95-4A32-99E7-91AF119C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1755462"/>
            <a:ext cx="627425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학교 공지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8" name="모서리가 둥근 직사각형 34">
            <a:extLst>
              <a:ext uri="{FF2B5EF4-FFF2-40B4-BE49-F238E27FC236}">
                <a16:creationId xmlns:a16="http://schemas.microsoft.com/office/drawing/2014/main" id="{1ADA5B7B-5888-4DCF-BDFB-E9FD077B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57" y="2060488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클래스 목록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(CLS)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49" name="모서리가 둥근 직사각형 34">
            <a:extLst>
              <a:ext uri="{FF2B5EF4-FFF2-40B4-BE49-F238E27FC236}">
                <a16:creationId xmlns:a16="http://schemas.microsoft.com/office/drawing/2014/main" id="{553B2BF3-E35E-4779-9841-D90F8332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018" y="1755462"/>
            <a:ext cx="595453" cy="278010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고객센터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(COM)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0" name="모서리가 둥근 직사각형 34">
            <a:extLst>
              <a:ext uri="{FF2B5EF4-FFF2-40B4-BE49-F238E27FC236}">
                <a16:creationId xmlns:a16="http://schemas.microsoft.com/office/drawing/2014/main" id="{DA13FC20-A684-4994-B9FC-A8EF52B3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4752" y="2530061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052BEB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나의 학습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</a:p>
        </p:txBody>
      </p:sp>
      <p:sp>
        <p:nvSpPr>
          <p:cNvPr id="252" name="모서리가 둥근 직사각형 34">
            <a:extLst>
              <a:ext uri="{FF2B5EF4-FFF2-40B4-BE49-F238E27FC236}">
                <a16:creationId xmlns:a16="http://schemas.microsoft.com/office/drawing/2014/main" id="{25E896F7-96BE-45EE-8D9A-12BD6FA41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617" y="54870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종례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3" name="모서리가 둥근 직사각형 34">
            <a:extLst>
              <a:ext uri="{FF2B5EF4-FFF2-40B4-BE49-F238E27FC236}">
                <a16:creationId xmlns:a16="http://schemas.microsoft.com/office/drawing/2014/main" id="{6C0D37ED-E631-450A-928F-47C2CBEF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123" y="5471990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조례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sp>
        <p:nvSpPr>
          <p:cNvPr id="254" name="모서리가 둥근 직사각형 34">
            <a:extLst>
              <a:ext uri="{FF2B5EF4-FFF2-40B4-BE49-F238E27FC236}">
                <a16:creationId xmlns:a16="http://schemas.microsoft.com/office/drawing/2014/main" id="{A811D293-8476-4A47-8C24-0185B52E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389" y="8472254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7030A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공지사항 관리</a:t>
            </a:r>
            <a:endParaRPr lang="en-US" altLang="ko-KR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 /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공통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-COM.COM)</a:t>
            </a:r>
          </a:p>
        </p:txBody>
      </p:sp>
      <p:sp>
        <p:nvSpPr>
          <p:cNvPr id="256" name="모서리가 둥근 직사각형 34">
            <a:extLst>
              <a:ext uri="{FF2B5EF4-FFF2-40B4-BE49-F238E27FC236}">
                <a16:creationId xmlns:a16="http://schemas.microsoft.com/office/drawing/2014/main" id="{47D06E5C-05A7-43BA-B185-D4B2163C5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835" y="9304783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시도별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발송이력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-STATIC)</a:t>
            </a:r>
          </a:p>
        </p:txBody>
      </p:sp>
      <p:sp>
        <p:nvSpPr>
          <p:cNvPr id="257" name="모서리가 둥근 직사각형 34">
            <a:extLst>
              <a:ext uri="{FF2B5EF4-FFF2-40B4-BE49-F238E27FC236}">
                <a16:creationId xmlns:a16="http://schemas.microsoft.com/office/drawing/2014/main" id="{BC8A434B-2F64-4C45-9348-C2745151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59" y="8416658"/>
            <a:ext cx="1247387" cy="252544"/>
          </a:xfrm>
          <a:prstGeom prst="roundRect">
            <a:avLst>
              <a:gd name="adj" fmla="val 5782"/>
            </a:avLst>
          </a:prstGeom>
          <a:solidFill>
            <a:srgbClr val="00B050"/>
          </a:solidFill>
          <a:ln w="6350" algn="ctr">
            <a:noFill/>
            <a:round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SMS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이력 관리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미사용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)</a:t>
            </a:r>
          </a:p>
          <a:p>
            <a:pPr algn="ctr"/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600" b="1" dirty="0" err="1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oc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-admin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통계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-STATIC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/ COM)</a:t>
            </a:r>
          </a:p>
        </p:txBody>
      </p:sp>
      <p:sp>
        <p:nvSpPr>
          <p:cNvPr id="255" name="모서리가 둥근 직사각형 34">
            <a:extLst>
              <a:ext uri="{FF2B5EF4-FFF2-40B4-BE49-F238E27FC236}">
                <a16:creationId xmlns:a16="http://schemas.microsoft.com/office/drawing/2014/main" id="{25E896F7-96BE-45EE-8D9A-12BD6FA41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992" y="5487043"/>
            <a:ext cx="1247387" cy="278010"/>
          </a:xfrm>
          <a:prstGeom prst="roundRect">
            <a:avLst>
              <a:gd name="adj" fmla="val 5782"/>
            </a:avLst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출석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화상 </a:t>
            </a:r>
            <a:r>
              <a:rPr lang="en-US" altLang="ko-KR" sz="600" b="1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  <a:cs typeface="굴림" panose="020B0600000101010101" pitchFamily="50" charset="-127"/>
              </a:rPr>
              <a:t>(LECT)</a:t>
            </a:r>
            <a:endParaRPr lang="ko-KR" altLang="en-US" sz="6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  <a:cs typeface="굴림" panose="020B0600000101010101" pitchFamily="50" charset="-127"/>
            </a:endParaRPr>
          </a:p>
        </p:txBody>
      </p:sp>
      <p:grpSp>
        <p:nvGrpSpPr>
          <p:cNvPr id="585" name="그룹 84">
            <a:extLst>
              <a:ext uri="{FF2B5EF4-FFF2-40B4-BE49-F238E27FC236}">
                <a16:creationId xmlns:a16="http://schemas.microsoft.com/office/drawing/2014/main" id="{3C866877-12D4-436C-8F4B-749336D3DC3A}"/>
              </a:ext>
            </a:extLst>
          </p:cNvPr>
          <p:cNvGrpSpPr>
            <a:grpSpLocks/>
          </p:cNvGrpSpPr>
          <p:nvPr/>
        </p:nvGrpSpPr>
        <p:grpSpPr bwMode="auto">
          <a:xfrm>
            <a:off x="399027" y="669071"/>
            <a:ext cx="692150" cy="523875"/>
            <a:chOff x="654241" y="1622182"/>
            <a:chExt cx="796752" cy="522587"/>
          </a:xfrm>
        </p:grpSpPr>
        <p:sp>
          <p:nvSpPr>
            <p:cNvPr id="586" name="TextBox 108">
              <a:extLst>
                <a:ext uri="{FF2B5EF4-FFF2-40B4-BE49-F238E27FC236}">
                  <a16:creationId xmlns:a16="http://schemas.microsoft.com/office/drawing/2014/main" id="{62E2C9B6-A0F4-4661-A072-BE58982C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1" y="1914269"/>
              <a:ext cx="796752" cy="2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endParaRPr lang="ko-KR" altLang="en-US" sz="9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87" name="그림 156">
              <a:extLst>
                <a:ext uri="{FF2B5EF4-FFF2-40B4-BE49-F238E27FC236}">
                  <a16:creationId xmlns:a16="http://schemas.microsoft.com/office/drawing/2014/main" id="{7CABC189-A776-47DE-A150-07F513C2C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22182"/>
              <a:ext cx="6127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" name="모서리가 둥근 직사각형 34">
            <a:extLst>
              <a:ext uri="{FF2B5EF4-FFF2-40B4-BE49-F238E27FC236}">
                <a16:creationId xmlns:a16="http://schemas.microsoft.com/office/drawing/2014/main" id="{B6C6EA19-3B06-45B2-812D-AD45B340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5" y="1002905"/>
            <a:ext cx="1245037" cy="393168"/>
          </a:xfrm>
          <a:prstGeom prst="roundRect">
            <a:avLst>
              <a:gd name="adj" fmla="val 5782"/>
            </a:avLst>
          </a:prstGeom>
          <a:solidFill>
            <a:srgbClr val="002060"/>
          </a:solidFill>
          <a:ln>
            <a:noFill/>
          </a:ln>
          <a:extLst/>
        </p:spPr>
        <p:txBody>
          <a:bodyPr lIns="0" tIns="0" rIns="0" bIns="0" anchor="ctr"/>
          <a:lstStyle>
            <a:lvl1pPr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defTabSz="1012825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0" lang="en-US" altLang="ko-KR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EBS FAMILY SITE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(</a:t>
            </a:r>
            <a:r>
              <a:rPr kumimoji="0" lang="ko-KR" altLang="en-US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사용자 정보</a:t>
            </a:r>
            <a:r>
              <a:rPr kumimoji="0" lang="en-US" altLang="ko-KR" b="1" dirty="0">
                <a:solidFill>
                  <a:schemeClr val="bg1"/>
                </a:solidFill>
                <a:latin typeface="+mj-ea"/>
                <a:ea typeface="나눔고딕" panose="020D0604000000000000"/>
              </a:rPr>
              <a:t>)</a:t>
            </a:r>
          </a:p>
        </p:txBody>
      </p:sp>
      <p:sp>
        <p:nvSpPr>
          <p:cNvPr id="589" name="화살표: 아래쪽 588">
            <a:extLst>
              <a:ext uri="{FF2B5EF4-FFF2-40B4-BE49-F238E27FC236}">
                <a16:creationId xmlns:a16="http://schemas.microsoft.com/office/drawing/2014/main" id="{F79A5CF6-8FEC-431C-ADB0-C7B6AD920B28}"/>
              </a:ext>
            </a:extLst>
          </p:cNvPr>
          <p:cNvSpPr/>
          <p:nvPr/>
        </p:nvSpPr>
        <p:spPr>
          <a:xfrm>
            <a:off x="595592" y="1419608"/>
            <a:ext cx="294291" cy="1972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2630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50965"/>
              </p:ext>
            </p:extLst>
          </p:nvPr>
        </p:nvGraphicFramePr>
        <p:xfrm>
          <a:off x="341736" y="548208"/>
          <a:ext cx="6653540" cy="563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933">
                  <a:extLst>
                    <a:ext uri="{9D8B030D-6E8A-4147-A177-3AD203B41FA5}">
                      <a16:colId xmlns:a16="http://schemas.microsoft.com/office/drawing/2014/main" val="2738713182"/>
                    </a:ext>
                  </a:extLst>
                </a:gridCol>
                <a:gridCol w="1058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2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생명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주기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관련 업무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정보주체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개인정보취급자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처리 흐름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유관기관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수집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파기</a:t>
                      </a:r>
                      <a:endParaRPr lang="ko-KR" altLang="en-US" sz="900" dirty="0"/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탈퇴시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즉시 파기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동안 서비스를 이용하지 않을 경우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분리보관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3664" y="96453"/>
            <a:ext cx="647658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0" dirty="0">
                <a:latin typeface="+mn-ea"/>
              </a:rPr>
              <a:t>온라인클래스 총괄 개인정보 흐름도</a:t>
            </a:r>
          </a:p>
        </p:txBody>
      </p:sp>
      <p:grpSp>
        <p:nvGrpSpPr>
          <p:cNvPr id="2" name="그룹 134"/>
          <p:cNvGrpSpPr/>
          <p:nvPr/>
        </p:nvGrpSpPr>
        <p:grpSpPr>
          <a:xfrm>
            <a:off x="3900626" y="2712612"/>
            <a:ext cx="1050139" cy="735342"/>
            <a:chOff x="4221088" y="5512028"/>
            <a:chExt cx="936104" cy="1004188"/>
          </a:xfrm>
        </p:grpSpPr>
        <p:grpSp>
          <p:nvGrpSpPr>
            <p:cNvPr id="3" name="그룹 129"/>
            <p:cNvGrpSpPr/>
            <p:nvPr/>
          </p:nvGrpSpPr>
          <p:grpSpPr>
            <a:xfrm>
              <a:off x="4221088" y="5553962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5" name="그룹 75"/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5" name="직사각형 94"/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그룹 165"/>
            <p:cNvGrpSpPr/>
            <p:nvPr/>
          </p:nvGrpSpPr>
          <p:grpSpPr>
            <a:xfrm>
              <a:off x="5122610" y="5551424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7" name="그룹 97"/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88"/>
            <p:cNvGrpSpPr/>
            <p:nvPr/>
          </p:nvGrpSpPr>
          <p:grpSpPr>
            <a:xfrm>
              <a:off x="4303239" y="5512028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61" name="직사각형 60"/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251"/>
            <p:cNvGrpSpPr/>
            <p:nvPr/>
          </p:nvGrpSpPr>
          <p:grpSpPr>
            <a:xfrm>
              <a:off x="4305612" y="6490956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49" name="직사각형 48"/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원통 42"/>
          <p:cNvSpPr/>
          <p:nvPr/>
        </p:nvSpPr>
        <p:spPr>
          <a:xfrm>
            <a:off x="4277012" y="1280651"/>
            <a:ext cx="828053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사용자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167076" y="1268834"/>
            <a:ext cx="721351" cy="205604"/>
          </a:xfrm>
          <a:prstGeom prst="rect">
            <a:avLst/>
          </a:prstGeom>
          <a:solidFill>
            <a:srgbClr val="FFFF99"/>
          </a:solidFill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회원 기본정보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원통 115"/>
          <p:cNvSpPr/>
          <p:nvPr/>
        </p:nvSpPr>
        <p:spPr>
          <a:xfrm>
            <a:off x="4268390" y="2904172"/>
            <a:ext cx="823908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클래스 및  학습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cxnSp>
        <p:nvCxnSpPr>
          <p:cNvPr id="117" name="직선 연결선 104"/>
          <p:cNvCxnSpPr>
            <a:stCxn id="135" idx="3"/>
            <a:endCxn id="43" idx="2"/>
          </p:cNvCxnSpPr>
          <p:nvPr/>
        </p:nvCxnSpPr>
        <p:spPr>
          <a:xfrm flipV="1">
            <a:off x="2943844" y="1530523"/>
            <a:ext cx="1333168" cy="32544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2233151" y="1347880"/>
            <a:ext cx="710693" cy="249356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2951985" y="1470919"/>
            <a:ext cx="131922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6053573" y="1402917"/>
            <a:ext cx="77089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en-US" altLang="ko-KR" sz="840" dirty="0">
                <a:solidFill>
                  <a:schemeClr val="tx1"/>
                </a:solidFill>
                <a:latin typeface="+mn-ea"/>
              </a:rPr>
              <a:t>FAMILY SITE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4594" y="1343457"/>
            <a:ext cx="1113267" cy="2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5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233151" y="1731293"/>
            <a:ext cx="710693" cy="249356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교사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10970" y="1535217"/>
            <a:ext cx="945000" cy="0"/>
          </a:xfrm>
          <a:prstGeom prst="straightConnector1">
            <a:avLst/>
          </a:prstGeom>
          <a:ln w="9525">
            <a:solidFill>
              <a:schemeClr val="tx1">
                <a:alpha val="99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12629" y="1238729"/>
            <a:ext cx="721351" cy="205604"/>
          </a:xfrm>
          <a:prstGeom prst="rect">
            <a:avLst/>
          </a:prstGeom>
          <a:solidFill>
            <a:srgbClr val="FFFF99"/>
          </a:solidFill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회원 상세정보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233151" y="2470932"/>
            <a:ext cx="710693" cy="249356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교사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64595" y="2466509"/>
            <a:ext cx="1156979" cy="2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5" dirty="0">
                <a:solidFill>
                  <a:schemeClr val="tx1"/>
                </a:solidFill>
              </a:rPr>
              <a:t>클래스 관리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240384" y="3073101"/>
            <a:ext cx="710693" cy="249356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864594" y="3068679"/>
            <a:ext cx="1120499" cy="2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5" dirty="0">
                <a:solidFill>
                  <a:schemeClr val="tx1"/>
                </a:solidFill>
              </a:rPr>
              <a:t>클래스 가입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197231" y="3282501"/>
            <a:ext cx="828752" cy="205604"/>
          </a:xfrm>
          <a:prstGeom prst="rect">
            <a:avLst/>
          </a:prstGeom>
          <a:solidFill>
            <a:srgbClr val="FFFF99"/>
          </a:solidFill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클래스 회원정보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연결선 104"/>
          <p:cNvCxnSpPr>
            <a:stCxn id="138" idx="3"/>
            <a:endCxn id="116" idx="2"/>
          </p:cNvCxnSpPr>
          <p:nvPr/>
        </p:nvCxnSpPr>
        <p:spPr>
          <a:xfrm>
            <a:off x="2943844" y="2595610"/>
            <a:ext cx="1324547" cy="55843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2240384" y="3729116"/>
            <a:ext cx="710693" cy="249356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864594" y="3724693"/>
            <a:ext cx="1120499" cy="2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5" dirty="0">
                <a:solidFill>
                  <a:schemeClr val="tx1"/>
                </a:solidFill>
              </a:rPr>
              <a:t>강좌 수강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209538" y="3907743"/>
            <a:ext cx="682879" cy="205604"/>
          </a:xfrm>
          <a:prstGeom prst="rect">
            <a:avLst/>
          </a:prstGeom>
          <a:solidFill>
            <a:srgbClr val="FFFF99"/>
          </a:solidFill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의사소통정보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9" name="직선 연결선 104"/>
          <p:cNvCxnSpPr>
            <a:stCxn id="146" idx="3"/>
            <a:endCxn id="116" idx="3"/>
          </p:cNvCxnSpPr>
          <p:nvPr/>
        </p:nvCxnSpPr>
        <p:spPr>
          <a:xfrm flipV="1">
            <a:off x="2951076" y="3403917"/>
            <a:ext cx="1729268" cy="449877"/>
          </a:xfrm>
          <a:prstGeom prst="bentConnector2">
            <a:avLst/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2233151" y="4469813"/>
            <a:ext cx="710693" cy="249356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관리자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857362" y="4465391"/>
            <a:ext cx="1120499" cy="2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5" dirty="0">
                <a:solidFill>
                  <a:schemeClr val="tx1"/>
                </a:solidFill>
              </a:rPr>
              <a:t>총괄 관리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09496" y="4364421"/>
            <a:ext cx="613950" cy="205604"/>
          </a:xfrm>
          <a:prstGeom prst="rect">
            <a:avLst/>
          </a:prstGeom>
          <a:solidFill>
            <a:srgbClr val="FFFF99"/>
          </a:solidFill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관리자 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214939" y="4640852"/>
            <a:ext cx="506549" cy="205604"/>
          </a:xfrm>
          <a:prstGeom prst="rect">
            <a:avLst/>
          </a:prstGeom>
          <a:solidFill>
            <a:srgbClr val="FFFF99"/>
          </a:solidFill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학교 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758827" y="4648440"/>
            <a:ext cx="613950" cy="205604"/>
          </a:xfrm>
          <a:prstGeom prst="rect">
            <a:avLst/>
          </a:prstGeom>
          <a:solidFill>
            <a:srgbClr val="FFFF99"/>
          </a:solidFill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클래스 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직선 연결선 104"/>
          <p:cNvCxnSpPr>
            <a:stCxn id="150" idx="3"/>
            <a:endCxn id="116" idx="3"/>
          </p:cNvCxnSpPr>
          <p:nvPr/>
        </p:nvCxnSpPr>
        <p:spPr>
          <a:xfrm flipV="1">
            <a:off x="2943844" y="3403917"/>
            <a:ext cx="1736501" cy="1190574"/>
          </a:xfrm>
          <a:prstGeom prst="bentConnector2">
            <a:avLst/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2951076" y="3210816"/>
            <a:ext cx="131922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870205" y="5653136"/>
            <a:ext cx="1113267" cy="2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5" dirty="0">
                <a:solidFill>
                  <a:schemeClr val="tx1"/>
                </a:solidFill>
              </a:rPr>
              <a:t>서비스 탈퇴</a:t>
            </a: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B9AADCD5-321C-44D3-A8A3-413083EF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28775"/>
              </p:ext>
            </p:extLst>
          </p:nvPr>
        </p:nvGraphicFramePr>
        <p:xfrm>
          <a:off x="8414554" y="467413"/>
          <a:ext cx="6927844" cy="81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2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생명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주기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정보주체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개인정보취급자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처리 흐름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외부연계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처리개인정보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수집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상세정보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사용자학교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교사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학교정보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알람수신여부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SMS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동의여부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900" b="1" dirty="0"/>
                    </a:p>
                    <a:p>
                      <a:pPr fontAlgn="base" latinLnBrk="1"/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z="900" b="1" dirty="0"/>
                        <a:t> 회원 기본정보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/>
                        <a:t>사용자</a:t>
                      </a:r>
                      <a:r>
                        <a:rPr lang="en-US" altLang="ko-KR" sz="900" b="1" dirty="0"/>
                        <a:t>):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휴대전화번호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900" b="1" dirty="0"/>
                        <a:t> 클래스 회원정보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 err="1"/>
                        <a:t>클래스회원</a:t>
                      </a:r>
                      <a:r>
                        <a:rPr lang="en-US" altLang="ko-KR" sz="900" b="1" dirty="0"/>
                        <a:t>)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사용자일련번호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학교정보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학급명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학급번호</a:t>
                      </a:r>
                      <a:r>
                        <a:rPr lang="en-US" altLang="ko-KR" sz="900" dirty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④ 강좌 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수강이력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강의학습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레슨수강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조종례참여이력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강의부정학습이력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사용자일련번호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ID,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사용자명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학교정보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학교학년명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학급명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학습의사소통 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QA):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사용자일련번호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파기</a:t>
                      </a:r>
                      <a:endParaRPr lang="ko-KR" altLang="en-US" sz="900" dirty="0"/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계정정보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보유기간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탈퇴시까지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학습정보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보유기간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폐쇄후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개월까지</a:t>
                      </a:r>
                      <a:endParaRPr lang="ko-KR" altLang="en-US" sz="9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000" marR="1800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주요</a:t>
                      </a:r>
                      <a:endParaRPr lang="en-US" altLang="ko-KR" sz="9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업무</a:t>
                      </a:r>
                      <a:endParaRPr lang="en-US" altLang="ko-KR" sz="9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흐름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EBS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모든 서비스에 대해 전체적으로 공도오회원제로 운영하며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온라인클래스 사용을 위해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FAMILY SITE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예서 회원가입이 우선되어야 함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학생은 클래스에 가입하여 클래스에 들어가서 강좌를 수강하며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여러 클래스에서 공통으로 이용하는 쪽지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게시판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QA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를 통하여 교사와 의사소통을 함 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000" marR="1800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우려   사항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 indent="-92075" latinLnBrk="1">
                        <a:buFont typeface="Arial" pitchFamily="34" charset="0"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회원에 대한 추가적인 정보 수집의 경우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서비스 제공을 이행하기 위한 필수적인 사항은 동의 없이 가능하나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선택항목은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수집동의가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필요함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그러나 필수와 선택 항목을 구분하여 정확히 표시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수신동의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하지 않았으며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선택항목에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대한 동의를 받지 않고 있음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92075" indent="-92075" latinLnBrk="1">
                        <a:buFont typeface="Arial" pitchFamily="34" charset="0"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온라인클래스의 자료는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수집한 사용자 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(2)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강좌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학습 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(3)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강의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콘텐츠 정보로 대별되는데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(2), (3)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번에 해당하는 정보의 보유 기간을 설정하지 않음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92075" indent="-92075" latinLnBrk="1">
                        <a:buFont typeface="Arial" pitchFamily="34" charset="0"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장기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미사용자의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정보 등을 별도 보관할 수 있는 기능을 아직 구현하지 않음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5509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EF296B70-9365-4EC2-AD96-BE80D54D0640}"/>
              </a:ext>
            </a:extLst>
          </p:cNvPr>
          <p:cNvSpPr txBox="1"/>
          <p:nvPr/>
        </p:nvSpPr>
        <p:spPr>
          <a:xfrm>
            <a:off x="8216482" y="15658"/>
            <a:ext cx="647658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0" dirty="0">
                <a:latin typeface="+mn-ea"/>
              </a:rPr>
              <a:t>온라인클래스 사용자</a:t>
            </a:r>
            <a:r>
              <a:rPr lang="en-US" altLang="ko-KR" sz="1470" dirty="0">
                <a:latin typeface="+mn-ea"/>
              </a:rPr>
              <a:t>(</a:t>
            </a:r>
            <a:r>
              <a:rPr lang="ko-KR" altLang="en-US" sz="1470" dirty="0">
                <a:latin typeface="+mn-ea"/>
              </a:rPr>
              <a:t>학생</a:t>
            </a:r>
            <a:r>
              <a:rPr lang="en-US" altLang="ko-KR" sz="1470" dirty="0">
                <a:latin typeface="+mn-ea"/>
              </a:rPr>
              <a:t>) – </a:t>
            </a:r>
            <a:r>
              <a:rPr lang="ko-KR" altLang="en-US" sz="1470" dirty="0">
                <a:latin typeface="+mn-ea"/>
              </a:rPr>
              <a:t>로그인</a:t>
            </a:r>
            <a:r>
              <a:rPr lang="en-US" altLang="ko-KR" sz="1470" dirty="0">
                <a:latin typeface="+mn-ea"/>
              </a:rPr>
              <a:t> </a:t>
            </a:r>
            <a:r>
              <a:rPr lang="ko-KR" altLang="en-US" sz="1470" dirty="0">
                <a:latin typeface="+mn-ea"/>
              </a:rPr>
              <a:t>및 클래스 수강 </a:t>
            </a:r>
          </a:p>
        </p:txBody>
      </p:sp>
      <p:grpSp>
        <p:nvGrpSpPr>
          <p:cNvPr id="120" name="그룹 134">
            <a:extLst>
              <a:ext uri="{FF2B5EF4-FFF2-40B4-BE49-F238E27FC236}">
                <a16:creationId xmlns:a16="http://schemas.microsoft.com/office/drawing/2014/main" id="{4D37C485-A707-4EA9-93E2-C50343A431B1}"/>
              </a:ext>
            </a:extLst>
          </p:cNvPr>
          <p:cNvGrpSpPr/>
          <p:nvPr/>
        </p:nvGrpSpPr>
        <p:grpSpPr>
          <a:xfrm>
            <a:off x="11973444" y="2631817"/>
            <a:ext cx="1050139" cy="735342"/>
            <a:chOff x="4221088" y="5512028"/>
            <a:chExt cx="936104" cy="1004188"/>
          </a:xfrm>
        </p:grpSpPr>
        <p:grpSp>
          <p:nvGrpSpPr>
            <p:cNvPr id="121" name="그룹 129">
              <a:extLst>
                <a:ext uri="{FF2B5EF4-FFF2-40B4-BE49-F238E27FC236}">
                  <a16:creationId xmlns:a16="http://schemas.microsoft.com/office/drawing/2014/main" id="{5CB81937-09F6-476D-A8A5-2C3E48E55B00}"/>
                </a:ext>
              </a:extLst>
            </p:cNvPr>
            <p:cNvGrpSpPr/>
            <p:nvPr/>
          </p:nvGrpSpPr>
          <p:grpSpPr>
            <a:xfrm>
              <a:off x="4221088" y="5553962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192" name="그룹 75">
                <a:extLst>
                  <a:ext uri="{FF2B5EF4-FFF2-40B4-BE49-F238E27FC236}">
                    <a16:creationId xmlns:a16="http://schemas.microsoft.com/office/drawing/2014/main" id="{14528258-C1A6-4704-BB24-9FB8A3C9B942}"/>
                  </a:ext>
                </a:extLst>
              </p:cNvPr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FC4D6BEE-892C-4926-851E-C28639EEED01}"/>
                    </a:ext>
                  </a:extLst>
                </p:cNvPr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C50BE3E3-3208-4D29-BCE8-26C65ED2754F}"/>
                    </a:ext>
                  </a:extLst>
                </p:cNvPr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9143A739-E203-48DF-B237-D784A7AF7680}"/>
                    </a:ext>
                  </a:extLst>
                </p:cNvPr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1995C5A2-A883-42E4-B232-5F0C2461B3FB}"/>
                    </a:ext>
                  </a:extLst>
                </p:cNvPr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850E3FDA-2F96-4B00-B45E-9076AF61DB1D}"/>
                    </a:ext>
                  </a:extLst>
                </p:cNvPr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DB8FD9D1-40DE-415B-85BF-6A3E0FBF7146}"/>
                    </a:ext>
                  </a:extLst>
                </p:cNvPr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DB19DD0E-B3A6-49AB-AFEF-0DB2BC425F51}"/>
                    </a:ext>
                  </a:extLst>
                </p:cNvPr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3BC1E71C-3D77-4E20-97C6-1B46C6F6DF8B}"/>
                    </a:ext>
                  </a:extLst>
                </p:cNvPr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7660A8E9-1326-424A-8B23-B915B8D64471}"/>
                    </a:ext>
                  </a:extLst>
                </p:cNvPr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6E57B614-8043-4246-97DF-70EC5A22390D}"/>
                    </a:ext>
                  </a:extLst>
                </p:cNvPr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1D39FBCC-BCFB-479C-BD31-E0C163C83EFA}"/>
                    </a:ext>
                  </a:extLst>
                </p:cNvPr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4AEFD592-DF7C-4ECC-A9B7-995B478B9758}"/>
                    </a:ext>
                  </a:extLst>
                </p:cNvPr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94C8E338-6BF1-4DDD-8B25-6B3B7180F6DF}"/>
                  </a:ext>
                </a:extLst>
              </p:cNvPr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16262C6E-9C62-4182-8B8D-1BD60EDC33CA}"/>
                  </a:ext>
                </a:extLst>
              </p:cNvPr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CB79D27B-7247-47CB-8238-265DC476404C}"/>
                  </a:ext>
                </a:extLst>
              </p:cNvPr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32F89924-42B6-4064-8C8B-E16C35534992}"/>
                  </a:ext>
                </a:extLst>
              </p:cNvPr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81AF8593-13A7-4C00-9505-2C278AB3804F}"/>
                  </a:ext>
                </a:extLst>
              </p:cNvPr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340C74A5-D158-4D15-AE2A-46EB02E7D575}"/>
                  </a:ext>
                </a:extLst>
              </p:cNvPr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309A7D0-EB41-489B-9B8B-FDB283663F9D}"/>
                  </a:ext>
                </a:extLst>
              </p:cNvPr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E8C5BFD0-26CC-4156-9CF0-437171EC9567}"/>
                  </a:ext>
                </a:extLst>
              </p:cNvPr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" name="그룹 165">
              <a:extLst>
                <a:ext uri="{FF2B5EF4-FFF2-40B4-BE49-F238E27FC236}">
                  <a16:creationId xmlns:a16="http://schemas.microsoft.com/office/drawing/2014/main" id="{62986938-AD22-464D-A403-2781960F6AB9}"/>
                </a:ext>
              </a:extLst>
            </p:cNvPr>
            <p:cNvGrpSpPr/>
            <p:nvPr/>
          </p:nvGrpSpPr>
          <p:grpSpPr>
            <a:xfrm>
              <a:off x="5122610" y="5551424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171" name="그룹 97">
                <a:extLst>
                  <a:ext uri="{FF2B5EF4-FFF2-40B4-BE49-F238E27FC236}">
                    <a16:creationId xmlns:a16="http://schemas.microsoft.com/office/drawing/2014/main" id="{847998B4-681B-4673-BE77-8A526E3D0085}"/>
                  </a:ext>
                </a:extLst>
              </p:cNvPr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AD514719-314F-4C26-8695-EFB50ACC5F08}"/>
                    </a:ext>
                  </a:extLst>
                </p:cNvPr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142BD8A5-D9F6-40F1-80AF-12C8D02B5F62}"/>
                    </a:ext>
                  </a:extLst>
                </p:cNvPr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35AC4EFD-87E4-477E-9F2B-DD69AD32BD6D}"/>
                    </a:ext>
                  </a:extLst>
                </p:cNvPr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334A0B72-59C2-4D0F-9AB3-FC43773363F0}"/>
                    </a:ext>
                  </a:extLst>
                </p:cNvPr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843AF24A-B291-4B77-AACF-C298F24ACD96}"/>
                    </a:ext>
                  </a:extLst>
                </p:cNvPr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DA817FB3-CA49-4412-BBF9-6A39FCB53530}"/>
                    </a:ext>
                  </a:extLst>
                </p:cNvPr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E224FC6E-31FE-4F89-AEC0-FC5C83229C73}"/>
                    </a:ext>
                  </a:extLst>
                </p:cNvPr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F49A202C-DE15-465D-85C0-AFBC3B1C5A99}"/>
                    </a:ext>
                  </a:extLst>
                </p:cNvPr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180920A0-335A-4D07-9A39-1FAED1F47A4D}"/>
                    </a:ext>
                  </a:extLst>
                </p:cNvPr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60D74347-5095-4FFD-BE68-E2192CA38542}"/>
                    </a:ext>
                  </a:extLst>
                </p:cNvPr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903D0C5F-4AD6-4F1A-9051-713BDAA75AEC}"/>
                    </a:ext>
                  </a:extLst>
                </p:cNvPr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6BBDF0FE-5898-4463-8C73-62DEC136CC3D}"/>
                    </a:ext>
                  </a:extLst>
                </p:cNvPr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2D44351-4615-43CD-B180-62E4664162B7}"/>
                  </a:ext>
                </a:extLst>
              </p:cNvPr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8A45ABF3-B8EB-40B9-99D1-40AF1A2A1662}"/>
                  </a:ext>
                </a:extLst>
              </p:cNvPr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DEFBD6AF-3CBE-441B-981F-1AAC240EAF2A}"/>
                  </a:ext>
                </a:extLst>
              </p:cNvPr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4728C18D-883F-4D60-A3D1-B89EA793943C}"/>
                  </a:ext>
                </a:extLst>
              </p:cNvPr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970C040-1B7E-4550-A6CA-08FF302EBB4D}"/>
                  </a:ext>
                </a:extLst>
              </p:cNvPr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286DB426-0EA3-4FA9-8058-4BFA82DBB392}"/>
                  </a:ext>
                </a:extLst>
              </p:cNvPr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DF8EAF09-1F2F-4AEB-8E8A-07EC6B754C87}"/>
                  </a:ext>
                </a:extLst>
              </p:cNvPr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A8DFCA1E-DBCF-46F4-89B6-2F4F48B78CEB}"/>
                  </a:ext>
                </a:extLst>
              </p:cNvPr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88">
              <a:extLst>
                <a:ext uri="{FF2B5EF4-FFF2-40B4-BE49-F238E27FC236}">
                  <a16:creationId xmlns:a16="http://schemas.microsoft.com/office/drawing/2014/main" id="{DB66211A-FDA7-48B2-8595-216B6E446C0E}"/>
                </a:ext>
              </a:extLst>
            </p:cNvPr>
            <p:cNvGrpSpPr/>
            <p:nvPr/>
          </p:nvGrpSpPr>
          <p:grpSpPr>
            <a:xfrm>
              <a:off x="4303239" y="5512028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FE62714B-FB43-4C15-8C25-463E73A21195}"/>
                  </a:ext>
                </a:extLst>
              </p:cNvPr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82F158CB-2DE7-4C95-A290-167F0020F490}"/>
                  </a:ext>
                </a:extLst>
              </p:cNvPr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535997FD-E69C-4118-A830-7D253D1EA883}"/>
                  </a:ext>
                </a:extLst>
              </p:cNvPr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AAAA8AD-DB40-4E4D-BE79-B2DD9531FAEC}"/>
                  </a:ext>
                </a:extLst>
              </p:cNvPr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75460B8A-094B-44A5-83BA-C9EBC1FDA3FE}"/>
                  </a:ext>
                </a:extLst>
              </p:cNvPr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E1EAA826-25EB-4A8C-963C-129100545A8C}"/>
                  </a:ext>
                </a:extLst>
              </p:cNvPr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09E4AB4-D3DA-45A2-A41D-1890741D1B94}"/>
                  </a:ext>
                </a:extLst>
              </p:cNvPr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112F42D-2086-4F78-9AE9-C93F79B32C6D}"/>
                  </a:ext>
                </a:extLst>
              </p:cNvPr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8D5B0E63-863E-4E3B-A235-47523F575FDD}"/>
                  </a:ext>
                </a:extLst>
              </p:cNvPr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6E719CE1-4EA2-4FD4-99B7-05D03B38A31C}"/>
                  </a:ext>
                </a:extLst>
              </p:cNvPr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4F166F44-0A2F-41A3-BA0C-4E6CA7A173A5}"/>
                  </a:ext>
                </a:extLst>
              </p:cNvPr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7BFFD88D-13F1-4189-82C5-D99F4762CEEE}"/>
                  </a:ext>
                </a:extLst>
              </p:cNvPr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5" name="그룹 251">
              <a:extLst>
                <a:ext uri="{FF2B5EF4-FFF2-40B4-BE49-F238E27FC236}">
                  <a16:creationId xmlns:a16="http://schemas.microsoft.com/office/drawing/2014/main" id="{4F79E2B0-AD20-4965-B361-6E41B22D7E1D}"/>
                </a:ext>
              </a:extLst>
            </p:cNvPr>
            <p:cNvGrpSpPr/>
            <p:nvPr/>
          </p:nvGrpSpPr>
          <p:grpSpPr>
            <a:xfrm>
              <a:off x="4305612" y="6490956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38AE6CBA-A31B-4856-9690-AF46564FFA96}"/>
                  </a:ext>
                </a:extLst>
              </p:cNvPr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571EB61-E732-4AFF-8AFF-CF2139AB2D5E}"/>
                  </a:ext>
                </a:extLst>
              </p:cNvPr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2D141CA3-B700-4770-BED8-EED270E9D3F4}"/>
                  </a:ext>
                </a:extLst>
              </p:cNvPr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CF92D11B-23AE-4542-9E64-4E17E69694A8}"/>
                  </a:ext>
                </a:extLst>
              </p:cNvPr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6CD3AE2-59BE-42A9-AA24-A10F7A0D9A6F}"/>
                  </a:ext>
                </a:extLst>
              </p:cNvPr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2C32219-6DF7-4014-9F99-5AC132EA903A}"/>
                  </a:ext>
                </a:extLst>
              </p:cNvPr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9339BE13-A403-4607-A3BD-F98917168FC3}"/>
                  </a:ext>
                </a:extLst>
              </p:cNvPr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8D14B2A-E28C-41DB-9CEE-95A823E47CA2}"/>
                  </a:ext>
                </a:extLst>
              </p:cNvPr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B9D3F49-E095-4ACF-8E1D-7232267EE191}"/>
                  </a:ext>
                </a:extLst>
              </p:cNvPr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621F7C8A-350F-4EA5-836C-DABE5ADA097B}"/>
                  </a:ext>
                </a:extLst>
              </p:cNvPr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9323B1C-3CF8-456C-8D03-57E9AABADCDF}"/>
                  </a:ext>
                </a:extLst>
              </p:cNvPr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F7CAA48D-3A89-4E01-B890-CE7E304A7E8A}"/>
                  </a:ext>
                </a:extLst>
              </p:cNvPr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14" name="모서리가 둥근 직사각형 207">
            <a:extLst>
              <a:ext uri="{FF2B5EF4-FFF2-40B4-BE49-F238E27FC236}">
                <a16:creationId xmlns:a16="http://schemas.microsoft.com/office/drawing/2014/main" id="{6E79EFC5-A8F9-41E0-AC91-D96CABE57519}"/>
              </a:ext>
            </a:extLst>
          </p:cNvPr>
          <p:cNvSpPr/>
          <p:nvPr/>
        </p:nvSpPr>
        <p:spPr>
          <a:xfrm>
            <a:off x="8964077" y="3380912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15" name="원통 42">
            <a:extLst>
              <a:ext uri="{FF2B5EF4-FFF2-40B4-BE49-F238E27FC236}">
                <a16:creationId xmlns:a16="http://schemas.microsoft.com/office/drawing/2014/main" id="{3A570BF9-A3A6-454C-8929-9FF5A0E83FAF}"/>
              </a:ext>
            </a:extLst>
          </p:cNvPr>
          <p:cNvSpPr/>
          <p:nvPr/>
        </p:nvSpPr>
        <p:spPr>
          <a:xfrm>
            <a:off x="11744963" y="2505055"/>
            <a:ext cx="828053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사용자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774F593-8657-4622-9025-A515AFF99807}"/>
              </a:ext>
            </a:extLst>
          </p:cNvPr>
          <p:cNvSpPr/>
          <p:nvPr/>
        </p:nvSpPr>
        <p:spPr>
          <a:xfrm>
            <a:off x="10248590" y="2414779"/>
            <a:ext cx="983609" cy="212067"/>
          </a:xfrm>
          <a:prstGeom prst="rect">
            <a:avLst/>
          </a:prstGeom>
        </p:spPr>
        <p:txBody>
          <a:bodyPr wrap="square" lIns="37800" tIns="37800" rIns="37800" bIns="37800" anchor="ctr" anchorCtr="0">
            <a:spAutoFit/>
          </a:bodyPr>
          <a:lstStyle/>
          <a:p>
            <a:pPr algn="ctr"/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② 회원 기본정보</a:t>
            </a:r>
          </a:p>
        </p:txBody>
      </p:sp>
      <p:sp>
        <p:nvSpPr>
          <p:cNvPr id="217" name="모서리가 둥근 직사각형 234">
            <a:extLst>
              <a:ext uri="{FF2B5EF4-FFF2-40B4-BE49-F238E27FC236}">
                <a16:creationId xmlns:a16="http://schemas.microsoft.com/office/drawing/2014/main" id="{00C5EC96-655C-464E-A055-DDF73369D2BF}"/>
              </a:ext>
            </a:extLst>
          </p:cNvPr>
          <p:cNvSpPr/>
          <p:nvPr/>
        </p:nvSpPr>
        <p:spPr>
          <a:xfrm>
            <a:off x="10077939" y="2621131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로그인 처리 </a:t>
            </a:r>
          </a:p>
        </p:txBody>
      </p:sp>
      <p:sp>
        <p:nvSpPr>
          <p:cNvPr id="218" name="모서리가 둥근 직사각형 249">
            <a:extLst>
              <a:ext uri="{FF2B5EF4-FFF2-40B4-BE49-F238E27FC236}">
                <a16:creationId xmlns:a16="http://schemas.microsoft.com/office/drawing/2014/main" id="{2060F95D-5642-44D4-9562-604937CA969A}"/>
              </a:ext>
            </a:extLst>
          </p:cNvPr>
          <p:cNvSpPr/>
          <p:nvPr/>
        </p:nvSpPr>
        <p:spPr>
          <a:xfrm>
            <a:off x="10455345" y="3378409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클래스 가입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518CA07-9A87-4FC0-AE99-DA25A7E0B1F9}"/>
              </a:ext>
            </a:extLst>
          </p:cNvPr>
          <p:cNvCxnSpPr/>
          <p:nvPr/>
        </p:nvCxnSpPr>
        <p:spPr>
          <a:xfrm>
            <a:off x="9677244" y="3513212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9DF4380-57D9-4474-A374-A92C1DCDC57E}"/>
              </a:ext>
            </a:extLst>
          </p:cNvPr>
          <p:cNvSpPr txBox="1"/>
          <p:nvPr/>
        </p:nvSpPr>
        <p:spPr>
          <a:xfrm>
            <a:off x="10647551" y="3185362"/>
            <a:ext cx="936154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③ 클래스 회원정보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모서리가 둥근 직사각형 250">
            <a:extLst>
              <a:ext uri="{FF2B5EF4-FFF2-40B4-BE49-F238E27FC236}">
                <a16:creationId xmlns:a16="http://schemas.microsoft.com/office/drawing/2014/main" id="{00581926-2C04-45D3-B44B-73DBAAC865A4}"/>
              </a:ext>
            </a:extLst>
          </p:cNvPr>
          <p:cNvSpPr/>
          <p:nvPr/>
        </p:nvSpPr>
        <p:spPr>
          <a:xfrm>
            <a:off x="8964839" y="4218459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52">
            <a:extLst>
              <a:ext uri="{FF2B5EF4-FFF2-40B4-BE49-F238E27FC236}">
                <a16:creationId xmlns:a16="http://schemas.microsoft.com/office/drawing/2014/main" id="{38FD9434-2391-406C-B5E1-D4EB297BDCEE}"/>
              </a:ext>
            </a:extLst>
          </p:cNvPr>
          <p:cNvSpPr/>
          <p:nvPr/>
        </p:nvSpPr>
        <p:spPr>
          <a:xfrm>
            <a:off x="10456107" y="4215956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강좌 수강</a:t>
            </a: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A220D43-B8DB-496A-9E87-2D7B26B32736}"/>
              </a:ext>
            </a:extLst>
          </p:cNvPr>
          <p:cNvCxnSpPr/>
          <p:nvPr/>
        </p:nvCxnSpPr>
        <p:spPr>
          <a:xfrm>
            <a:off x="9678006" y="4350759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86E92EB6-C55F-435A-ADFD-251B9D178752}"/>
              </a:ext>
            </a:extLst>
          </p:cNvPr>
          <p:cNvSpPr txBox="1"/>
          <p:nvPr/>
        </p:nvSpPr>
        <p:spPr>
          <a:xfrm>
            <a:off x="10736347" y="4020250"/>
            <a:ext cx="828752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④ 강좌 </a:t>
            </a:r>
            <a:r>
              <a:rPr lang="ko-KR" altLang="en-US" sz="840" dirty="0" err="1">
                <a:latin typeface="맑은 고딕" pitchFamily="50" charset="-127"/>
                <a:ea typeface="맑은 고딕" pitchFamily="50" charset="-127"/>
              </a:rPr>
              <a:t>수강이력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9296236-B01C-4E41-A70A-E7D9E953D97A}"/>
              </a:ext>
            </a:extLst>
          </p:cNvPr>
          <p:cNvCxnSpPr>
            <a:stCxn id="226" idx="3"/>
            <a:endCxn id="217" idx="1"/>
          </p:cNvCxnSpPr>
          <p:nvPr/>
        </p:nvCxnSpPr>
        <p:spPr>
          <a:xfrm>
            <a:off x="9654505" y="2751369"/>
            <a:ext cx="423434" cy="206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모서리가 둥근 직사각형 120">
            <a:extLst>
              <a:ext uri="{FF2B5EF4-FFF2-40B4-BE49-F238E27FC236}">
                <a16:creationId xmlns:a16="http://schemas.microsoft.com/office/drawing/2014/main" id="{C6BAF0A7-CFB7-4FB4-B7BD-37B0A4672658}"/>
              </a:ext>
            </a:extLst>
          </p:cNvPr>
          <p:cNvSpPr/>
          <p:nvPr/>
        </p:nvSpPr>
        <p:spPr>
          <a:xfrm>
            <a:off x="8943813" y="2619068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BFC465B6-AF1D-482B-B30B-0792F3C100E0}"/>
              </a:ext>
            </a:extLst>
          </p:cNvPr>
          <p:cNvCxnSpPr>
            <a:stCxn id="217" idx="3"/>
            <a:endCxn id="215" idx="2"/>
          </p:cNvCxnSpPr>
          <p:nvPr/>
        </p:nvCxnSpPr>
        <p:spPr>
          <a:xfrm>
            <a:off x="11211939" y="2753432"/>
            <a:ext cx="533024" cy="149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원통 115">
            <a:extLst>
              <a:ext uri="{FF2B5EF4-FFF2-40B4-BE49-F238E27FC236}">
                <a16:creationId xmlns:a16="http://schemas.microsoft.com/office/drawing/2014/main" id="{3CF44D37-EA33-467C-8A8B-B46FE21EB8F4}"/>
              </a:ext>
            </a:extLst>
          </p:cNvPr>
          <p:cNvSpPr/>
          <p:nvPr/>
        </p:nvSpPr>
        <p:spPr>
          <a:xfrm>
            <a:off x="12403235" y="3930090"/>
            <a:ext cx="823908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클래스 및  학습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cxnSp>
        <p:nvCxnSpPr>
          <p:cNvPr id="229" name="직선 연결선 104">
            <a:extLst>
              <a:ext uri="{FF2B5EF4-FFF2-40B4-BE49-F238E27FC236}">
                <a16:creationId xmlns:a16="http://schemas.microsoft.com/office/drawing/2014/main" id="{F680A0B5-35F0-427B-BFA1-F0026EE502C5}"/>
              </a:ext>
            </a:extLst>
          </p:cNvPr>
          <p:cNvCxnSpPr>
            <a:stCxn id="228" idx="2"/>
            <a:endCxn id="218" idx="3"/>
          </p:cNvCxnSpPr>
          <p:nvPr/>
        </p:nvCxnSpPr>
        <p:spPr>
          <a:xfrm rot="10800000">
            <a:off x="11589344" y="3510709"/>
            <a:ext cx="813891" cy="669253"/>
          </a:xfrm>
          <a:prstGeom prst="bentConnector3">
            <a:avLst>
              <a:gd name="adj1" fmla="val 73987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104">
            <a:extLst>
              <a:ext uri="{FF2B5EF4-FFF2-40B4-BE49-F238E27FC236}">
                <a16:creationId xmlns:a16="http://schemas.microsoft.com/office/drawing/2014/main" id="{BC59684B-636D-446A-A98D-8EC39EE7C277}"/>
              </a:ext>
            </a:extLst>
          </p:cNvPr>
          <p:cNvCxnSpPr>
            <a:stCxn id="228" idx="2"/>
            <a:endCxn id="222" idx="3"/>
          </p:cNvCxnSpPr>
          <p:nvPr/>
        </p:nvCxnSpPr>
        <p:spPr>
          <a:xfrm rot="10800000" flipV="1">
            <a:off x="11590107" y="4179962"/>
            <a:ext cx="813128" cy="168294"/>
          </a:xfrm>
          <a:prstGeom prst="bentConnector3">
            <a:avLst>
              <a:gd name="adj1" fmla="val 63776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모서리가 둥근 직사각형 125">
            <a:extLst>
              <a:ext uri="{FF2B5EF4-FFF2-40B4-BE49-F238E27FC236}">
                <a16:creationId xmlns:a16="http://schemas.microsoft.com/office/drawing/2014/main" id="{414D781B-71DF-4653-BA9C-61327206FBD5}"/>
              </a:ext>
            </a:extLst>
          </p:cNvPr>
          <p:cNvSpPr/>
          <p:nvPr/>
        </p:nvSpPr>
        <p:spPr>
          <a:xfrm>
            <a:off x="8964077" y="4941944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32" name="모서리가 둥근 직사각형 126">
            <a:extLst>
              <a:ext uri="{FF2B5EF4-FFF2-40B4-BE49-F238E27FC236}">
                <a16:creationId xmlns:a16="http://schemas.microsoft.com/office/drawing/2014/main" id="{D4F06FB9-B4E6-4D21-8DDC-A7F2E86D23D6}"/>
              </a:ext>
            </a:extLst>
          </p:cNvPr>
          <p:cNvSpPr/>
          <p:nvPr/>
        </p:nvSpPr>
        <p:spPr>
          <a:xfrm>
            <a:off x="10455345" y="4901036"/>
            <a:ext cx="1134000" cy="36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학습 의사소통</a:t>
            </a:r>
            <a:endParaRPr kumimoji="0" lang="en-US" altLang="ko-KR" sz="945" dirty="0">
              <a:solidFill>
                <a:prstClr val="black"/>
              </a:solidFill>
            </a:endParaRPr>
          </a:p>
          <a:p>
            <a:pPr algn="ctr" latinLnBrk="0">
              <a:lnSpc>
                <a:spcPct val="90000"/>
              </a:lnSpc>
            </a:pPr>
            <a:r>
              <a:rPr kumimoji="0" lang="en-US" altLang="ko-KR" sz="945" dirty="0">
                <a:solidFill>
                  <a:prstClr val="black"/>
                </a:solidFill>
              </a:rPr>
              <a:t>-</a:t>
            </a:r>
            <a:r>
              <a:rPr kumimoji="0" lang="ko-KR" altLang="en-US" sz="945" dirty="0">
                <a:solidFill>
                  <a:prstClr val="black"/>
                </a:solidFill>
              </a:rPr>
              <a:t>쪽지</a:t>
            </a:r>
            <a:r>
              <a:rPr kumimoji="0" lang="en-US" altLang="ko-KR" sz="945" dirty="0">
                <a:solidFill>
                  <a:prstClr val="black"/>
                </a:solidFill>
              </a:rPr>
              <a:t>/</a:t>
            </a:r>
            <a:r>
              <a:rPr kumimoji="0" lang="ko-KR" altLang="en-US" sz="945" dirty="0" err="1">
                <a:solidFill>
                  <a:prstClr val="black"/>
                </a:solidFill>
              </a:rPr>
              <a:t>채팅방</a:t>
            </a:r>
            <a:r>
              <a:rPr kumimoji="0" lang="en-US" altLang="ko-KR" sz="945" dirty="0">
                <a:solidFill>
                  <a:prstClr val="black"/>
                </a:solidFill>
              </a:rPr>
              <a:t>/QA</a:t>
            </a:r>
            <a:endParaRPr kumimoji="0" lang="ko-KR" altLang="en-US" sz="945" dirty="0">
              <a:solidFill>
                <a:prstClr val="black"/>
              </a:solidFill>
            </a:endParaRP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CAEE1D15-C7BD-4C05-924A-7CE610D6A456}"/>
              </a:ext>
            </a:extLst>
          </p:cNvPr>
          <p:cNvCxnSpPr/>
          <p:nvPr/>
        </p:nvCxnSpPr>
        <p:spPr>
          <a:xfrm>
            <a:off x="9677244" y="5074244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104">
            <a:extLst>
              <a:ext uri="{FF2B5EF4-FFF2-40B4-BE49-F238E27FC236}">
                <a16:creationId xmlns:a16="http://schemas.microsoft.com/office/drawing/2014/main" id="{198EB505-AA10-47DC-BE97-3FFF7EF448DB}"/>
              </a:ext>
            </a:extLst>
          </p:cNvPr>
          <p:cNvCxnSpPr>
            <a:stCxn id="228" idx="2"/>
            <a:endCxn id="232" idx="3"/>
          </p:cNvCxnSpPr>
          <p:nvPr/>
        </p:nvCxnSpPr>
        <p:spPr>
          <a:xfrm rot="10800000" flipV="1">
            <a:off x="11589344" y="4179962"/>
            <a:ext cx="813891" cy="90551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39BA7FCB-88CF-4AE0-B4E6-5FCF38485772}"/>
              </a:ext>
            </a:extLst>
          </p:cNvPr>
          <p:cNvSpPr txBox="1"/>
          <p:nvPr/>
        </p:nvSpPr>
        <p:spPr>
          <a:xfrm>
            <a:off x="10853380" y="4730141"/>
            <a:ext cx="1043554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⑤ 학습의사소통 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669CBC54-9537-43E4-B01D-A30DC17CAFDF}"/>
              </a:ext>
            </a:extLst>
          </p:cNvPr>
          <p:cNvCxnSpPr/>
          <p:nvPr/>
        </p:nvCxnSpPr>
        <p:spPr>
          <a:xfrm>
            <a:off x="12293157" y="2991365"/>
            <a:ext cx="0" cy="2948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1CCCDF54-C5C4-449A-80C6-EA5B87FBFE45}"/>
              </a:ext>
            </a:extLst>
          </p:cNvPr>
          <p:cNvCxnSpPr/>
          <p:nvPr/>
        </p:nvCxnSpPr>
        <p:spPr>
          <a:xfrm>
            <a:off x="12799841" y="4438467"/>
            <a:ext cx="0" cy="17766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모서리가 둥근 직사각형 117">
            <a:extLst>
              <a:ext uri="{FF2B5EF4-FFF2-40B4-BE49-F238E27FC236}">
                <a16:creationId xmlns:a16="http://schemas.microsoft.com/office/drawing/2014/main" id="{EFEB4E2A-75CD-4818-AEF8-D5047A2DED79}"/>
              </a:ext>
            </a:extLst>
          </p:cNvPr>
          <p:cNvSpPr/>
          <p:nvPr/>
        </p:nvSpPr>
        <p:spPr>
          <a:xfrm>
            <a:off x="8964077" y="1257824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39" name="모서리가 둥근 직사각형 118">
            <a:extLst>
              <a:ext uri="{FF2B5EF4-FFF2-40B4-BE49-F238E27FC236}">
                <a16:creationId xmlns:a16="http://schemas.microsoft.com/office/drawing/2014/main" id="{152FFAF2-0550-4591-940D-26B391AE96A9}"/>
              </a:ext>
            </a:extLst>
          </p:cNvPr>
          <p:cNvSpPr/>
          <p:nvPr/>
        </p:nvSpPr>
        <p:spPr>
          <a:xfrm>
            <a:off x="10455345" y="1255321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회원정보 수정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697C4349-33C5-40BD-A48E-AAE97DDF1FE6}"/>
              </a:ext>
            </a:extLst>
          </p:cNvPr>
          <p:cNvCxnSpPr/>
          <p:nvPr/>
        </p:nvCxnSpPr>
        <p:spPr>
          <a:xfrm>
            <a:off x="9677244" y="1390124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3AAB342-1B1E-4AED-B780-7D5E55B2A9A0}"/>
              </a:ext>
            </a:extLst>
          </p:cNvPr>
          <p:cNvSpPr txBox="1"/>
          <p:nvPr/>
        </p:nvSpPr>
        <p:spPr>
          <a:xfrm>
            <a:off x="10766897" y="1059614"/>
            <a:ext cx="828752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① 회원 상세정보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2" name="직선 연결선 104">
            <a:extLst>
              <a:ext uri="{FF2B5EF4-FFF2-40B4-BE49-F238E27FC236}">
                <a16:creationId xmlns:a16="http://schemas.microsoft.com/office/drawing/2014/main" id="{88515ED2-C243-42C1-BB69-EA086936B7C5}"/>
              </a:ext>
            </a:extLst>
          </p:cNvPr>
          <p:cNvCxnSpPr>
            <a:stCxn id="215" idx="1"/>
            <a:endCxn id="239" idx="3"/>
          </p:cNvCxnSpPr>
          <p:nvPr/>
        </p:nvCxnSpPr>
        <p:spPr>
          <a:xfrm rot="16200000" flipV="1">
            <a:off x="11315452" y="1661516"/>
            <a:ext cx="1117434" cy="569645"/>
          </a:xfrm>
          <a:prstGeom prst="bentConnector2">
            <a:avLst/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모서리가 둥근 직사각형 132">
            <a:extLst>
              <a:ext uri="{FF2B5EF4-FFF2-40B4-BE49-F238E27FC236}">
                <a16:creationId xmlns:a16="http://schemas.microsoft.com/office/drawing/2014/main" id="{4B2025A3-D89E-4681-9836-600C110CD0A0}"/>
              </a:ext>
            </a:extLst>
          </p:cNvPr>
          <p:cNvSpPr/>
          <p:nvPr/>
        </p:nvSpPr>
        <p:spPr>
          <a:xfrm>
            <a:off x="13465511" y="1322122"/>
            <a:ext cx="77089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en-US" altLang="ko-KR" sz="840" dirty="0">
                <a:solidFill>
                  <a:schemeClr val="tx1"/>
                </a:solidFill>
                <a:latin typeface="+mn-ea"/>
              </a:rPr>
              <a:t>FAMILY SITE</a:t>
            </a:r>
          </a:p>
        </p:txBody>
      </p:sp>
      <p:cxnSp>
        <p:nvCxnSpPr>
          <p:cNvPr id="244" name="직선 연결선 104">
            <a:extLst>
              <a:ext uri="{FF2B5EF4-FFF2-40B4-BE49-F238E27FC236}">
                <a16:creationId xmlns:a16="http://schemas.microsoft.com/office/drawing/2014/main" id="{EF089E30-C837-43ED-AB26-9EF1061414E8}"/>
              </a:ext>
            </a:extLst>
          </p:cNvPr>
          <p:cNvCxnSpPr>
            <a:endCxn id="243" idx="1"/>
          </p:cNvCxnSpPr>
          <p:nvPr/>
        </p:nvCxnSpPr>
        <p:spPr>
          <a:xfrm rot="5400000" flipH="1" flipV="1">
            <a:off x="12362543" y="1402086"/>
            <a:ext cx="1050633" cy="1155305"/>
          </a:xfrm>
          <a:prstGeom prst="bentConnector2">
            <a:avLst/>
          </a:prstGeom>
          <a:ln w="9525">
            <a:solidFill>
              <a:schemeClr val="tx1">
                <a:alpha val="99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포인트가 7개인 별 121">
            <a:extLst>
              <a:ext uri="{FF2B5EF4-FFF2-40B4-BE49-F238E27FC236}">
                <a16:creationId xmlns:a16="http://schemas.microsoft.com/office/drawing/2014/main" id="{8533739E-75E4-468E-A808-B806BB4EC51E}"/>
              </a:ext>
            </a:extLst>
          </p:cNvPr>
          <p:cNvSpPr/>
          <p:nvPr/>
        </p:nvSpPr>
        <p:spPr>
          <a:xfrm>
            <a:off x="11674614" y="1015197"/>
            <a:ext cx="192376" cy="191759"/>
          </a:xfrm>
          <a:prstGeom prst="star7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60" dirty="0"/>
              <a:t>1</a:t>
            </a:r>
            <a:endParaRPr lang="ko-KR" altLang="en-US" sz="1260" dirty="0"/>
          </a:p>
        </p:txBody>
      </p:sp>
      <p:sp>
        <p:nvSpPr>
          <p:cNvPr id="246" name="포인트가 7개인 별 122">
            <a:extLst>
              <a:ext uri="{FF2B5EF4-FFF2-40B4-BE49-F238E27FC236}">
                <a16:creationId xmlns:a16="http://schemas.microsoft.com/office/drawing/2014/main" id="{6C43DF53-0E32-4269-A839-BECC1819AA9E}"/>
              </a:ext>
            </a:extLst>
          </p:cNvPr>
          <p:cNvSpPr/>
          <p:nvPr/>
        </p:nvSpPr>
        <p:spPr>
          <a:xfrm>
            <a:off x="13044820" y="6050679"/>
            <a:ext cx="192376" cy="191759"/>
          </a:xfrm>
          <a:prstGeom prst="star7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60" dirty="0"/>
              <a:t>2</a:t>
            </a:r>
            <a:endParaRPr lang="ko-KR" altLang="en-US" sz="1260" dirty="0"/>
          </a:p>
        </p:txBody>
      </p:sp>
      <p:sp>
        <p:nvSpPr>
          <p:cNvPr id="247" name="포인트가 7개인 별 128">
            <a:extLst>
              <a:ext uri="{FF2B5EF4-FFF2-40B4-BE49-F238E27FC236}">
                <a16:creationId xmlns:a16="http://schemas.microsoft.com/office/drawing/2014/main" id="{56CDF404-0B8B-47A5-84C3-29122B92825B}"/>
              </a:ext>
            </a:extLst>
          </p:cNvPr>
          <p:cNvSpPr/>
          <p:nvPr/>
        </p:nvSpPr>
        <p:spPr>
          <a:xfrm>
            <a:off x="13439158" y="6061057"/>
            <a:ext cx="192376" cy="191759"/>
          </a:xfrm>
          <a:prstGeom prst="star7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60" dirty="0"/>
              <a:t>3</a:t>
            </a:r>
            <a:endParaRPr lang="ko-KR" altLang="en-US" sz="1260" dirty="0"/>
          </a:p>
        </p:txBody>
      </p:sp>
    </p:spTree>
    <p:extLst>
      <p:ext uri="{BB962C8B-B14F-4D97-AF65-F5344CB8AC3E}">
        <p14:creationId xmlns:p14="http://schemas.microsoft.com/office/powerpoint/2010/main" val="1475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959AE35E-C825-4B63-B97A-36CB10433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75301"/>
              </p:ext>
            </p:extLst>
          </p:nvPr>
        </p:nvGraphicFramePr>
        <p:xfrm>
          <a:off x="676137" y="654956"/>
          <a:ext cx="6927844" cy="782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2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생명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주기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정보주체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개인정보취급자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처리 흐름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외부연계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처리개인정보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수집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상세정보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사용자학교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교사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학교정보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알람수신여부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SMS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동의여부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900" b="1" dirty="0"/>
                    </a:p>
                    <a:p>
                      <a:pPr fontAlgn="base" latinLnBrk="1"/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z="900" b="1" dirty="0"/>
                        <a:t> 회원 기본정보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/>
                        <a:t>사용자</a:t>
                      </a:r>
                      <a:r>
                        <a:rPr lang="en-US" altLang="ko-KR" sz="900" b="1" dirty="0"/>
                        <a:t>):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휴대전화번호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900" b="1" dirty="0"/>
                        <a:t> 클래스 회원정보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 err="1"/>
                        <a:t>클래스회원</a:t>
                      </a:r>
                      <a:r>
                        <a:rPr lang="en-US" altLang="ko-KR" sz="900" b="1" dirty="0"/>
                        <a:t>)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사용자일련번호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학교정보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학급명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학급번호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④ 학습의사소통 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쪽지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QA):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사용자일련번호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학교관리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사용자학교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학교명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학교관리자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교사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학교관리자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방가후교사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dirty="0" err="1"/>
                        <a:t>회원명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과목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파기</a:t>
                      </a:r>
                      <a:endParaRPr lang="ko-KR" altLang="en-US" sz="900" dirty="0"/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계정정보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보유기간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탈퇴시까지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학습정보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보유기간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폐쇄후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개월까지</a:t>
                      </a:r>
                      <a:endParaRPr lang="ko-KR" altLang="en-US" sz="9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000" marR="1800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주요</a:t>
                      </a:r>
                      <a:endParaRPr lang="en-US" altLang="ko-KR" sz="9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업무</a:t>
                      </a:r>
                      <a:endParaRPr lang="en-US" altLang="ko-KR" sz="9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흐름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교사는 클래스를 개설하고 학생에게 권한을 부여한다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학습자료를 제공하고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쪽지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게시판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QA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를 통해 학생과 의사소통을 함 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교사 중에서 학교 관리자는 학교정보를 관리하고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방가후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교사를 인증함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000" marR="1800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우려   사항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방가후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교사 승인과 관련된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화면 기능이 구현되지 않음 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온라인클래스의 자료는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수집한 사용자 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(2)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강좌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학습 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(3)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강의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콘텐츠 정보로 대별되는데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(2), (3)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번에 해당하는 정보의 보유 기간을 설정하지 않음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5121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E6B5B316-CC9C-4159-B1F1-E03C11283E23}"/>
              </a:ext>
            </a:extLst>
          </p:cNvPr>
          <p:cNvSpPr txBox="1"/>
          <p:nvPr/>
        </p:nvSpPr>
        <p:spPr>
          <a:xfrm>
            <a:off x="478065" y="203201"/>
            <a:ext cx="647658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0" dirty="0">
                <a:latin typeface="+mn-ea"/>
              </a:rPr>
              <a:t>온라인클래스 사용자</a:t>
            </a:r>
            <a:r>
              <a:rPr lang="en-US" altLang="ko-KR" sz="1470" dirty="0">
                <a:latin typeface="+mn-ea"/>
              </a:rPr>
              <a:t>(</a:t>
            </a:r>
            <a:r>
              <a:rPr lang="ko-KR" altLang="en-US" sz="1470" dirty="0">
                <a:latin typeface="+mn-ea"/>
              </a:rPr>
              <a:t>교사</a:t>
            </a:r>
            <a:r>
              <a:rPr lang="en-US" altLang="ko-KR" sz="1470" dirty="0">
                <a:latin typeface="+mn-ea"/>
              </a:rPr>
              <a:t>) – </a:t>
            </a:r>
            <a:r>
              <a:rPr lang="ko-KR" altLang="en-US" sz="1470" dirty="0" err="1">
                <a:latin typeface="+mn-ea"/>
              </a:rPr>
              <a:t>클래스관리</a:t>
            </a:r>
            <a:r>
              <a:rPr lang="ko-KR" altLang="en-US" sz="1470" dirty="0">
                <a:latin typeface="+mn-ea"/>
              </a:rPr>
              <a:t> 및 학습관리</a:t>
            </a:r>
          </a:p>
        </p:txBody>
      </p:sp>
      <p:grpSp>
        <p:nvGrpSpPr>
          <p:cNvPr id="138" name="그룹 134">
            <a:extLst>
              <a:ext uri="{FF2B5EF4-FFF2-40B4-BE49-F238E27FC236}">
                <a16:creationId xmlns:a16="http://schemas.microsoft.com/office/drawing/2014/main" id="{00570EB4-BDB6-44B5-9F51-889F19575A63}"/>
              </a:ext>
            </a:extLst>
          </p:cNvPr>
          <p:cNvGrpSpPr/>
          <p:nvPr/>
        </p:nvGrpSpPr>
        <p:grpSpPr>
          <a:xfrm>
            <a:off x="4235027" y="2827439"/>
            <a:ext cx="1050139" cy="735342"/>
            <a:chOff x="4221088" y="5512028"/>
            <a:chExt cx="936104" cy="1004188"/>
          </a:xfrm>
        </p:grpSpPr>
        <p:grpSp>
          <p:nvGrpSpPr>
            <p:cNvPr id="139" name="그룹 129">
              <a:extLst>
                <a:ext uri="{FF2B5EF4-FFF2-40B4-BE49-F238E27FC236}">
                  <a16:creationId xmlns:a16="http://schemas.microsoft.com/office/drawing/2014/main" id="{43111834-D2AA-4AD7-8243-B9CF96966341}"/>
                </a:ext>
              </a:extLst>
            </p:cNvPr>
            <p:cNvGrpSpPr/>
            <p:nvPr/>
          </p:nvGrpSpPr>
          <p:grpSpPr>
            <a:xfrm>
              <a:off x="4221088" y="5553962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189" name="그룹 75">
                <a:extLst>
                  <a:ext uri="{FF2B5EF4-FFF2-40B4-BE49-F238E27FC236}">
                    <a16:creationId xmlns:a16="http://schemas.microsoft.com/office/drawing/2014/main" id="{A229F760-6224-4820-B4A4-69E75CC28074}"/>
                  </a:ext>
                </a:extLst>
              </p:cNvPr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8FA98C4D-261D-404A-B794-77275D86AE78}"/>
                    </a:ext>
                  </a:extLst>
                </p:cNvPr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7B6F1396-717A-40B1-895F-6D790E76BA98}"/>
                    </a:ext>
                  </a:extLst>
                </p:cNvPr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C1873A0C-5BC2-40A0-AC1A-7C32C66F1EF5}"/>
                    </a:ext>
                  </a:extLst>
                </p:cNvPr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C1094395-4368-49F5-A4AD-30709BC97700}"/>
                    </a:ext>
                  </a:extLst>
                </p:cNvPr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BF830DDB-BEFE-4BD8-AC6C-806C0C3BB537}"/>
                    </a:ext>
                  </a:extLst>
                </p:cNvPr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F204B286-2590-4A45-94BA-FD16C39EA6FD}"/>
                    </a:ext>
                  </a:extLst>
                </p:cNvPr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B8179F5C-C640-45DF-9702-373F731C1964}"/>
                    </a:ext>
                  </a:extLst>
                </p:cNvPr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296FAE6F-B4BC-4FEC-A887-47C34EF7BBCE}"/>
                    </a:ext>
                  </a:extLst>
                </p:cNvPr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15CD5728-C83B-4358-B63E-B3D3F3AE693E}"/>
                    </a:ext>
                  </a:extLst>
                </p:cNvPr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361F7859-6CBF-448A-B87F-5DD6819026C7}"/>
                    </a:ext>
                  </a:extLst>
                </p:cNvPr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0E1DBE67-9BA2-4E40-BD5B-224AB5D0CAB8}"/>
                    </a:ext>
                  </a:extLst>
                </p:cNvPr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8A7CB574-341B-4FC1-9615-E77F589FBFE3}"/>
                    </a:ext>
                  </a:extLst>
                </p:cNvPr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7822C429-290C-478B-B65F-50D0F19D2AAA}"/>
                  </a:ext>
                </a:extLst>
              </p:cNvPr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943977DC-8A7A-46EC-B05B-A823B9AA0865}"/>
                  </a:ext>
                </a:extLst>
              </p:cNvPr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2134B37A-EF5A-467F-8249-944315496D6B}"/>
                  </a:ext>
                </a:extLst>
              </p:cNvPr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7B2D6C4-C5F9-46FA-AB93-8FD7B680D047}"/>
                  </a:ext>
                </a:extLst>
              </p:cNvPr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E3A24FEA-D8AF-4E48-940E-E7592EC4FD99}"/>
                  </a:ext>
                </a:extLst>
              </p:cNvPr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20D1D239-AC93-4E7C-B49E-7CC2EC9EA0AA}"/>
                  </a:ext>
                </a:extLst>
              </p:cNvPr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C3EBAE58-FEF3-4658-83E3-C6E67FF1EDD1}"/>
                  </a:ext>
                </a:extLst>
              </p:cNvPr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DAF1F0C-03F1-4CC8-B01E-E9232F93D7D2}"/>
                  </a:ext>
                </a:extLst>
              </p:cNvPr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0" name="그룹 165">
              <a:extLst>
                <a:ext uri="{FF2B5EF4-FFF2-40B4-BE49-F238E27FC236}">
                  <a16:creationId xmlns:a16="http://schemas.microsoft.com/office/drawing/2014/main" id="{901E3BB2-F655-4753-B4FA-D538C92A414F}"/>
                </a:ext>
              </a:extLst>
            </p:cNvPr>
            <p:cNvGrpSpPr/>
            <p:nvPr/>
          </p:nvGrpSpPr>
          <p:grpSpPr>
            <a:xfrm>
              <a:off x="5122610" y="5551424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168" name="그룹 97">
                <a:extLst>
                  <a:ext uri="{FF2B5EF4-FFF2-40B4-BE49-F238E27FC236}">
                    <a16:creationId xmlns:a16="http://schemas.microsoft.com/office/drawing/2014/main" id="{761307F1-0241-4601-B614-1FFF02D00E8D}"/>
                  </a:ext>
                </a:extLst>
              </p:cNvPr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A3456C26-54D1-4C1C-B9AC-1691F52C25D1}"/>
                    </a:ext>
                  </a:extLst>
                </p:cNvPr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877CD1E0-D53C-401C-9699-0B487E69DC44}"/>
                    </a:ext>
                  </a:extLst>
                </p:cNvPr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3D505E0C-BF29-41BD-B35E-959F416E2E0A}"/>
                    </a:ext>
                  </a:extLst>
                </p:cNvPr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734D7D7D-5FFA-411E-BBF0-BD44905F10DF}"/>
                    </a:ext>
                  </a:extLst>
                </p:cNvPr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B7750157-40B3-4D95-8738-A7DABF612530}"/>
                    </a:ext>
                  </a:extLst>
                </p:cNvPr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91C1EC7-28F8-439E-986A-A8DE786BA7D1}"/>
                    </a:ext>
                  </a:extLst>
                </p:cNvPr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22E3AD35-A03D-4FAB-96A3-4A9CCDE50ACE}"/>
                    </a:ext>
                  </a:extLst>
                </p:cNvPr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5FF6EC04-9BDD-4DDD-B04D-F3437AB19967}"/>
                    </a:ext>
                  </a:extLst>
                </p:cNvPr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B23B1C58-1803-4B74-B2D2-F3C0FEED39FE}"/>
                    </a:ext>
                  </a:extLst>
                </p:cNvPr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59B59FDD-F52A-48E4-9CFF-8CAB7D500958}"/>
                    </a:ext>
                  </a:extLst>
                </p:cNvPr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24801401-2D4E-4AD9-8B0E-6E31990327D9}"/>
                    </a:ext>
                  </a:extLst>
                </p:cNvPr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E1D0F561-7985-470C-BE4F-4D28A520AAF2}"/>
                    </a:ext>
                  </a:extLst>
                </p:cNvPr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8150DC0-C75F-45D6-936C-5750F153D4ED}"/>
                  </a:ext>
                </a:extLst>
              </p:cNvPr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02B7AE7-76C3-440E-A98B-4CB0BFBA1EDA}"/>
                  </a:ext>
                </a:extLst>
              </p:cNvPr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B7240A8-450A-4EA0-B228-10479F98C2D8}"/>
                  </a:ext>
                </a:extLst>
              </p:cNvPr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3E3AD39-455B-4CD1-8AFD-2D0D3C0C8AF8}"/>
                  </a:ext>
                </a:extLst>
              </p:cNvPr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5181118-01CE-4A2C-B7B0-3E11CA8CDC90}"/>
                  </a:ext>
                </a:extLst>
              </p:cNvPr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FA8E9C93-F8CC-43E8-8010-9097835BC8FC}"/>
                  </a:ext>
                </a:extLst>
              </p:cNvPr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5F6BE0A-0DDC-4D37-AC46-E926FCA07DF0}"/>
                  </a:ext>
                </a:extLst>
              </p:cNvPr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7BA349F0-54D4-4175-B239-E134BA950B58}"/>
                  </a:ext>
                </a:extLst>
              </p:cNvPr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88">
              <a:extLst>
                <a:ext uri="{FF2B5EF4-FFF2-40B4-BE49-F238E27FC236}">
                  <a16:creationId xmlns:a16="http://schemas.microsoft.com/office/drawing/2014/main" id="{BDFB0573-A4C8-4E12-AA1E-AEC75BB12824}"/>
                </a:ext>
              </a:extLst>
            </p:cNvPr>
            <p:cNvGrpSpPr/>
            <p:nvPr/>
          </p:nvGrpSpPr>
          <p:grpSpPr>
            <a:xfrm>
              <a:off x="4303239" y="5512028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CB6765E8-2CE6-4F86-83F6-4001D5987566}"/>
                  </a:ext>
                </a:extLst>
              </p:cNvPr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05DD2734-22D4-4E0A-BF35-1A3BC8447A96}"/>
                  </a:ext>
                </a:extLst>
              </p:cNvPr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74E49AA0-C6A8-4E89-8039-6C119F49C8E6}"/>
                  </a:ext>
                </a:extLst>
              </p:cNvPr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172FFB13-1F3A-4107-AB02-B3C7835869FF}"/>
                  </a:ext>
                </a:extLst>
              </p:cNvPr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6367921-CED5-458A-9C77-77BFE5DE7AD8}"/>
                  </a:ext>
                </a:extLst>
              </p:cNvPr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FD7A93A-4BCB-4001-8DE4-CA10F3B1289A}"/>
                  </a:ext>
                </a:extLst>
              </p:cNvPr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E90A6585-4E29-4E16-8761-2D63E3C7EBE3}"/>
                  </a:ext>
                </a:extLst>
              </p:cNvPr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16101E90-2E99-4E21-8445-D1517985DC86}"/>
                  </a:ext>
                </a:extLst>
              </p:cNvPr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9C180025-61AA-4DD2-923F-DDC229C92AEB}"/>
                  </a:ext>
                </a:extLst>
              </p:cNvPr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F4663098-67C0-42EE-8E4C-F864B7F9F74B}"/>
                  </a:ext>
                </a:extLst>
              </p:cNvPr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AD9D348-EE3E-4883-B2C8-50DEC837FAA6}"/>
                  </a:ext>
                </a:extLst>
              </p:cNvPr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1C4BC16D-1A29-4F11-9F11-3304068267D8}"/>
                  </a:ext>
                </a:extLst>
              </p:cNvPr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" name="그룹 251">
              <a:extLst>
                <a:ext uri="{FF2B5EF4-FFF2-40B4-BE49-F238E27FC236}">
                  <a16:creationId xmlns:a16="http://schemas.microsoft.com/office/drawing/2014/main" id="{EF0913B5-0FCB-4A32-AE22-812543761C18}"/>
                </a:ext>
              </a:extLst>
            </p:cNvPr>
            <p:cNvGrpSpPr/>
            <p:nvPr/>
          </p:nvGrpSpPr>
          <p:grpSpPr>
            <a:xfrm>
              <a:off x="4305612" y="6490956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5EC57F35-9B27-4F7E-9EB5-6D0C263DBE2E}"/>
                  </a:ext>
                </a:extLst>
              </p:cNvPr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8DEFE520-FAA3-4E3C-A134-27047B3EF89A}"/>
                  </a:ext>
                </a:extLst>
              </p:cNvPr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DB7708EC-F634-46A9-BDA1-7BE63AC4D9B8}"/>
                  </a:ext>
                </a:extLst>
              </p:cNvPr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8506754A-3C26-4389-907F-91C11D656ED0}"/>
                  </a:ext>
                </a:extLst>
              </p:cNvPr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81AD20B-3C12-4B37-83E8-53C8B79227EA}"/>
                  </a:ext>
                </a:extLst>
              </p:cNvPr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7784035-D525-49F3-BBD0-2069214FB74D}"/>
                  </a:ext>
                </a:extLst>
              </p:cNvPr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9DAD3AD0-DE53-4797-A1FB-67C22FB6D170}"/>
                  </a:ext>
                </a:extLst>
              </p:cNvPr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6369437-BF77-4028-B479-C4EBF5A10858}"/>
                  </a:ext>
                </a:extLst>
              </p:cNvPr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2280DC-6BAF-48A3-AF61-4902CAC9EBCC}"/>
                  </a:ext>
                </a:extLst>
              </p:cNvPr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FFB03FDA-68E0-4A93-80D9-AC5E9CF02478}"/>
                  </a:ext>
                </a:extLst>
              </p:cNvPr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B3272603-EF41-42B0-A7E5-BBD31D6360C4}"/>
                  </a:ext>
                </a:extLst>
              </p:cNvPr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3288A0B-3DB4-4C7A-9E95-7FF5362CAF85}"/>
                  </a:ext>
                </a:extLst>
              </p:cNvPr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12" name="모서리가 둥근 직사각형 207">
            <a:extLst>
              <a:ext uri="{FF2B5EF4-FFF2-40B4-BE49-F238E27FC236}">
                <a16:creationId xmlns:a16="http://schemas.microsoft.com/office/drawing/2014/main" id="{06C66946-FFE1-45A2-BC5B-5B3524DE4366}"/>
              </a:ext>
            </a:extLst>
          </p:cNvPr>
          <p:cNvSpPr/>
          <p:nvPr/>
        </p:nvSpPr>
        <p:spPr>
          <a:xfrm>
            <a:off x="1225660" y="3576534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교사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13" name="원통 42">
            <a:extLst>
              <a:ext uri="{FF2B5EF4-FFF2-40B4-BE49-F238E27FC236}">
                <a16:creationId xmlns:a16="http://schemas.microsoft.com/office/drawing/2014/main" id="{59A34DC5-FFB0-4964-A3E3-705980683893}"/>
              </a:ext>
            </a:extLst>
          </p:cNvPr>
          <p:cNvSpPr/>
          <p:nvPr/>
        </p:nvSpPr>
        <p:spPr>
          <a:xfrm>
            <a:off x="4006546" y="2700677"/>
            <a:ext cx="828053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사용자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8F6D5F01-63EB-41F4-9BE0-7574C5D304CE}"/>
              </a:ext>
            </a:extLst>
          </p:cNvPr>
          <p:cNvSpPr/>
          <p:nvPr/>
        </p:nvSpPr>
        <p:spPr>
          <a:xfrm>
            <a:off x="2315628" y="2581093"/>
            <a:ext cx="1082411" cy="212067"/>
          </a:xfrm>
          <a:prstGeom prst="rect">
            <a:avLst/>
          </a:prstGeom>
        </p:spPr>
        <p:txBody>
          <a:bodyPr wrap="square" lIns="37800" tIns="37800" rIns="37800" bIns="37800" anchor="ctr" anchorCtr="0">
            <a:spAutoFit/>
          </a:bodyPr>
          <a:lstStyle/>
          <a:p>
            <a:pPr algn="ctr"/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② 회원 기본정보</a:t>
            </a:r>
          </a:p>
        </p:txBody>
      </p:sp>
      <p:sp>
        <p:nvSpPr>
          <p:cNvPr id="215" name="모서리가 둥근 직사각형 234">
            <a:extLst>
              <a:ext uri="{FF2B5EF4-FFF2-40B4-BE49-F238E27FC236}">
                <a16:creationId xmlns:a16="http://schemas.microsoft.com/office/drawing/2014/main" id="{A96E3DCC-DCC3-4893-A27E-6903F3CF6CDF}"/>
              </a:ext>
            </a:extLst>
          </p:cNvPr>
          <p:cNvSpPr/>
          <p:nvPr/>
        </p:nvSpPr>
        <p:spPr>
          <a:xfrm>
            <a:off x="2339522" y="2816753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로그인 처리 </a:t>
            </a:r>
          </a:p>
        </p:txBody>
      </p:sp>
      <p:sp>
        <p:nvSpPr>
          <p:cNvPr id="216" name="모서리가 둥근 직사각형 249">
            <a:extLst>
              <a:ext uri="{FF2B5EF4-FFF2-40B4-BE49-F238E27FC236}">
                <a16:creationId xmlns:a16="http://schemas.microsoft.com/office/drawing/2014/main" id="{87075B73-8ECA-47DB-AD12-1EEE8AC4F6F8}"/>
              </a:ext>
            </a:extLst>
          </p:cNvPr>
          <p:cNvSpPr/>
          <p:nvPr/>
        </p:nvSpPr>
        <p:spPr>
          <a:xfrm>
            <a:off x="2716928" y="3574031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클래스 회원관리</a:t>
            </a: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AEC27867-82C0-49E8-8BAA-9B6E99D65F54}"/>
              </a:ext>
            </a:extLst>
          </p:cNvPr>
          <p:cNvCxnSpPr/>
          <p:nvPr/>
        </p:nvCxnSpPr>
        <p:spPr>
          <a:xfrm>
            <a:off x="1938827" y="3708834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B4258B4-3B42-4808-B8FF-84556F95DEDA}"/>
              </a:ext>
            </a:extLst>
          </p:cNvPr>
          <p:cNvSpPr txBox="1"/>
          <p:nvPr/>
        </p:nvSpPr>
        <p:spPr>
          <a:xfrm>
            <a:off x="2895521" y="3375654"/>
            <a:ext cx="936154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③ 클래스 회원정보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모서리가 둥근 직사각형 250">
            <a:extLst>
              <a:ext uri="{FF2B5EF4-FFF2-40B4-BE49-F238E27FC236}">
                <a16:creationId xmlns:a16="http://schemas.microsoft.com/office/drawing/2014/main" id="{A576B13C-B638-4B59-AE5C-DA8A08327E1D}"/>
              </a:ext>
            </a:extLst>
          </p:cNvPr>
          <p:cNvSpPr/>
          <p:nvPr/>
        </p:nvSpPr>
        <p:spPr>
          <a:xfrm>
            <a:off x="1226422" y="4436136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교사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52">
            <a:extLst>
              <a:ext uri="{FF2B5EF4-FFF2-40B4-BE49-F238E27FC236}">
                <a16:creationId xmlns:a16="http://schemas.microsoft.com/office/drawing/2014/main" id="{4CC2E6F5-AFE0-4916-831A-17B51B349B09}"/>
              </a:ext>
            </a:extLst>
          </p:cNvPr>
          <p:cNvSpPr/>
          <p:nvPr/>
        </p:nvSpPr>
        <p:spPr>
          <a:xfrm>
            <a:off x="2717690" y="4411577"/>
            <a:ext cx="1134000" cy="3591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교사 의사소통</a:t>
            </a:r>
            <a:endParaRPr kumimoji="0" lang="en-US" altLang="ko-KR" sz="945" dirty="0">
              <a:solidFill>
                <a:prstClr val="black"/>
              </a:solidFill>
            </a:endParaRPr>
          </a:p>
          <a:p>
            <a:pPr algn="ctr" latinLnBrk="0">
              <a:lnSpc>
                <a:spcPct val="90000"/>
              </a:lnSpc>
            </a:pPr>
            <a:r>
              <a:rPr kumimoji="0" lang="en-US" altLang="ko-KR" sz="945" dirty="0">
                <a:solidFill>
                  <a:prstClr val="black"/>
                </a:solidFill>
              </a:rPr>
              <a:t>-</a:t>
            </a:r>
            <a:r>
              <a:rPr kumimoji="0" lang="ko-KR" altLang="en-US" sz="945" dirty="0">
                <a:solidFill>
                  <a:prstClr val="black"/>
                </a:solidFill>
              </a:rPr>
              <a:t>쪽지</a:t>
            </a:r>
            <a:r>
              <a:rPr kumimoji="0" lang="en-US" altLang="ko-KR" sz="945" dirty="0">
                <a:solidFill>
                  <a:prstClr val="black"/>
                </a:solidFill>
              </a:rPr>
              <a:t>/</a:t>
            </a:r>
            <a:r>
              <a:rPr kumimoji="0" lang="ko-KR" altLang="en-US" sz="945" dirty="0" err="1">
                <a:solidFill>
                  <a:prstClr val="black"/>
                </a:solidFill>
              </a:rPr>
              <a:t>채팅방</a:t>
            </a:r>
            <a:r>
              <a:rPr kumimoji="0" lang="en-US" altLang="ko-KR" sz="945" dirty="0">
                <a:solidFill>
                  <a:prstClr val="black"/>
                </a:solidFill>
              </a:rPr>
              <a:t>/QA</a:t>
            </a:r>
            <a:endParaRPr kumimoji="0" lang="ko-KR" altLang="en-US" sz="945" dirty="0">
              <a:solidFill>
                <a:prstClr val="black"/>
              </a:solidFill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FDE5E162-7706-4911-AA3D-22455251645F}"/>
              </a:ext>
            </a:extLst>
          </p:cNvPr>
          <p:cNvCxnSpPr/>
          <p:nvPr/>
        </p:nvCxnSpPr>
        <p:spPr>
          <a:xfrm>
            <a:off x="1939589" y="4568436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89158D5-D92E-42E4-9340-3932AC2DA570}"/>
              </a:ext>
            </a:extLst>
          </p:cNvPr>
          <p:cNvSpPr txBox="1"/>
          <p:nvPr/>
        </p:nvSpPr>
        <p:spPr>
          <a:xfrm>
            <a:off x="2870465" y="4215871"/>
            <a:ext cx="1043554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④ 학습의사소통 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C5F33C3A-CE62-4CD4-A282-1C292DB1F5A7}"/>
              </a:ext>
            </a:extLst>
          </p:cNvPr>
          <p:cNvCxnSpPr>
            <a:stCxn id="224" idx="3"/>
            <a:endCxn id="215" idx="1"/>
          </p:cNvCxnSpPr>
          <p:nvPr/>
        </p:nvCxnSpPr>
        <p:spPr>
          <a:xfrm>
            <a:off x="1916088" y="2946990"/>
            <a:ext cx="423434" cy="206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모서리가 둥근 직사각형 120">
            <a:extLst>
              <a:ext uri="{FF2B5EF4-FFF2-40B4-BE49-F238E27FC236}">
                <a16:creationId xmlns:a16="http://schemas.microsoft.com/office/drawing/2014/main" id="{F76CE760-2B50-477F-ABED-BE080E1EA90F}"/>
              </a:ext>
            </a:extLst>
          </p:cNvPr>
          <p:cNvSpPr/>
          <p:nvPr/>
        </p:nvSpPr>
        <p:spPr>
          <a:xfrm>
            <a:off x="1205396" y="2814690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교사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AFE4CF36-CE54-485D-ACE6-61131133C46A}"/>
              </a:ext>
            </a:extLst>
          </p:cNvPr>
          <p:cNvCxnSpPr>
            <a:stCxn id="215" idx="3"/>
            <a:endCxn id="213" idx="2"/>
          </p:cNvCxnSpPr>
          <p:nvPr/>
        </p:nvCxnSpPr>
        <p:spPr>
          <a:xfrm>
            <a:off x="3473522" y="2949054"/>
            <a:ext cx="533024" cy="149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원통 115">
            <a:extLst>
              <a:ext uri="{FF2B5EF4-FFF2-40B4-BE49-F238E27FC236}">
                <a16:creationId xmlns:a16="http://schemas.microsoft.com/office/drawing/2014/main" id="{20B17273-587C-4E70-960E-73F237026942}"/>
              </a:ext>
            </a:extLst>
          </p:cNvPr>
          <p:cNvSpPr/>
          <p:nvPr/>
        </p:nvSpPr>
        <p:spPr>
          <a:xfrm>
            <a:off x="4664818" y="4125711"/>
            <a:ext cx="823908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클래스 및  학습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cxnSp>
        <p:nvCxnSpPr>
          <p:cNvPr id="228" name="직선 연결선 104">
            <a:extLst>
              <a:ext uri="{FF2B5EF4-FFF2-40B4-BE49-F238E27FC236}">
                <a16:creationId xmlns:a16="http://schemas.microsoft.com/office/drawing/2014/main" id="{6F685F01-43E2-4B75-8DF6-9DB22032E8FA}"/>
              </a:ext>
            </a:extLst>
          </p:cNvPr>
          <p:cNvCxnSpPr>
            <a:stCxn id="227" idx="2"/>
            <a:endCxn id="216" idx="3"/>
          </p:cNvCxnSpPr>
          <p:nvPr/>
        </p:nvCxnSpPr>
        <p:spPr>
          <a:xfrm rot="10800000">
            <a:off x="3850927" y="3706331"/>
            <a:ext cx="813891" cy="669253"/>
          </a:xfrm>
          <a:prstGeom prst="bentConnector3">
            <a:avLst>
              <a:gd name="adj1" fmla="val 77263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104">
            <a:extLst>
              <a:ext uri="{FF2B5EF4-FFF2-40B4-BE49-F238E27FC236}">
                <a16:creationId xmlns:a16="http://schemas.microsoft.com/office/drawing/2014/main" id="{5A9E894A-E220-4747-B9C5-4DA640DDFDB8}"/>
              </a:ext>
            </a:extLst>
          </p:cNvPr>
          <p:cNvCxnSpPr>
            <a:stCxn id="227" idx="2"/>
            <a:endCxn id="220" idx="3"/>
          </p:cNvCxnSpPr>
          <p:nvPr/>
        </p:nvCxnSpPr>
        <p:spPr>
          <a:xfrm rot="10800000" flipV="1">
            <a:off x="3851690" y="4375584"/>
            <a:ext cx="813128" cy="21557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모서리가 둥근 직사각형 125">
            <a:extLst>
              <a:ext uri="{FF2B5EF4-FFF2-40B4-BE49-F238E27FC236}">
                <a16:creationId xmlns:a16="http://schemas.microsoft.com/office/drawing/2014/main" id="{0CE4E0C1-F9B8-4638-9FD3-4CD102B64EE5}"/>
              </a:ext>
            </a:extLst>
          </p:cNvPr>
          <p:cNvSpPr/>
          <p:nvPr/>
        </p:nvSpPr>
        <p:spPr>
          <a:xfrm>
            <a:off x="1225660" y="5160846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교사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31" name="모서리가 둥근 직사각형 126">
            <a:extLst>
              <a:ext uri="{FF2B5EF4-FFF2-40B4-BE49-F238E27FC236}">
                <a16:creationId xmlns:a16="http://schemas.microsoft.com/office/drawing/2014/main" id="{FB02F35C-B0B3-489E-B060-25EB206A4340}"/>
              </a:ext>
            </a:extLst>
          </p:cNvPr>
          <p:cNvSpPr/>
          <p:nvPr/>
        </p:nvSpPr>
        <p:spPr>
          <a:xfrm>
            <a:off x="2716928" y="5096657"/>
            <a:ext cx="1134000" cy="4046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schemeClr val="tx1"/>
                </a:solidFill>
              </a:rPr>
              <a:t>학교 관리</a:t>
            </a:r>
            <a:endParaRPr kumimoji="0" lang="en-US" altLang="ko-KR" sz="945" dirty="0">
              <a:solidFill>
                <a:schemeClr val="tx1"/>
              </a:solidFill>
            </a:endParaRPr>
          </a:p>
          <a:p>
            <a:pPr algn="ctr" latinLnBrk="0">
              <a:lnSpc>
                <a:spcPct val="90000"/>
              </a:lnSpc>
            </a:pPr>
            <a:r>
              <a:rPr kumimoji="0" lang="en-US" altLang="ko-KR" sz="945" dirty="0">
                <a:solidFill>
                  <a:schemeClr val="tx1"/>
                </a:solidFill>
              </a:rPr>
              <a:t>-</a:t>
            </a:r>
            <a:r>
              <a:rPr kumimoji="0" lang="ko-KR" altLang="en-US" sz="945" dirty="0">
                <a:solidFill>
                  <a:schemeClr val="tx1"/>
                </a:solidFill>
              </a:rPr>
              <a:t>학교</a:t>
            </a:r>
            <a:r>
              <a:rPr kumimoji="0" lang="en-US" altLang="ko-KR" sz="945" dirty="0">
                <a:solidFill>
                  <a:schemeClr val="tx1"/>
                </a:solidFill>
              </a:rPr>
              <a:t>/</a:t>
            </a:r>
            <a:r>
              <a:rPr kumimoji="0" lang="ko-KR" altLang="en-US" sz="945" dirty="0" err="1">
                <a:solidFill>
                  <a:schemeClr val="tx1"/>
                </a:solidFill>
              </a:rPr>
              <a:t>방가후교사</a:t>
            </a:r>
            <a:r>
              <a:rPr kumimoji="0" lang="ko-KR" altLang="en-US" sz="945" dirty="0">
                <a:solidFill>
                  <a:schemeClr val="tx1"/>
                </a:solidFill>
              </a:rPr>
              <a:t> 정보 관리</a:t>
            </a:r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27151D68-DCA7-4988-8E19-E03A1F52792F}"/>
              </a:ext>
            </a:extLst>
          </p:cNvPr>
          <p:cNvCxnSpPr/>
          <p:nvPr/>
        </p:nvCxnSpPr>
        <p:spPr>
          <a:xfrm>
            <a:off x="1938827" y="5293146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연결선 104">
            <a:extLst>
              <a:ext uri="{FF2B5EF4-FFF2-40B4-BE49-F238E27FC236}">
                <a16:creationId xmlns:a16="http://schemas.microsoft.com/office/drawing/2014/main" id="{BB01DFDF-E170-4724-A5A3-933120397B45}"/>
              </a:ext>
            </a:extLst>
          </p:cNvPr>
          <p:cNvCxnSpPr>
            <a:stCxn id="227" idx="2"/>
            <a:endCxn id="231" idx="3"/>
          </p:cNvCxnSpPr>
          <p:nvPr/>
        </p:nvCxnSpPr>
        <p:spPr>
          <a:xfrm rot="10800000" flipV="1">
            <a:off x="3850927" y="4375583"/>
            <a:ext cx="813891" cy="92340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28B74804-E4F2-4E49-A535-D59EA607AED0}"/>
              </a:ext>
            </a:extLst>
          </p:cNvPr>
          <p:cNvSpPr txBox="1"/>
          <p:nvPr/>
        </p:nvSpPr>
        <p:spPr>
          <a:xfrm>
            <a:off x="3957621" y="5295720"/>
            <a:ext cx="828752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⑤ </a:t>
            </a:r>
            <a:r>
              <a:rPr lang="ko-KR" altLang="en-US" sz="840" dirty="0" err="1">
                <a:latin typeface="맑은 고딕" pitchFamily="50" charset="-127"/>
                <a:ea typeface="맑은 고딕" pitchFamily="50" charset="-127"/>
              </a:rPr>
              <a:t>학교관리</a:t>
            </a: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 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A0F5249E-C8FA-4299-A986-EF88C8185F14}"/>
              </a:ext>
            </a:extLst>
          </p:cNvPr>
          <p:cNvCxnSpPr/>
          <p:nvPr/>
        </p:nvCxnSpPr>
        <p:spPr>
          <a:xfrm>
            <a:off x="4554740" y="3203399"/>
            <a:ext cx="0" cy="3024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69EC589B-82DE-4A73-9FD7-2447A7A9284A}"/>
              </a:ext>
            </a:extLst>
          </p:cNvPr>
          <p:cNvCxnSpPr/>
          <p:nvPr/>
        </p:nvCxnSpPr>
        <p:spPr>
          <a:xfrm>
            <a:off x="5061424" y="4626027"/>
            <a:ext cx="0" cy="1890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모서리가 둥근 직사각형 131">
            <a:extLst>
              <a:ext uri="{FF2B5EF4-FFF2-40B4-BE49-F238E27FC236}">
                <a16:creationId xmlns:a16="http://schemas.microsoft.com/office/drawing/2014/main" id="{945348A5-8D01-4682-AA17-DE0E596C8CD6}"/>
              </a:ext>
            </a:extLst>
          </p:cNvPr>
          <p:cNvSpPr/>
          <p:nvPr/>
        </p:nvSpPr>
        <p:spPr>
          <a:xfrm>
            <a:off x="1225660" y="1445367"/>
            <a:ext cx="710693" cy="26460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학생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239" name="모서리가 둥근 직사각형 132">
            <a:extLst>
              <a:ext uri="{FF2B5EF4-FFF2-40B4-BE49-F238E27FC236}">
                <a16:creationId xmlns:a16="http://schemas.microsoft.com/office/drawing/2014/main" id="{73C2073E-1111-4C26-A366-0A24F797F87E}"/>
              </a:ext>
            </a:extLst>
          </p:cNvPr>
          <p:cNvSpPr/>
          <p:nvPr/>
        </p:nvSpPr>
        <p:spPr>
          <a:xfrm>
            <a:off x="2716928" y="1442864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회원정보 수정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3D8A87F8-D600-43DF-9F8A-FE0E28F95602}"/>
              </a:ext>
            </a:extLst>
          </p:cNvPr>
          <p:cNvCxnSpPr/>
          <p:nvPr/>
        </p:nvCxnSpPr>
        <p:spPr>
          <a:xfrm>
            <a:off x="1938827" y="1577667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A12FE19B-F63B-40C4-A474-8388A7184591}"/>
              </a:ext>
            </a:extLst>
          </p:cNvPr>
          <p:cNvSpPr txBox="1"/>
          <p:nvPr/>
        </p:nvSpPr>
        <p:spPr>
          <a:xfrm>
            <a:off x="3028480" y="1247157"/>
            <a:ext cx="828752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① 회원 상세정보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2" name="직선 연결선 104">
            <a:extLst>
              <a:ext uri="{FF2B5EF4-FFF2-40B4-BE49-F238E27FC236}">
                <a16:creationId xmlns:a16="http://schemas.microsoft.com/office/drawing/2014/main" id="{E8248CFD-2989-471F-B9C6-D0571B259504}"/>
              </a:ext>
            </a:extLst>
          </p:cNvPr>
          <p:cNvCxnSpPr>
            <a:endCxn id="239" idx="3"/>
          </p:cNvCxnSpPr>
          <p:nvPr/>
        </p:nvCxnSpPr>
        <p:spPr>
          <a:xfrm rot="16200000" flipV="1">
            <a:off x="3577035" y="1849059"/>
            <a:ext cx="1117434" cy="569645"/>
          </a:xfrm>
          <a:prstGeom prst="bentConnector2">
            <a:avLst/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모서리가 둥근 직사각형 137">
            <a:extLst>
              <a:ext uri="{FF2B5EF4-FFF2-40B4-BE49-F238E27FC236}">
                <a16:creationId xmlns:a16="http://schemas.microsoft.com/office/drawing/2014/main" id="{290E9C30-E517-4EBE-B879-8908DB616370}"/>
              </a:ext>
            </a:extLst>
          </p:cNvPr>
          <p:cNvSpPr/>
          <p:nvPr/>
        </p:nvSpPr>
        <p:spPr>
          <a:xfrm>
            <a:off x="5727094" y="1509665"/>
            <a:ext cx="77089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en-US" altLang="ko-KR" sz="840" dirty="0">
                <a:solidFill>
                  <a:schemeClr val="tx1"/>
                </a:solidFill>
                <a:latin typeface="+mn-ea"/>
              </a:rPr>
              <a:t>FAMILY SITE</a:t>
            </a:r>
          </a:p>
        </p:txBody>
      </p:sp>
      <p:cxnSp>
        <p:nvCxnSpPr>
          <p:cNvPr id="244" name="직선 연결선 104">
            <a:extLst>
              <a:ext uri="{FF2B5EF4-FFF2-40B4-BE49-F238E27FC236}">
                <a16:creationId xmlns:a16="http://schemas.microsoft.com/office/drawing/2014/main" id="{5B9F2EE8-8A66-46EE-A0DE-621DCC875CD2}"/>
              </a:ext>
            </a:extLst>
          </p:cNvPr>
          <p:cNvCxnSpPr>
            <a:endCxn id="243" idx="1"/>
          </p:cNvCxnSpPr>
          <p:nvPr/>
        </p:nvCxnSpPr>
        <p:spPr>
          <a:xfrm rot="5400000" flipH="1" flipV="1">
            <a:off x="4624126" y="1589629"/>
            <a:ext cx="1050633" cy="1155305"/>
          </a:xfrm>
          <a:prstGeom prst="bentConnector2">
            <a:avLst/>
          </a:prstGeom>
          <a:ln w="9525">
            <a:solidFill>
              <a:schemeClr val="tx1">
                <a:alpha val="99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포인트가 7개인 별 117">
            <a:extLst>
              <a:ext uri="{FF2B5EF4-FFF2-40B4-BE49-F238E27FC236}">
                <a16:creationId xmlns:a16="http://schemas.microsoft.com/office/drawing/2014/main" id="{404EE17C-763A-414E-A1A5-062D01680B01}"/>
              </a:ext>
            </a:extLst>
          </p:cNvPr>
          <p:cNvSpPr/>
          <p:nvPr/>
        </p:nvSpPr>
        <p:spPr>
          <a:xfrm>
            <a:off x="3832106" y="4903667"/>
            <a:ext cx="192376" cy="191759"/>
          </a:xfrm>
          <a:prstGeom prst="star7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60" dirty="0"/>
              <a:t>1</a:t>
            </a:r>
            <a:endParaRPr lang="ko-KR" altLang="en-US" sz="1260" dirty="0"/>
          </a:p>
        </p:txBody>
      </p:sp>
      <p:sp>
        <p:nvSpPr>
          <p:cNvPr id="246" name="포인트가 7개인 별 118">
            <a:extLst>
              <a:ext uri="{FF2B5EF4-FFF2-40B4-BE49-F238E27FC236}">
                <a16:creationId xmlns:a16="http://schemas.microsoft.com/office/drawing/2014/main" id="{44E43140-F6E8-48DB-8D8C-3CE8A89BA38B}"/>
              </a:ext>
            </a:extLst>
          </p:cNvPr>
          <p:cNvSpPr/>
          <p:nvPr/>
        </p:nvSpPr>
        <p:spPr>
          <a:xfrm>
            <a:off x="5306403" y="6256601"/>
            <a:ext cx="192376" cy="191759"/>
          </a:xfrm>
          <a:prstGeom prst="star7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60" dirty="0"/>
              <a:t>2</a:t>
            </a:r>
            <a:endParaRPr lang="ko-KR" altLang="en-US" sz="1260" dirty="0"/>
          </a:p>
        </p:txBody>
      </p:sp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7565CF23-E737-4B95-A3F3-BB270543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4142"/>
              </p:ext>
            </p:extLst>
          </p:nvPr>
        </p:nvGraphicFramePr>
        <p:xfrm>
          <a:off x="8695226" y="655021"/>
          <a:ext cx="6927844" cy="782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2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생명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주기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정보주체</a:t>
                      </a:r>
                      <a:r>
                        <a:rPr lang="en-US" altLang="ko-KR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개인정보취급자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처리 흐름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외부연계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처리개인정보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수집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900" b="1" dirty="0"/>
                        <a:t>① 회원 기본정보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/>
                        <a:t>사용자</a:t>
                      </a:r>
                      <a:r>
                        <a:rPr lang="en-US" altLang="ko-KR" sz="900" b="1" dirty="0"/>
                        <a:t>):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휴대전화번호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/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상세정보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사용자학교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교사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학교정보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알람수신여부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SMS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동의여부</a:t>
                      </a: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 정보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관리자롤설정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사용자일련번호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롤일련번호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학교상세정보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사용자학교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학교명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학교관리자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dirty="0"/>
                        <a:t>회원정보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회원구분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회원명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반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과목</a:t>
                      </a:r>
                      <a:r>
                        <a:rPr lang="en-US" altLang="ko-KR" sz="900" dirty="0"/>
                        <a:t>),  </a:t>
                      </a:r>
                      <a:r>
                        <a:rPr lang="ko-KR" altLang="en-US" sz="900" dirty="0"/>
                        <a:t>방가후교사관리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회원명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과목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상세정보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ko-KR" altLang="en-US" sz="900" dirty="0"/>
                        <a:t>클래스 회원 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회원명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회원구분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선생님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학생</a:t>
                      </a:r>
                      <a:r>
                        <a:rPr lang="en-US" altLang="ko-KR" sz="900" dirty="0"/>
                        <a:t>), </a:t>
                      </a:r>
                      <a:r>
                        <a:rPr lang="ko-KR" altLang="en-US" sz="900" dirty="0"/>
                        <a:t>클래스수정정보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담당자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파기</a:t>
                      </a:r>
                      <a:endParaRPr lang="ko-KR" altLang="en-US" sz="900" dirty="0"/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계정정보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보유기간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탈퇴시까지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학습정보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보유기간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폐쇄후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개월까지</a:t>
                      </a:r>
                      <a:endParaRPr lang="ko-KR" altLang="en-US" sz="9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900" marR="18900" marT="36005" marB="3600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000" marR="1800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주요</a:t>
                      </a:r>
                      <a:endParaRPr lang="en-US" altLang="ko-KR" sz="9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업무</a:t>
                      </a:r>
                      <a:endParaRPr lang="en-US" altLang="ko-KR" sz="9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흐름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관리자는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슈퍼관리자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운영관리자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교육청 및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</a:rPr>
                        <a:t>지원청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관리자로 나뉨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운영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관리자는 관리자를 지정하고 권한을 부여함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88900" indent="-88900" latinLnBrk="1"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관리자는 전체 회원을 관리하며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학교 상세정보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 상세정보를 관리함 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6000" marR="3600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8000" marR="1800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우려   사항</a:t>
                      </a: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관리자 화면이 현재까지 구현되지 않음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92075" indent="-92075" latinLnBrk="1">
                        <a:buFont typeface="Arial" pitchFamily="34" charset="0"/>
                        <a:buNone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온라인클래스의 자료는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수집한 사용자 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(2)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강좌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학습 정보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, (3)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강의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콘텐츠 정보로 대별되는데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 (2), (3)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번에 해당하는 정보의 보유 기간을 설정하지 않음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900" marR="18900" marT="36005" marB="3600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87611"/>
                  </a:ext>
                </a:extLst>
              </a:tr>
            </a:tbl>
          </a:graphicData>
        </a:graphic>
      </p:graphicFrame>
      <p:sp>
        <p:nvSpPr>
          <p:cNvPr id="248" name="TextBox 247">
            <a:extLst>
              <a:ext uri="{FF2B5EF4-FFF2-40B4-BE49-F238E27FC236}">
                <a16:creationId xmlns:a16="http://schemas.microsoft.com/office/drawing/2014/main" id="{FBB3E2A6-E4F2-4A20-850D-049DDF874981}"/>
              </a:ext>
            </a:extLst>
          </p:cNvPr>
          <p:cNvSpPr txBox="1"/>
          <p:nvPr/>
        </p:nvSpPr>
        <p:spPr>
          <a:xfrm>
            <a:off x="8497154" y="203266"/>
            <a:ext cx="647658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0" dirty="0">
                <a:latin typeface="+mn-ea"/>
              </a:rPr>
              <a:t>온라인클래스 관리자</a:t>
            </a:r>
            <a:r>
              <a:rPr lang="en-US" altLang="ko-KR" sz="1470" dirty="0">
                <a:latin typeface="+mn-ea"/>
              </a:rPr>
              <a:t> – </a:t>
            </a:r>
            <a:r>
              <a:rPr lang="ko-KR" altLang="en-US" sz="1470" dirty="0" err="1">
                <a:latin typeface="+mn-ea"/>
              </a:rPr>
              <a:t>관리자관리</a:t>
            </a:r>
            <a:r>
              <a:rPr lang="en-US" altLang="ko-KR" sz="1470" dirty="0">
                <a:latin typeface="+mn-ea"/>
              </a:rPr>
              <a:t>, </a:t>
            </a:r>
            <a:r>
              <a:rPr lang="ko-KR" altLang="en-US" sz="1470" dirty="0">
                <a:latin typeface="+mn-ea"/>
              </a:rPr>
              <a:t>회원관리 및 </a:t>
            </a:r>
            <a:r>
              <a:rPr lang="ko-KR" altLang="en-US" sz="1470" dirty="0" err="1">
                <a:latin typeface="+mn-ea"/>
              </a:rPr>
              <a:t>학교관리</a:t>
            </a:r>
            <a:r>
              <a:rPr lang="ko-KR" altLang="en-US" sz="1470" dirty="0">
                <a:latin typeface="+mn-ea"/>
              </a:rPr>
              <a:t> </a:t>
            </a:r>
          </a:p>
        </p:txBody>
      </p:sp>
      <p:grpSp>
        <p:nvGrpSpPr>
          <p:cNvPr id="249" name="그룹 134">
            <a:extLst>
              <a:ext uri="{FF2B5EF4-FFF2-40B4-BE49-F238E27FC236}">
                <a16:creationId xmlns:a16="http://schemas.microsoft.com/office/drawing/2014/main" id="{58F2D4B0-7167-4323-BCCA-497FBDDFF9FA}"/>
              </a:ext>
            </a:extLst>
          </p:cNvPr>
          <p:cNvGrpSpPr/>
          <p:nvPr/>
        </p:nvGrpSpPr>
        <p:grpSpPr>
          <a:xfrm>
            <a:off x="12254116" y="2222645"/>
            <a:ext cx="1050139" cy="735342"/>
            <a:chOff x="4221088" y="5512028"/>
            <a:chExt cx="936104" cy="1004188"/>
          </a:xfrm>
        </p:grpSpPr>
        <p:grpSp>
          <p:nvGrpSpPr>
            <p:cNvPr id="256" name="그룹 129">
              <a:extLst>
                <a:ext uri="{FF2B5EF4-FFF2-40B4-BE49-F238E27FC236}">
                  <a16:creationId xmlns:a16="http://schemas.microsoft.com/office/drawing/2014/main" id="{CD879050-EDC7-4659-B8CA-25CD71B652E3}"/>
                </a:ext>
              </a:extLst>
            </p:cNvPr>
            <p:cNvGrpSpPr/>
            <p:nvPr/>
          </p:nvGrpSpPr>
          <p:grpSpPr>
            <a:xfrm>
              <a:off x="4221088" y="5553962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305" name="그룹 75">
                <a:extLst>
                  <a:ext uri="{FF2B5EF4-FFF2-40B4-BE49-F238E27FC236}">
                    <a16:creationId xmlns:a16="http://schemas.microsoft.com/office/drawing/2014/main" id="{050D0296-36C8-4E0A-A3BA-B5817EAAD512}"/>
                  </a:ext>
                </a:extLst>
              </p:cNvPr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0F368707-3E2A-4BA9-B557-D9BDF4C8327D}"/>
                    </a:ext>
                  </a:extLst>
                </p:cNvPr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5" name="직사각형 314">
                  <a:extLst>
                    <a:ext uri="{FF2B5EF4-FFF2-40B4-BE49-F238E27FC236}">
                      <a16:creationId xmlns:a16="http://schemas.microsoft.com/office/drawing/2014/main" id="{10670E17-7547-48AA-9131-3368646728BC}"/>
                    </a:ext>
                  </a:extLst>
                </p:cNvPr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32805F60-3906-4AC3-9CC8-E6381EFC04F7}"/>
                    </a:ext>
                  </a:extLst>
                </p:cNvPr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FC1B54EA-1AC8-447A-9539-D47AA9D9A921}"/>
                    </a:ext>
                  </a:extLst>
                </p:cNvPr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AD69B713-D979-4A32-BB0A-9EA092709570}"/>
                    </a:ext>
                  </a:extLst>
                </p:cNvPr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CFD4EBF4-DD7E-455B-9A53-0F0953661CBF}"/>
                    </a:ext>
                  </a:extLst>
                </p:cNvPr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45982F85-C533-4E7F-BB7D-F3BE454658FD}"/>
                    </a:ext>
                  </a:extLst>
                </p:cNvPr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FC03078A-F8A9-42CA-94C4-FA84D13685D0}"/>
                    </a:ext>
                  </a:extLst>
                </p:cNvPr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0BEBD26-00E3-4954-B6B3-1C578DF48267}"/>
                    </a:ext>
                  </a:extLst>
                </p:cNvPr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364E0CAC-9A0D-4527-89C5-D48A2C35343A}"/>
                    </a:ext>
                  </a:extLst>
                </p:cNvPr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739ACE91-FBCC-4600-AEA3-90C2DECE2C0D}"/>
                    </a:ext>
                  </a:extLst>
                </p:cNvPr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6B425FD-DFDA-4D87-9D82-71A0E91C1631}"/>
                    </a:ext>
                  </a:extLst>
                </p:cNvPr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8BE2A272-6A57-491B-BB91-24305D711BF3}"/>
                  </a:ext>
                </a:extLst>
              </p:cNvPr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E0BA67DB-0F77-4ABF-B2D7-50B8FE356B66}"/>
                  </a:ext>
                </a:extLst>
              </p:cNvPr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81B9C61B-A523-4339-A58B-8947FE08E44A}"/>
                  </a:ext>
                </a:extLst>
              </p:cNvPr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D0E06E49-92F6-4B19-97F1-5EB4A145F286}"/>
                  </a:ext>
                </a:extLst>
              </p:cNvPr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C4C4A508-174A-4EA8-BA61-2F8FF332F79B}"/>
                  </a:ext>
                </a:extLst>
              </p:cNvPr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E2751D42-BA3B-4E69-948D-0365F1259D0E}"/>
                  </a:ext>
                </a:extLst>
              </p:cNvPr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AD9A250-6F9A-4DF0-B8E9-303C03C2A8C8}"/>
                  </a:ext>
                </a:extLst>
              </p:cNvPr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1CCA2865-AB4F-46C7-A1D9-3AB1A9F6505D}"/>
                  </a:ext>
                </a:extLst>
              </p:cNvPr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7" name="그룹 165">
              <a:extLst>
                <a:ext uri="{FF2B5EF4-FFF2-40B4-BE49-F238E27FC236}">
                  <a16:creationId xmlns:a16="http://schemas.microsoft.com/office/drawing/2014/main" id="{26130534-EE73-44A9-BFA0-D112684C102E}"/>
                </a:ext>
              </a:extLst>
            </p:cNvPr>
            <p:cNvGrpSpPr/>
            <p:nvPr/>
          </p:nvGrpSpPr>
          <p:grpSpPr>
            <a:xfrm>
              <a:off x="5122610" y="5551424"/>
              <a:ext cx="34582" cy="962254"/>
              <a:chOff x="3954785" y="3822606"/>
              <a:chExt cx="45719" cy="1741607"/>
            </a:xfrm>
            <a:noFill/>
          </p:grpSpPr>
          <p:grpSp>
            <p:nvGrpSpPr>
              <p:cNvPr id="284" name="그룹 97">
                <a:extLst>
                  <a:ext uri="{FF2B5EF4-FFF2-40B4-BE49-F238E27FC236}">
                    <a16:creationId xmlns:a16="http://schemas.microsoft.com/office/drawing/2014/main" id="{E19D2F57-0D85-43C2-A2B2-11154222CCB3}"/>
                  </a:ext>
                </a:extLst>
              </p:cNvPr>
              <p:cNvGrpSpPr/>
              <p:nvPr/>
            </p:nvGrpSpPr>
            <p:grpSpPr>
              <a:xfrm rot="5400000">
                <a:off x="3467765" y="4309626"/>
                <a:ext cx="1019759" cy="45719"/>
                <a:chOff x="4156483" y="3577477"/>
                <a:chExt cx="1019759" cy="45719"/>
              </a:xfrm>
              <a:grpFill/>
            </p:grpSpPr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AC7E91E4-9D3D-4415-8589-4083D63AA3FC}"/>
                    </a:ext>
                  </a:extLst>
                </p:cNvPr>
                <p:cNvSpPr/>
                <p:nvPr/>
              </p:nvSpPr>
              <p:spPr>
                <a:xfrm>
                  <a:off x="415648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F61B9EF4-C236-43A4-B5BA-2544B1890741}"/>
                    </a:ext>
                  </a:extLst>
                </p:cNvPr>
                <p:cNvSpPr/>
                <p:nvPr/>
              </p:nvSpPr>
              <p:spPr>
                <a:xfrm>
                  <a:off x="42425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26E9F10D-B124-4363-A01C-5E2249F6659E}"/>
                    </a:ext>
                  </a:extLst>
                </p:cNvPr>
                <p:cNvSpPr/>
                <p:nvPr/>
              </p:nvSpPr>
              <p:spPr>
                <a:xfrm>
                  <a:off x="43335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99AFA17C-0523-40C2-9BCB-5BC1D5DC2DF8}"/>
                    </a:ext>
                  </a:extLst>
                </p:cNvPr>
                <p:cNvSpPr/>
                <p:nvPr/>
              </p:nvSpPr>
              <p:spPr>
                <a:xfrm>
                  <a:off x="44246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F57F302-BB8E-4DD4-BF88-2144B69FE4C4}"/>
                    </a:ext>
                  </a:extLst>
                </p:cNvPr>
                <p:cNvSpPr/>
                <p:nvPr/>
              </p:nvSpPr>
              <p:spPr>
                <a:xfrm>
                  <a:off x="450866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AF647B31-0954-4B9B-B23A-F7F0DB59D0CC}"/>
                    </a:ext>
                  </a:extLst>
                </p:cNvPr>
                <p:cNvSpPr/>
                <p:nvPr/>
              </p:nvSpPr>
              <p:spPr>
                <a:xfrm>
                  <a:off x="4597812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1E740D74-13B0-49A7-A0FE-37B19E669440}"/>
                    </a:ext>
                  </a:extLst>
                </p:cNvPr>
                <p:cNvSpPr/>
                <p:nvPr/>
              </p:nvSpPr>
              <p:spPr>
                <a:xfrm>
                  <a:off x="469363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직사각형 299">
                  <a:extLst>
                    <a:ext uri="{FF2B5EF4-FFF2-40B4-BE49-F238E27FC236}">
                      <a16:creationId xmlns:a16="http://schemas.microsoft.com/office/drawing/2014/main" id="{07409D3A-E7DD-4DD1-A4FA-5DA9332FB129}"/>
                    </a:ext>
                  </a:extLst>
                </p:cNvPr>
                <p:cNvSpPr/>
                <p:nvPr/>
              </p:nvSpPr>
              <p:spPr>
                <a:xfrm>
                  <a:off x="477834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664C3955-59DA-4E62-95DE-EF8F9FE4E250}"/>
                    </a:ext>
                  </a:extLst>
                </p:cNvPr>
                <p:cNvSpPr/>
                <p:nvPr/>
              </p:nvSpPr>
              <p:spPr>
                <a:xfrm>
                  <a:off x="486439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79E283AE-FD05-48C8-8569-B0FFF6D243A3}"/>
                    </a:ext>
                  </a:extLst>
                </p:cNvPr>
                <p:cNvSpPr/>
                <p:nvPr/>
              </p:nvSpPr>
              <p:spPr>
                <a:xfrm>
                  <a:off x="495545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8C107D62-97C8-4E73-821D-F46133C1CCCD}"/>
                    </a:ext>
                  </a:extLst>
                </p:cNvPr>
                <p:cNvSpPr/>
                <p:nvPr/>
              </p:nvSpPr>
              <p:spPr>
                <a:xfrm>
                  <a:off x="5046515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C3C140A9-50D6-4690-BB84-5CD06DA14BF7}"/>
                    </a:ext>
                  </a:extLst>
                </p:cNvPr>
                <p:cNvSpPr/>
                <p:nvPr/>
              </p:nvSpPr>
              <p:spPr>
                <a:xfrm>
                  <a:off x="5130523" y="3577477"/>
                  <a:ext cx="4571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ko-KR" altLang="en-US" sz="84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4105949C-ADE4-4FAB-8C77-E6C2B50E7414}"/>
                  </a:ext>
                </a:extLst>
              </p:cNvPr>
              <p:cNvSpPr/>
              <p:nvPr/>
            </p:nvSpPr>
            <p:spPr>
              <a:xfrm rot="5400000">
                <a:off x="3954785" y="489663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B2F2CFA5-95CE-4983-89BC-932636DE441A}"/>
                  </a:ext>
                </a:extLst>
              </p:cNvPr>
              <p:cNvSpPr/>
              <p:nvPr/>
            </p:nvSpPr>
            <p:spPr>
              <a:xfrm rot="5400000">
                <a:off x="3954785" y="49826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1A05D41-AD99-48D7-BC31-1B1BD7E260D6}"/>
                  </a:ext>
                </a:extLst>
              </p:cNvPr>
              <p:cNvSpPr/>
              <p:nvPr/>
            </p:nvSpPr>
            <p:spPr>
              <a:xfrm rot="5400000">
                <a:off x="3954785" y="507374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F479FEEE-F947-4303-A8C0-F478EA494E0A}"/>
                  </a:ext>
                </a:extLst>
              </p:cNvPr>
              <p:cNvSpPr/>
              <p:nvPr/>
            </p:nvSpPr>
            <p:spPr>
              <a:xfrm rot="5400000">
                <a:off x="3954785" y="516480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F591A41E-1B65-44C6-A4AF-8A445C248993}"/>
                  </a:ext>
                </a:extLst>
              </p:cNvPr>
              <p:cNvSpPr/>
              <p:nvPr/>
            </p:nvSpPr>
            <p:spPr>
              <a:xfrm rot="5400000">
                <a:off x="3954785" y="524881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AB0319E0-AE01-41B3-9CD6-455E47522A9B}"/>
                  </a:ext>
                </a:extLst>
              </p:cNvPr>
              <p:cNvSpPr/>
              <p:nvPr/>
            </p:nvSpPr>
            <p:spPr>
              <a:xfrm rot="5400000">
                <a:off x="3954785" y="5337963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4B0E42E2-FA10-4372-BA70-01A19C8B25CB}"/>
                  </a:ext>
                </a:extLst>
              </p:cNvPr>
              <p:cNvSpPr/>
              <p:nvPr/>
            </p:nvSpPr>
            <p:spPr>
              <a:xfrm rot="5400000">
                <a:off x="3954785" y="5433786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550DEF26-2C25-4AF6-BE59-84824DB0FB62}"/>
                  </a:ext>
                </a:extLst>
              </p:cNvPr>
              <p:cNvSpPr/>
              <p:nvPr/>
            </p:nvSpPr>
            <p:spPr>
              <a:xfrm rot="5400000">
                <a:off x="3954785" y="5518494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8" name="그룹 88">
              <a:extLst>
                <a:ext uri="{FF2B5EF4-FFF2-40B4-BE49-F238E27FC236}">
                  <a16:creationId xmlns:a16="http://schemas.microsoft.com/office/drawing/2014/main" id="{52C803DF-C504-4C0F-8C03-E24D9C5F7E87}"/>
                </a:ext>
              </a:extLst>
            </p:cNvPr>
            <p:cNvGrpSpPr/>
            <p:nvPr/>
          </p:nvGrpSpPr>
          <p:grpSpPr>
            <a:xfrm>
              <a:off x="4303239" y="5512028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D8044FD-67D8-4B31-B083-A5DBEDE31101}"/>
                  </a:ext>
                </a:extLst>
              </p:cNvPr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09F16156-52FD-4F51-9886-6E799083BE7F}"/>
                  </a:ext>
                </a:extLst>
              </p:cNvPr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53AF917A-9093-424C-A5E7-9A584E08D710}"/>
                  </a:ext>
                </a:extLst>
              </p:cNvPr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5EC1EDE8-CAC2-48CA-887C-342657008CFE}"/>
                  </a:ext>
                </a:extLst>
              </p:cNvPr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7C2BD8D5-6421-4574-B6A7-F6DF1E251962}"/>
                  </a:ext>
                </a:extLst>
              </p:cNvPr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4F3A6DCA-B3D7-4503-B36B-D8D3D8A131E7}"/>
                  </a:ext>
                </a:extLst>
              </p:cNvPr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47F4FC8E-0EA3-4619-9E5F-A07AC44FC481}"/>
                  </a:ext>
                </a:extLst>
              </p:cNvPr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3C39C886-6295-4D04-966A-A92796D9DC30}"/>
                  </a:ext>
                </a:extLst>
              </p:cNvPr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D91901AC-588B-4975-B5E0-C0AABAEAD101}"/>
                  </a:ext>
                </a:extLst>
              </p:cNvPr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7BDF7943-6EA8-48DA-8E87-23AE287A033F}"/>
                  </a:ext>
                </a:extLst>
              </p:cNvPr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414B7781-2B62-4C62-A0F9-B8208735AA04}"/>
                  </a:ext>
                </a:extLst>
              </p:cNvPr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DA93314E-96B2-4931-8694-92BE77B46A5A}"/>
                  </a:ext>
                </a:extLst>
              </p:cNvPr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9" name="그룹 251">
              <a:extLst>
                <a:ext uri="{FF2B5EF4-FFF2-40B4-BE49-F238E27FC236}">
                  <a16:creationId xmlns:a16="http://schemas.microsoft.com/office/drawing/2014/main" id="{73CAEAFF-B7E0-484A-8FDE-F6CC5B924660}"/>
                </a:ext>
              </a:extLst>
            </p:cNvPr>
            <p:cNvGrpSpPr/>
            <p:nvPr/>
          </p:nvGrpSpPr>
          <p:grpSpPr>
            <a:xfrm>
              <a:off x="4305612" y="6490956"/>
              <a:ext cx="771342" cy="25260"/>
              <a:chOff x="4156483" y="3577477"/>
              <a:chExt cx="1019759" cy="45719"/>
            </a:xfrm>
            <a:noFill/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CFA19F1-8E6C-4D11-B9D1-95A7E9623C19}"/>
                  </a:ext>
                </a:extLst>
              </p:cNvPr>
              <p:cNvSpPr/>
              <p:nvPr/>
            </p:nvSpPr>
            <p:spPr>
              <a:xfrm>
                <a:off x="415648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C73C06B0-259C-47F1-ADE1-BA4A515197F2}"/>
                  </a:ext>
                </a:extLst>
              </p:cNvPr>
              <p:cNvSpPr/>
              <p:nvPr/>
            </p:nvSpPr>
            <p:spPr>
              <a:xfrm>
                <a:off x="42425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83915796-9A57-4539-9228-312A08A4C7A1}"/>
                  </a:ext>
                </a:extLst>
              </p:cNvPr>
              <p:cNvSpPr/>
              <p:nvPr/>
            </p:nvSpPr>
            <p:spPr>
              <a:xfrm>
                <a:off x="43335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DBBCBA71-FA4B-4822-85EF-43C7E8485EB0}"/>
                  </a:ext>
                </a:extLst>
              </p:cNvPr>
              <p:cNvSpPr/>
              <p:nvPr/>
            </p:nvSpPr>
            <p:spPr>
              <a:xfrm>
                <a:off x="44246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E4095A8-4315-4D09-BBF3-DE55FFCDA727}"/>
                  </a:ext>
                </a:extLst>
              </p:cNvPr>
              <p:cNvSpPr/>
              <p:nvPr/>
            </p:nvSpPr>
            <p:spPr>
              <a:xfrm>
                <a:off x="450866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EDCB7197-039C-4C16-A103-AA73DEB2911E}"/>
                  </a:ext>
                </a:extLst>
              </p:cNvPr>
              <p:cNvSpPr/>
              <p:nvPr/>
            </p:nvSpPr>
            <p:spPr>
              <a:xfrm>
                <a:off x="4597812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F9076C5-FA33-4B0D-8B41-CB0F083355F8}"/>
                  </a:ext>
                </a:extLst>
              </p:cNvPr>
              <p:cNvSpPr/>
              <p:nvPr/>
            </p:nvSpPr>
            <p:spPr>
              <a:xfrm>
                <a:off x="469363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1B255D1B-8FAF-4A57-8310-38E078308466}"/>
                  </a:ext>
                </a:extLst>
              </p:cNvPr>
              <p:cNvSpPr/>
              <p:nvPr/>
            </p:nvSpPr>
            <p:spPr>
              <a:xfrm>
                <a:off x="477834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28D50DD4-AB21-47AC-A410-0FA2FE2CDCBC}"/>
                  </a:ext>
                </a:extLst>
              </p:cNvPr>
              <p:cNvSpPr/>
              <p:nvPr/>
            </p:nvSpPr>
            <p:spPr>
              <a:xfrm>
                <a:off x="486439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689C29D-BFAE-4FA3-A424-F99FF67B7D97}"/>
                  </a:ext>
                </a:extLst>
              </p:cNvPr>
              <p:cNvSpPr/>
              <p:nvPr/>
            </p:nvSpPr>
            <p:spPr>
              <a:xfrm>
                <a:off x="495545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E503307D-0CD7-4015-A511-682476372D5B}"/>
                  </a:ext>
                </a:extLst>
              </p:cNvPr>
              <p:cNvSpPr/>
              <p:nvPr/>
            </p:nvSpPr>
            <p:spPr>
              <a:xfrm>
                <a:off x="5046515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FDEE49A4-CA51-48EC-BB56-8006BB1BC9D5}"/>
                  </a:ext>
                </a:extLst>
              </p:cNvPr>
              <p:cNvSpPr/>
              <p:nvPr/>
            </p:nvSpPr>
            <p:spPr>
              <a:xfrm>
                <a:off x="5130523" y="3577477"/>
                <a:ext cx="45719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84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6" name="모서리가 둥근 직사각형 207">
            <a:extLst>
              <a:ext uri="{FF2B5EF4-FFF2-40B4-BE49-F238E27FC236}">
                <a16:creationId xmlns:a16="http://schemas.microsoft.com/office/drawing/2014/main" id="{8CA9D151-285A-4BA6-8AD4-FAE9B772612F}"/>
              </a:ext>
            </a:extLst>
          </p:cNvPr>
          <p:cNvSpPr/>
          <p:nvPr/>
        </p:nvSpPr>
        <p:spPr>
          <a:xfrm>
            <a:off x="9244749" y="2971740"/>
            <a:ext cx="710693" cy="264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관리자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327" name="원통 42">
            <a:extLst>
              <a:ext uri="{FF2B5EF4-FFF2-40B4-BE49-F238E27FC236}">
                <a16:creationId xmlns:a16="http://schemas.microsoft.com/office/drawing/2014/main" id="{3680C93F-D5C4-4526-B392-9749AB8BDFAC}"/>
              </a:ext>
            </a:extLst>
          </p:cNvPr>
          <p:cNvSpPr/>
          <p:nvPr/>
        </p:nvSpPr>
        <p:spPr>
          <a:xfrm>
            <a:off x="12025635" y="2095883"/>
            <a:ext cx="828053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사용자 계정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30F09D9A-1210-488C-A092-7B42E6EE3C27}"/>
              </a:ext>
            </a:extLst>
          </p:cNvPr>
          <p:cNvSpPr/>
          <p:nvPr/>
        </p:nvSpPr>
        <p:spPr>
          <a:xfrm>
            <a:off x="10226829" y="1976299"/>
            <a:ext cx="1035582" cy="212067"/>
          </a:xfrm>
          <a:prstGeom prst="rect">
            <a:avLst/>
          </a:prstGeom>
        </p:spPr>
        <p:txBody>
          <a:bodyPr wrap="square" lIns="37800" tIns="37800" rIns="37800" bIns="37800" anchor="ctr" anchorCtr="0">
            <a:spAutoFit/>
          </a:bodyPr>
          <a:lstStyle/>
          <a:p>
            <a:pPr algn="ctr"/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① 회원 기본정보</a:t>
            </a:r>
          </a:p>
        </p:txBody>
      </p:sp>
      <p:sp>
        <p:nvSpPr>
          <p:cNvPr id="329" name="모서리가 둥근 직사각형 234">
            <a:extLst>
              <a:ext uri="{FF2B5EF4-FFF2-40B4-BE49-F238E27FC236}">
                <a16:creationId xmlns:a16="http://schemas.microsoft.com/office/drawing/2014/main" id="{D307D2B9-F091-4E2A-9F4B-95361100BB8A}"/>
              </a:ext>
            </a:extLst>
          </p:cNvPr>
          <p:cNvSpPr/>
          <p:nvPr/>
        </p:nvSpPr>
        <p:spPr>
          <a:xfrm>
            <a:off x="10358611" y="2211959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로그인 처리 </a:t>
            </a:r>
          </a:p>
        </p:txBody>
      </p:sp>
      <p:sp>
        <p:nvSpPr>
          <p:cNvPr id="330" name="모서리가 둥근 직사각형 249">
            <a:extLst>
              <a:ext uri="{FF2B5EF4-FFF2-40B4-BE49-F238E27FC236}">
                <a16:creationId xmlns:a16="http://schemas.microsoft.com/office/drawing/2014/main" id="{F2052731-0439-4A7E-AAD2-F63D6FBF4026}"/>
              </a:ext>
            </a:extLst>
          </p:cNvPr>
          <p:cNvSpPr/>
          <p:nvPr/>
        </p:nvSpPr>
        <p:spPr>
          <a:xfrm>
            <a:off x="10736017" y="2969237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전체 회원관리</a:t>
            </a:r>
          </a:p>
        </p:txBody>
      </p: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CFC50871-00B6-4A26-BA5C-732091B1437D}"/>
              </a:ext>
            </a:extLst>
          </p:cNvPr>
          <p:cNvCxnSpPr/>
          <p:nvPr/>
        </p:nvCxnSpPr>
        <p:spPr>
          <a:xfrm>
            <a:off x="9957916" y="3104040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35FD30B-1C33-4317-BD9D-74063BD7552D}"/>
              </a:ext>
            </a:extLst>
          </p:cNvPr>
          <p:cNvSpPr txBox="1"/>
          <p:nvPr/>
        </p:nvSpPr>
        <p:spPr>
          <a:xfrm>
            <a:off x="11296559" y="2763632"/>
            <a:ext cx="828752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② 회원 상세정보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3" name="모서리가 둥근 직사각형 250">
            <a:extLst>
              <a:ext uri="{FF2B5EF4-FFF2-40B4-BE49-F238E27FC236}">
                <a16:creationId xmlns:a16="http://schemas.microsoft.com/office/drawing/2014/main" id="{6964BFC9-4E6D-4AB7-8717-9A81D517F58D}"/>
              </a:ext>
            </a:extLst>
          </p:cNvPr>
          <p:cNvSpPr/>
          <p:nvPr/>
        </p:nvSpPr>
        <p:spPr>
          <a:xfrm>
            <a:off x="9245511" y="3901743"/>
            <a:ext cx="710693" cy="264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관리자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334" name="모서리가 둥근 직사각형 252">
            <a:extLst>
              <a:ext uri="{FF2B5EF4-FFF2-40B4-BE49-F238E27FC236}">
                <a16:creationId xmlns:a16="http://schemas.microsoft.com/office/drawing/2014/main" id="{ECD211C6-F446-4B81-82A8-1DAD0221F9EC}"/>
              </a:ext>
            </a:extLst>
          </p:cNvPr>
          <p:cNvSpPr/>
          <p:nvPr/>
        </p:nvSpPr>
        <p:spPr>
          <a:xfrm>
            <a:off x="10736779" y="3806783"/>
            <a:ext cx="1134000" cy="4735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관리자 관리</a:t>
            </a:r>
            <a:endParaRPr kumimoji="0" lang="en-US" altLang="ko-KR" sz="945" dirty="0">
              <a:solidFill>
                <a:prstClr val="black"/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A62A9DE3-1C17-4BFA-857B-A26D930BEE6A}"/>
              </a:ext>
            </a:extLst>
          </p:cNvPr>
          <p:cNvCxnSpPr/>
          <p:nvPr/>
        </p:nvCxnSpPr>
        <p:spPr>
          <a:xfrm>
            <a:off x="9958678" y="4034043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976B9A2C-9E5B-4E30-A5EE-F8F7F55C776D}"/>
              </a:ext>
            </a:extLst>
          </p:cNvPr>
          <p:cNvSpPr txBox="1"/>
          <p:nvPr/>
        </p:nvSpPr>
        <p:spPr>
          <a:xfrm>
            <a:off x="11263614" y="3611078"/>
            <a:ext cx="721351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③ 관리자 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537ADCBB-8AC0-4376-817A-7C38DB9FC89D}"/>
              </a:ext>
            </a:extLst>
          </p:cNvPr>
          <p:cNvCxnSpPr>
            <a:stCxn id="338" idx="3"/>
            <a:endCxn id="329" idx="1"/>
          </p:cNvCxnSpPr>
          <p:nvPr/>
        </p:nvCxnSpPr>
        <p:spPr>
          <a:xfrm>
            <a:off x="9935177" y="2342197"/>
            <a:ext cx="423434" cy="206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모서리가 둥근 직사각형 120">
            <a:extLst>
              <a:ext uri="{FF2B5EF4-FFF2-40B4-BE49-F238E27FC236}">
                <a16:creationId xmlns:a16="http://schemas.microsoft.com/office/drawing/2014/main" id="{A4DFC90B-FDF5-41FF-94B5-A9BFFB456234}"/>
              </a:ext>
            </a:extLst>
          </p:cNvPr>
          <p:cNvSpPr/>
          <p:nvPr/>
        </p:nvSpPr>
        <p:spPr>
          <a:xfrm>
            <a:off x="9224485" y="2209896"/>
            <a:ext cx="710693" cy="264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관리자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02D72A7B-3C31-455C-A15F-F6FC4389E034}"/>
              </a:ext>
            </a:extLst>
          </p:cNvPr>
          <p:cNvCxnSpPr>
            <a:stCxn id="329" idx="3"/>
            <a:endCxn id="327" idx="2"/>
          </p:cNvCxnSpPr>
          <p:nvPr/>
        </p:nvCxnSpPr>
        <p:spPr>
          <a:xfrm>
            <a:off x="11492611" y="2344260"/>
            <a:ext cx="533024" cy="149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원통 115">
            <a:extLst>
              <a:ext uri="{FF2B5EF4-FFF2-40B4-BE49-F238E27FC236}">
                <a16:creationId xmlns:a16="http://schemas.microsoft.com/office/drawing/2014/main" id="{5445DA3A-6534-41DA-A3E8-FB253ECDFCB2}"/>
              </a:ext>
            </a:extLst>
          </p:cNvPr>
          <p:cNvSpPr/>
          <p:nvPr/>
        </p:nvSpPr>
        <p:spPr>
          <a:xfrm>
            <a:off x="12683907" y="3520918"/>
            <a:ext cx="823908" cy="499745"/>
          </a:xfrm>
          <a:prstGeom prst="ca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00" rIns="18900" rtlCol="0" anchor="t" anchorCtr="0"/>
          <a:lstStyle/>
          <a:p>
            <a:pPr algn="ctr"/>
            <a:r>
              <a:rPr lang="ko-KR" altLang="en-US" sz="1050" b="1" dirty="0">
                <a:solidFill>
                  <a:prstClr val="black"/>
                </a:solidFill>
              </a:rPr>
              <a:t>클래스 및  학습 정보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cxnSp>
        <p:nvCxnSpPr>
          <p:cNvPr id="341" name="직선 연결선 104">
            <a:extLst>
              <a:ext uri="{FF2B5EF4-FFF2-40B4-BE49-F238E27FC236}">
                <a16:creationId xmlns:a16="http://schemas.microsoft.com/office/drawing/2014/main" id="{0F66090F-4EE4-44B6-BC66-AA684B53FE11}"/>
              </a:ext>
            </a:extLst>
          </p:cNvPr>
          <p:cNvCxnSpPr>
            <a:stCxn id="340" idx="2"/>
            <a:endCxn id="330" idx="3"/>
          </p:cNvCxnSpPr>
          <p:nvPr/>
        </p:nvCxnSpPr>
        <p:spPr>
          <a:xfrm rot="10800000">
            <a:off x="11870016" y="3101537"/>
            <a:ext cx="813891" cy="669253"/>
          </a:xfrm>
          <a:prstGeom prst="bentConnector3">
            <a:avLst>
              <a:gd name="adj1" fmla="val 77263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직선 연결선 104">
            <a:extLst>
              <a:ext uri="{FF2B5EF4-FFF2-40B4-BE49-F238E27FC236}">
                <a16:creationId xmlns:a16="http://schemas.microsoft.com/office/drawing/2014/main" id="{E36F585C-4EB3-41B3-9CD5-0B019D1BDA44}"/>
              </a:ext>
            </a:extLst>
          </p:cNvPr>
          <p:cNvCxnSpPr>
            <a:stCxn id="340" idx="2"/>
            <a:endCxn id="334" idx="3"/>
          </p:cNvCxnSpPr>
          <p:nvPr/>
        </p:nvCxnSpPr>
        <p:spPr>
          <a:xfrm rot="10800000" flipV="1">
            <a:off x="11870779" y="3770790"/>
            <a:ext cx="813128" cy="168294"/>
          </a:xfrm>
          <a:prstGeom prst="bentConnector3">
            <a:avLst>
              <a:gd name="adj1" fmla="val 60496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모서리가 둥근 직사각형 125">
            <a:extLst>
              <a:ext uri="{FF2B5EF4-FFF2-40B4-BE49-F238E27FC236}">
                <a16:creationId xmlns:a16="http://schemas.microsoft.com/office/drawing/2014/main" id="{36122678-A37F-4838-B52F-16D23911FD22}"/>
              </a:ext>
            </a:extLst>
          </p:cNvPr>
          <p:cNvSpPr/>
          <p:nvPr/>
        </p:nvSpPr>
        <p:spPr>
          <a:xfrm>
            <a:off x="9244749" y="4532772"/>
            <a:ext cx="710693" cy="264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관리자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344" name="모서리가 둥근 직사각형 126">
            <a:extLst>
              <a:ext uri="{FF2B5EF4-FFF2-40B4-BE49-F238E27FC236}">
                <a16:creationId xmlns:a16="http://schemas.microsoft.com/office/drawing/2014/main" id="{646C896D-6B95-4BCC-9141-1F639BAAB596}"/>
              </a:ext>
            </a:extLst>
          </p:cNvPr>
          <p:cNvSpPr/>
          <p:nvPr/>
        </p:nvSpPr>
        <p:spPr>
          <a:xfrm>
            <a:off x="10736017" y="4491864"/>
            <a:ext cx="1134000" cy="36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prstClr val="black"/>
                </a:solidFill>
              </a:rPr>
              <a:t>학교 관리</a:t>
            </a:r>
          </a:p>
        </p:txBody>
      </p: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2153C282-E914-4282-BAC9-8AD9116F3FCB}"/>
              </a:ext>
            </a:extLst>
          </p:cNvPr>
          <p:cNvCxnSpPr/>
          <p:nvPr/>
        </p:nvCxnSpPr>
        <p:spPr>
          <a:xfrm>
            <a:off x="9957916" y="4665072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직선 연결선 104">
            <a:extLst>
              <a:ext uri="{FF2B5EF4-FFF2-40B4-BE49-F238E27FC236}">
                <a16:creationId xmlns:a16="http://schemas.microsoft.com/office/drawing/2014/main" id="{D7163839-DAE6-48DA-963D-ED5EBF9AB594}"/>
              </a:ext>
            </a:extLst>
          </p:cNvPr>
          <p:cNvCxnSpPr>
            <a:stCxn id="340" idx="2"/>
            <a:endCxn id="344" idx="3"/>
          </p:cNvCxnSpPr>
          <p:nvPr/>
        </p:nvCxnSpPr>
        <p:spPr>
          <a:xfrm rot="10800000" flipV="1">
            <a:off x="11870016" y="3770790"/>
            <a:ext cx="813891" cy="905510"/>
          </a:xfrm>
          <a:prstGeom prst="bentConnector3">
            <a:avLst>
              <a:gd name="adj1" fmla="val 44102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6EECF9A3-E28A-4182-B31A-88E8A56459A8}"/>
              </a:ext>
            </a:extLst>
          </p:cNvPr>
          <p:cNvSpPr txBox="1"/>
          <p:nvPr/>
        </p:nvSpPr>
        <p:spPr>
          <a:xfrm>
            <a:off x="12059921" y="4690926"/>
            <a:ext cx="828752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④ 학교 상세정보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8" name="직선 화살표 연결선 347">
            <a:extLst>
              <a:ext uri="{FF2B5EF4-FFF2-40B4-BE49-F238E27FC236}">
                <a16:creationId xmlns:a16="http://schemas.microsoft.com/office/drawing/2014/main" id="{37F36D90-9DC0-4F82-A35A-2B83D4BBE3A0}"/>
              </a:ext>
            </a:extLst>
          </p:cNvPr>
          <p:cNvCxnSpPr/>
          <p:nvPr/>
        </p:nvCxnSpPr>
        <p:spPr>
          <a:xfrm>
            <a:off x="12573829" y="2590797"/>
            <a:ext cx="0" cy="3591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131FEECA-7592-4820-81D8-A90008606623}"/>
              </a:ext>
            </a:extLst>
          </p:cNvPr>
          <p:cNvCxnSpPr/>
          <p:nvPr/>
        </p:nvCxnSpPr>
        <p:spPr>
          <a:xfrm>
            <a:off x="13080513" y="4020956"/>
            <a:ext cx="0" cy="2419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모서리가 둥근 직사각형 117">
            <a:extLst>
              <a:ext uri="{FF2B5EF4-FFF2-40B4-BE49-F238E27FC236}">
                <a16:creationId xmlns:a16="http://schemas.microsoft.com/office/drawing/2014/main" id="{3CF491FC-2ED5-40EF-BD37-8868480056CD}"/>
              </a:ext>
            </a:extLst>
          </p:cNvPr>
          <p:cNvSpPr/>
          <p:nvPr/>
        </p:nvSpPr>
        <p:spPr>
          <a:xfrm>
            <a:off x="9244749" y="5341357"/>
            <a:ext cx="710693" cy="264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40" dirty="0">
                <a:solidFill>
                  <a:schemeClr val="tx1"/>
                </a:solidFill>
              </a:rPr>
              <a:t>관리자</a:t>
            </a:r>
            <a:endParaRPr lang="en-US" altLang="ko-KR" sz="840" dirty="0">
              <a:solidFill>
                <a:schemeClr val="tx1"/>
              </a:solidFill>
            </a:endParaRPr>
          </a:p>
        </p:txBody>
      </p:sp>
      <p:sp>
        <p:nvSpPr>
          <p:cNvPr id="351" name="모서리가 둥근 직사각형 118">
            <a:extLst>
              <a:ext uri="{FF2B5EF4-FFF2-40B4-BE49-F238E27FC236}">
                <a16:creationId xmlns:a16="http://schemas.microsoft.com/office/drawing/2014/main" id="{D6487CD6-9F4B-4D68-9800-FDE84AF84ACD}"/>
              </a:ext>
            </a:extLst>
          </p:cNvPr>
          <p:cNvSpPr/>
          <p:nvPr/>
        </p:nvSpPr>
        <p:spPr>
          <a:xfrm>
            <a:off x="10736017" y="5338854"/>
            <a:ext cx="113400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ko-KR" altLang="en-US" sz="945" dirty="0">
                <a:solidFill>
                  <a:schemeClr val="tx1"/>
                </a:solidFill>
              </a:rPr>
              <a:t>클래스 관리</a:t>
            </a:r>
          </a:p>
        </p:txBody>
      </p: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4E594BF5-1554-463E-B6A1-9DDAA3997EC9}"/>
              </a:ext>
            </a:extLst>
          </p:cNvPr>
          <p:cNvCxnSpPr/>
          <p:nvPr/>
        </p:nvCxnSpPr>
        <p:spPr>
          <a:xfrm>
            <a:off x="9957916" y="5473657"/>
            <a:ext cx="760178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AA2B0630-77F4-4498-A254-ECF71BA947DE}"/>
              </a:ext>
            </a:extLst>
          </p:cNvPr>
          <p:cNvSpPr txBox="1"/>
          <p:nvPr/>
        </p:nvSpPr>
        <p:spPr>
          <a:xfrm>
            <a:off x="10993870" y="5143147"/>
            <a:ext cx="936154" cy="205604"/>
          </a:xfrm>
          <a:prstGeom prst="rect">
            <a:avLst/>
          </a:prstGeom>
          <a:noFill/>
          <a:ln cmpd="sng">
            <a:noFill/>
            <a:prstDash val="sysDot"/>
          </a:ln>
        </p:spPr>
        <p:txBody>
          <a:bodyPr wrap="none" lIns="0" tIns="37800" rIns="0" bIns="37800" rtlCol="0">
            <a:spAutoFit/>
          </a:bodyPr>
          <a:lstStyle/>
          <a:p>
            <a:pPr marL="120015" indent="-120015" algn="ctr">
              <a:tabLst>
                <a:tab pos="190024" algn="l"/>
              </a:tabLst>
            </a:pPr>
            <a:r>
              <a:rPr lang="ko-KR" altLang="en-US" sz="840" dirty="0">
                <a:latin typeface="맑은 고딕" pitchFamily="50" charset="-127"/>
                <a:ea typeface="맑은 고딕" pitchFamily="50" charset="-127"/>
              </a:rPr>
              <a:t>⑤ 클래스 상세정보</a:t>
            </a:r>
            <a:endParaRPr lang="en-US" altLang="ko-KR" sz="84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4" name="직선 연결선 104">
            <a:extLst>
              <a:ext uri="{FF2B5EF4-FFF2-40B4-BE49-F238E27FC236}">
                <a16:creationId xmlns:a16="http://schemas.microsoft.com/office/drawing/2014/main" id="{537A3A36-F41D-4872-90CA-A0FD1E5FC3D5}"/>
              </a:ext>
            </a:extLst>
          </p:cNvPr>
          <p:cNvCxnSpPr>
            <a:stCxn id="340" idx="2"/>
            <a:endCxn id="351" idx="3"/>
          </p:cNvCxnSpPr>
          <p:nvPr/>
        </p:nvCxnSpPr>
        <p:spPr>
          <a:xfrm rot="10800000" flipV="1">
            <a:off x="11870016" y="3770790"/>
            <a:ext cx="813891" cy="1700364"/>
          </a:xfrm>
          <a:prstGeom prst="bentConnector3">
            <a:avLst>
              <a:gd name="adj1" fmla="val 27062"/>
            </a:avLst>
          </a:prstGeom>
          <a:ln w="9525">
            <a:solidFill>
              <a:schemeClr val="tx1">
                <a:alpha val="99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포인트가 7개인 별 131">
            <a:extLst>
              <a:ext uri="{FF2B5EF4-FFF2-40B4-BE49-F238E27FC236}">
                <a16:creationId xmlns:a16="http://schemas.microsoft.com/office/drawing/2014/main" id="{EB96AC9D-1AFF-4CDE-8200-BA1BBEA10737}"/>
              </a:ext>
            </a:extLst>
          </p:cNvPr>
          <p:cNvSpPr/>
          <p:nvPr/>
        </p:nvSpPr>
        <p:spPr>
          <a:xfrm>
            <a:off x="10839879" y="2707159"/>
            <a:ext cx="192376" cy="191759"/>
          </a:xfrm>
          <a:prstGeom prst="star7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60" dirty="0"/>
              <a:t>1</a:t>
            </a:r>
            <a:endParaRPr lang="ko-KR" altLang="en-US" sz="1260" dirty="0"/>
          </a:p>
        </p:txBody>
      </p:sp>
      <p:sp>
        <p:nvSpPr>
          <p:cNvPr id="356" name="포인트가 7개인 별 133">
            <a:extLst>
              <a:ext uri="{FF2B5EF4-FFF2-40B4-BE49-F238E27FC236}">
                <a16:creationId xmlns:a16="http://schemas.microsoft.com/office/drawing/2014/main" id="{687D674C-2F91-4A79-8892-004B66ACA2AD}"/>
              </a:ext>
            </a:extLst>
          </p:cNvPr>
          <p:cNvSpPr/>
          <p:nvPr/>
        </p:nvSpPr>
        <p:spPr>
          <a:xfrm>
            <a:off x="13325492" y="6256666"/>
            <a:ext cx="192376" cy="191759"/>
          </a:xfrm>
          <a:prstGeom prst="star7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60" dirty="0"/>
              <a:t>2</a:t>
            </a:r>
            <a:endParaRPr lang="ko-KR" altLang="en-US" sz="1260" dirty="0"/>
          </a:p>
        </p:txBody>
      </p:sp>
      <p:sp>
        <p:nvSpPr>
          <p:cNvPr id="357" name="모서리가 둥근 직사각형 134">
            <a:extLst>
              <a:ext uri="{FF2B5EF4-FFF2-40B4-BE49-F238E27FC236}">
                <a16:creationId xmlns:a16="http://schemas.microsoft.com/office/drawing/2014/main" id="{4A362686-4343-41FA-BC49-53602FADC970}"/>
              </a:ext>
            </a:extLst>
          </p:cNvPr>
          <p:cNvSpPr/>
          <p:nvPr/>
        </p:nvSpPr>
        <p:spPr>
          <a:xfrm>
            <a:off x="13746183" y="1378261"/>
            <a:ext cx="770890" cy="264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7796" rIns="0" bIns="3779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</a:pPr>
            <a:r>
              <a:rPr kumimoji="0" lang="en-US" altLang="ko-KR" sz="840" dirty="0">
                <a:solidFill>
                  <a:schemeClr val="tx1"/>
                </a:solidFill>
                <a:latin typeface="+mn-ea"/>
              </a:rPr>
              <a:t>FAMILY SITE</a:t>
            </a:r>
          </a:p>
        </p:txBody>
      </p:sp>
      <p:cxnSp>
        <p:nvCxnSpPr>
          <p:cNvPr id="358" name="직선 연결선 104">
            <a:extLst>
              <a:ext uri="{FF2B5EF4-FFF2-40B4-BE49-F238E27FC236}">
                <a16:creationId xmlns:a16="http://schemas.microsoft.com/office/drawing/2014/main" id="{A5DFECA0-7BB5-4830-89DB-2C8D309D06CA}"/>
              </a:ext>
            </a:extLst>
          </p:cNvPr>
          <p:cNvCxnSpPr>
            <a:stCxn id="327" idx="1"/>
            <a:endCxn id="357" idx="1"/>
          </p:cNvCxnSpPr>
          <p:nvPr/>
        </p:nvCxnSpPr>
        <p:spPr>
          <a:xfrm rot="5400000" flipH="1" flipV="1">
            <a:off x="12800263" y="1149962"/>
            <a:ext cx="585321" cy="1306521"/>
          </a:xfrm>
          <a:prstGeom prst="bentConnector2">
            <a:avLst/>
          </a:prstGeom>
          <a:ln w="9525">
            <a:solidFill>
              <a:schemeClr val="tx1">
                <a:alpha val="99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9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3049</Words>
  <Application>Microsoft Office PowerPoint</Application>
  <PresentationFormat>사용자 지정</PresentationFormat>
  <Paragraphs>709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나눔고딕</vt:lpstr>
      <vt:lpstr>맑은 고딕</vt:lpstr>
      <vt:lpstr>바탕체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SICC</dc:creator>
  <cp:lastModifiedBy>SICC</cp:lastModifiedBy>
  <cp:revision>166</cp:revision>
  <dcterms:created xsi:type="dcterms:W3CDTF">2022-08-04T04:09:30Z</dcterms:created>
  <dcterms:modified xsi:type="dcterms:W3CDTF">2023-07-25T07:20:43Z</dcterms:modified>
</cp:coreProperties>
</file>